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429A-8F9A-CDFA-F483-BE158FB3E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BCE9-81C1-9E42-3823-A8DB6EE4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60DC4-DBC6-4D9B-F689-7B79F631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14B8-C408-EBAB-35F8-A8A410B3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98C7-678D-D5C6-8F7D-2A7428CE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00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F573-F678-9E45-9446-43378A7D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A070D-EFBE-810D-F0A5-B5FD521D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76A3-7A7F-0215-56DC-9384ECA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CD8A-F8D2-748B-2A4A-A9677590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6DAE-14F4-C4CB-2F2D-5A9C913F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435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DE475-8E50-8E29-B7D3-9A3C1E404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C5582-74BB-3AD5-328A-F7391DE61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DBC6-C598-4C16-C2C3-DBA6326A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15E8-EBFD-EF0C-F5AC-B700BA9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77B7-C16A-6EF1-47E5-4463AC34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667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9808-ED2B-A0ED-D343-69A2C61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E5C6-F14E-9766-D170-493A303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4D95-05FB-C2D0-87C8-CB415757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3841-C124-EBAC-C4B8-FD45A462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8502-157E-9EAE-BE29-7B040353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250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4C98-4614-3C4E-D5F2-C8DB147E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2BF2-282A-CB34-7BED-AF3FD502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6DEB-76CB-B017-7082-2084123B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5114-447E-D59E-B1C2-402E556B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6B2F6-05D0-215B-5093-D3875C8B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8509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36EE-9B0F-B2E9-803A-D47DE495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E052-3989-4CD8-9B9A-4D8BA61A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B9297-5BBA-119F-C5BD-377BC199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A749-D106-B18B-38AD-D46FAB4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C8FA-4CC4-0380-BEFE-F8F887A7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328D-3862-EA46-28C9-FC50490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130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FF1B-C312-9655-C18D-F5232D84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D5EA3-3677-99FB-E512-AEC04FBD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DD38-B580-808D-66A3-1A03B58C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AF13-5756-3621-E5A1-437A4ED9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A8E4F-D5B6-DC22-EEE1-27E685931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29D4B-E36C-5002-56E6-AEDC13F0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FC987-9531-B46C-BB84-BA26E424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C80B4-DE41-2AFE-65B6-335CF0AF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251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71B2-AC72-7892-FB4F-84D984B8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47B3D-F7F1-77F4-D3DC-D9496464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7442A-C630-7DEB-FBAD-D585E2D1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F941A-0A78-F243-276D-C50E780D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9569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689E2-671E-E1B2-3D97-B3207586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E1FE4-55D0-E9D4-9AE1-C7F0A48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4943-EA4B-FFB5-34B3-4A057AA5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4818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CA02-6ADF-4D17-6BAD-C3700D66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A3A6-5E0A-AB6D-B239-522BAAA3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F40A-420C-7924-B872-A1426AED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9396-2777-F37D-2C65-2A1AA34C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91ED-32BC-4BB2-86B0-419B2FE9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1F87-922E-7584-538D-56AE9EB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605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F9F4-7ED4-853C-8376-429D78BD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AF88C-69DB-5A8C-9959-CDA75280F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89C77-20FC-8C3C-5873-A8E8B0E7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A548E-33B0-7AC8-67CD-299C2413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123C-1831-3AA2-3CDF-A0300684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E66C-21DE-83B7-4E85-FE4673E6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5487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F7EB9-331F-0EDE-676B-99E59895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717F-D93B-B37D-0037-179E9433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C5F5-6882-3A37-E946-AAAB7BC32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935E-E5CB-0843-8E3C-320B0A738AE0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7C67-E828-0AB2-9E6A-9B29667FF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517D-4708-D2BD-9DA3-73A025068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08BC-A055-9D46-9AA9-D4FEA6D5F04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293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3B85E-B4CC-8A9C-548F-8F95AAB61227}"/>
              </a:ext>
            </a:extLst>
          </p:cNvPr>
          <p:cNvSpPr/>
          <p:nvPr/>
        </p:nvSpPr>
        <p:spPr>
          <a:xfrm>
            <a:off x="955962" y="189351"/>
            <a:ext cx="10782956" cy="5426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5C971B-13AF-72A8-E17F-3EE2657A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5962" y="231053"/>
            <a:ext cx="307777" cy="307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1F36FE-8A8C-69F1-218E-BC110B0DDC46}"/>
              </a:ext>
            </a:extLst>
          </p:cNvPr>
          <p:cNvSpPr/>
          <p:nvPr/>
        </p:nvSpPr>
        <p:spPr>
          <a:xfrm>
            <a:off x="1085603" y="897862"/>
            <a:ext cx="9731951" cy="460754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4E6537-6A43-7043-E224-484683E80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850" y="895323"/>
            <a:ext cx="284924" cy="284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9FFDA-48A3-03B6-67E9-659A1174DF6C}"/>
              </a:ext>
            </a:extLst>
          </p:cNvPr>
          <p:cNvSpPr txBox="1"/>
          <p:nvPr/>
        </p:nvSpPr>
        <p:spPr>
          <a:xfrm>
            <a:off x="1362629" y="901171"/>
            <a:ext cx="39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  <a:p>
            <a:endParaRPr lang="en-MX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AD923-5A3B-48DA-3C32-FC8ABCBAF10F}"/>
              </a:ext>
            </a:extLst>
          </p:cNvPr>
          <p:cNvSpPr/>
          <p:nvPr/>
        </p:nvSpPr>
        <p:spPr>
          <a:xfrm>
            <a:off x="1213654" y="3075705"/>
            <a:ext cx="2087015" cy="230909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6A618-7FC9-5493-71D9-8B89CE0EF0A5}"/>
              </a:ext>
            </a:extLst>
          </p:cNvPr>
          <p:cNvSpPr/>
          <p:nvPr/>
        </p:nvSpPr>
        <p:spPr>
          <a:xfrm>
            <a:off x="8026981" y="1037656"/>
            <a:ext cx="1676486" cy="17702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3133B1E-994D-045F-07B2-2C7A0FDA8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6980" y="1049327"/>
            <a:ext cx="243609" cy="2436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F39EB5C-F673-B98B-88BE-E417EB577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8416" y="3077294"/>
            <a:ext cx="238559" cy="238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38138F-F06A-1D2F-1031-9526DBA1C598}"/>
              </a:ext>
            </a:extLst>
          </p:cNvPr>
          <p:cNvSpPr txBox="1"/>
          <p:nvPr/>
        </p:nvSpPr>
        <p:spPr>
          <a:xfrm>
            <a:off x="8192661" y="1025248"/>
            <a:ext cx="135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endParaRPr lang="en-MX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4F170-01F1-ABD9-BF0B-984730EB5750}"/>
              </a:ext>
            </a:extLst>
          </p:cNvPr>
          <p:cNvSpPr txBox="1"/>
          <p:nvPr/>
        </p:nvSpPr>
        <p:spPr>
          <a:xfrm>
            <a:off x="1387746" y="3068058"/>
            <a:ext cx="79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endParaRPr lang="en-MX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3B2A-AE47-DAB5-7E2F-001D9A349A8F}"/>
              </a:ext>
            </a:extLst>
          </p:cNvPr>
          <p:cNvSpPr/>
          <p:nvPr/>
        </p:nvSpPr>
        <p:spPr>
          <a:xfrm>
            <a:off x="3370346" y="3089564"/>
            <a:ext cx="2087015" cy="230909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ED2955-EE36-C614-0BCC-41FE9C1B3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5108" y="3091153"/>
            <a:ext cx="238559" cy="23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5ACB4C-C1EB-6F8A-C85B-2C97E013C0A3}"/>
              </a:ext>
            </a:extLst>
          </p:cNvPr>
          <p:cNvSpPr txBox="1"/>
          <p:nvPr/>
        </p:nvSpPr>
        <p:spPr>
          <a:xfrm>
            <a:off x="3544438" y="3081917"/>
            <a:ext cx="79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endParaRPr lang="en-MX" sz="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064C18-2D98-14D8-7125-08775744BB18}"/>
              </a:ext>
            </a:extLst>
          </p:cNvPr>
          <p:cNvSpPr/>
          <p:nvPr/>
        </p:nvSpPr>
        <p:spPr>
          <a:xfrm>
            <a:off x="7311170" y="3092588"/>
            <a:ext cx="2087015" cy="230909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2770A19-1A1F-9135-8EE8-31504E154D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5932" y="3094177"/>
            <a:ext cx="238559" cy="238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4FB7EF-77C0-2053-D02A-3CF481734E6E}"/>
              </a:ext>
            </a:extLst>
          </p:cNvPr>
          <p:cNvSpPr txBox="1"/>
          <p:nvPr/>
        </p:nvSpPr>
        <p:spPr>
          <a:xfrm>
            <a:off x="7485262" y="3084941"/>
            <a:ext cx="79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endParaRPr lang="en-MX" sz="7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B2F93-73EC-DC4A-BF2E-2E0679562A12}"/>
              </a:ext>
            </a:extLst>
          </p:cNvPr>
          <p:cNvSpPr/>
          <p:nvPr/>
        </p:nvSpPr>
        <p:spPr>
          <a:xfrm>
            <a:off x="9460146" y="3100389"/>
            <a:ext cx="2087015" cy="230909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1AA1779-44F5-C387-63D8-0A473E8D7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4908" y="3101978"/>
            <a:ext cx="238559" cy="2385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8BB748-D273-ADD0-19CA-9FEF94E02BE0}"/>
              </a:ext>
            </a:extLst>
          </p:cNvPr>
          <p:cNvSpPr txBox="1"/>
          <p:nvPr/>
        </p:nvSpPr>
        <p:spPr>
          <a:xfrm>
            <a:off x="9634238" y="3092742"/>
            <a:ext cx="79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endParaRPr lang="en-MX" sz="7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E80DA-A1A6-6AF1-77AC-8BDA8B60BAD4}"/>
              </a:ext>
            </a:extLst>
          </p:cNvPr>
          <p:cNvSpPr/>
          <p:nvPr/>
        </p:nvSpPr>
        <p:spPr>
          <a:xfrm>
            <a:off x="9768029" y="1033042"/>
            <a:ext cx="1676486" cy="17702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71F3C52-33B6-40EF-D029-E996E6455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9649" y="1018594"/>
            <a:ext cx="243609" cy="2436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C42F01-9D3A-6BF5-1A7F-A6FF9372FBC3}"/>
              </a:ext>
            </a:extLst>
          </p:cNvPr>
          <p:cNvSpPr txBox="1"/>
          <p:nvPr/>
        </p:nvSpPr>
        <p:spPr>
          <a:xfrm>
            <a:off x="9878293" y="1020634"/>
            <a:ext cx="135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r"/>
            <a:endParaRPr lang="en-MX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7166C5-0242-1F57-7427-C3BEFF7734B8}"/>
              </a:ext>
            </a:extLst>
          </p:cNvPr>
          <p:cNvSpPr/>
          <p:nvPr/>
        </p:nvSpPr>
        <p:spPr>
          <a:xfrm>
            <a:off x="8278746" y="1250641"/>
            <a:ext cx="1355492" cy="152415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6D965F-4FAD-F927-6537-5EEF6FDDD95F}"/>
              </a:ext>
            </a:extLst>
          </p:cNvPr>
          <p:cNvSpPr/>
          <p:nvPr/>
        </p:nvSpPr>
        <p:spPr>
          <a:xfrm>
            <a:off x="9807500" y="1242994"/>
            <a:ext cx="1355492" cy="152415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1611E9-297E-F3C6-264B-C3026B00EAC3}"/>
              </a:ext>
            </a:extLst>
          </p:cNvPr>
          <p:cNvSpPr/>
          <p:nvPr/>
        </p:nvSpPr>
        <p:spPr>
          <a:xfrm>
            <a:off x="1415722" y="3342316"/>
            <a:ext cx="1825814" cy="19501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27D58E-710B-D5C6-B373-4D3C8E69DC32}"/>
              </a:ext>
            </a:extLst>
          </p:cNvPr>
          <p:cNvSpPr/>
          <p:nvPr/>
        </p:nvSpPr>
        <p:spPr>
          <a:xfrm>
            <a:off x="3570595" y="3348654"/>
            <a:ext cx="1825814" cy="19501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3B1984-AB09-00ED-D686-038C49E09473}"/>
              </a:ext>
            </a:extLst>
          </p:cNvPr>
          <p:cNvSpPr/>
          <p:nvPr/>
        </p:nvSpPr>
        <p:spPr>
          <a:xfrm>
            <a:off x="7519135" y="3355200"/>
            <a:ext cx="1825814" cy="19501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90C8C8-EB68-8316-7768-8AF5A53826ED}"/>
              </a:ext>
            </a:extLst>
          </p:cNvPr>
          <p:cNvSpPr/>
          <p:nvPr/>
        </p:nvSpPr>
        <p:spPr>
          <a:xfrm>
            <a:off x="9513382" y="3366599"/>
            <a:ext cx="1825814" cy="19501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459022E8-D1AE-B158-AE89-1BD9EF1F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84" y="314047"/>
            <a:ext cx="454598" cy="45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89A467-38C9-4CF6-36A0-B6B1AB6FDBDA}"/>
              </a:ext>
            </a:extLst>
          </p:cNvPr>
          <p:cNvSpPr txBox="1"/>
          <p:nvPr/>
        </p:nvSpPr>
        <p:spPr>
          <a:xfrm>
            <a:off x="6038568" y="722465"/>
            <a:ext cx="574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Route 53</a:t>
            </a: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7AC4DE94-7929-A213-A2D8-8A235312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862" y="1994079"/>
            <a:ext cx="12525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BF33525E-FE49-9DDC-8E48-53836980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618" y="1519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6807585-E559-D055-E9E3-17788B10C019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>
            <a:off x="6548582" y="541346"/>
            <a:ext cx="3176636" cy="978071"/>
          </a:xfrm>
          <a:prstGeom prst="bentConnector2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6">
            <a:extLst>
              <a:ext uri="{FF2B5EF4-FFF2-40B4-BE49-F238E27FC236}">
                <a16:creationId xmlns:a16="http://schemas.microsoft.com/office/drawing/2014/main" id="{1A13C8CC-9327-7BE2-1B7A-94BEB0D5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6" y="3730707"/>
            <a:ext cx="697943" cy="73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7">
            <a:extLst>
              <a:ext uri="{FF2B5EF4-FFF2-40B4-BE49-F238E27FC236}">
                <a16:creationId xmlns:a16="http://schemas.microsoft.com/office/drawing/2014/main" id="{F5DF8D9E-F69F-704E-6005-408AB190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619" y="4787437"/>
            <a:ext cx="1493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</a:t>
            </a:r>
          </a:p>
        </p:txBody>
      </p:sp>
      <p:pic>
        <p:nvPicPr>
          <p:cNvPr id="48" name="Graphic 7">
            <a:extLst>
              <a:ext uri="{FF2B5EF4-FFF2-40B4-BE49-F238E27FC236}">
                <a16:creationId xmlns:a16="http://schemas.microsoft.com/office/drawing/2014/main" id="{B73417A0-3CDA-C89E-2EB7-B8E93194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092731" y="43429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7">
            <a:extLst>
              <a:ext uri="{FF2B5EF4-FFF2-40B4-BE49-F238E27FC236}">
                <a16:creationId xmlns:a16="http://schemas.microsoft.com/office/drawing/2014/main" id="{68874DCF-ACE1-DE14-9FD7-E1BD7FB6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602" y="4431842"/>
            <a:ext cx="1493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-MySQL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5841161-8679-2911-7DC4-3982FC711962}"/>
              </a:ext>
            </a:extLst>
          </p:cNvPr>
          <p:cNvCxnSpPr>
            <a:stCxn id="46" idx="1"/>
            <a:endCxn id="48" idx="3"/>
          </p:cNvCxnSpPr>
          <p:nvPr/>
        </p:nvCxnSpPr>
        <p:spPr>
          <a:xfrm rot="10800000" flipV="1">
            <a:off x="2549932" y="4097547"/>
            <a:ext cx="502095" cy="4739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19">
            <a:extLst>
              <a:ext uri="{FF2B5EF4-FFF2-40B4-BE49-F238E27FC236}">
                <a16:creationId xmlns:a16="http://schemas.microsoft.com/office/drawing/2014/main" id="{945ED638-B2D6-188A-0622-E41500B6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18" y="670653"/>
            <a:ext cx="454598" cy="45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2">
            <a:extLst>
              <a:ext uri="{FF2B5EF4-FFF2-40B4-BE49-F238E27FC236}">
                <a16:creationId xmlns:a16="http://schemas.microsoft.com/office/drawing/2014/main" id="{A8E77598-5C3A-1461-E32C-54426B12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167" y="1120766"/>
            <a:ext cx="22796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pic>
        <p:nvPicPr>
          <p:cNvPr id="54" name="Graphic 14">
            <a:extLst>
              <a:ext uri="{FF2B5EF4-FFF2-40B4-BE49-F238E27FC236}">
                <a16:creationId xmlns:a16="http://schemas.microsoft.com/office/drawing/2014/main" id="{BE202362-3F4F-CB72-F171-053BF62E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26" y="10922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46939CE-4E63-9999-BC60-3FE420AD0FEC}"/>
              </a:ext>
            </a:extLst>
          </p:cNvPr>
          <p:cNvSpPr txBox="1"/>
          <p:nvPr/>
        </p:nvSpPr>
        <p:spPr>
          <a:xfrm>
            <a:off x="6917440" y="1513879"/>
            <a:ext cx="702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Bucket S3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7A67812-9733-9102-A6AA-F0B1F32790BA}"/>
              </a:ext>
            </a:extLst>
          </p:cNvPr>
          <p:cNvCxnSpPr>
            <a:stCxn id="54" idx="1"/>
            <a:endCxn id="43" idx="1"/>
          </p:cNvCxnSpPr>
          <p:nvPr/>
        </p:nvCxnSpPr>
        <p:spPr>
          <a:xfrm rot="10800000" flipH="1" flipV="1">
            <a:off x="6991926" y="1320807"/>
            <a:ext cx="2504692" cy="427209"/>
          </a:xfrm>
          <a:prstGeom prst="bentConnector3">
            <a:avLst>
              <a:gd name="adj1" fmla="val -91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BCB708-A653-D5D9-A878-AAA41FD8AA22}"/>
              </a:ext>
            </a:extLst>
          </p:cNvPr>
          <p:cNvSpPr txBox="1"/>
          <p:nvPr/>
        </p:nvSpPr>
        <p:spPr>
          <a:xfrm>
            <a:off x="6986714" y="1740167"/>
            <a:ext cx="702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Access Logs</a:t>
            </a:r>
          </a:p>
        </p:txBody>
      </p:sp>
      <p:pic>
        <p:nvPicPr>
          <p:cNvPr id="59" name="Graphic 19">
            <a:extLst>
              <a:ext uri="{FF2B5EF4-FFF2-40B4-BE49-F238E27FC236}">
                <a16:creationId xmlns:a16="http://schemas.microsoft.com/office/drawing/2014/main" id="{F2F0B615-442F-84C8-26AD-9D631E2C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67" y="1590712"/>
            <a:ext cx="514951" cy="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EBBCBA7D-BC7F-FCA2-7910-11DBC63CF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84" y="1400552"/>
            <a:ext cx="22796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61" name="Graphic 17">
            <a:extLst>
              <a:ext uri="{FF2B5EF4-FFF2-40B4-BE49-F238E27FC236}">
                <a16:creationId xmlns:a16="http://schemas.microsoft.com/office/drawing/2014/main" id="{E0578E9A-D451-A6F9-B561-F7FA5F14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13" y="4245916"/>
            <a:ext cx="455412" cy="45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19">
            <a:extLst>
              <a:ext uri="{FF2B5EF4-FFF2-40B4-BE49-F238E27FC236}">
                <a16:creationId xmlns:a16="http://schemas.microsoft.com/office/drawing/2014/main" id="{106C6BEF-F236-C249-A6A7-4B93FD5D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613" y="4272462"/>
            <a:ext cx="455412" cy="45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55D3F22-55FE-50F7-4A48-04E3946BCF7F}"/>
              </a:ext>
            </a:extLst>
          </p:cNvPr>
          <p:cNvSpPr/>
          <p:nvPr/>
        </p:nvSpPr>
        <p:spPr>
          <a:xfrm>
            <a:off x="7749513" y="4158125"/>
            <a:ext cx="3355145" cy="9237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04C2A18-E332-53F7-97F8-E9175F4774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59310" y="4315541"/>
            <a:ext cx="369253" cy="369253"/>
          </a:xfrm>
          <a:prstGeom prst="rect">
            <a:avLst/>
          </a:prstGeom>
        </p:spPr>
      </p:pic>
      <p:sp>
        <p:nvSpPr>
          <p:cNvPr id="67" name="TextBox 20">
            <a:extLst>
              <a:ext uri="{FF2B5EF4-FFF2-40B4-BE49-F238E27FC236}">
                <a16:creationId xmlns:a16="http://schemas.microsoft.com/office/drawing/2014/main" id="{2E917ACB-CA73-3DB8-1A94-232E1EC6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105" y="4684480"/>
            <a:ext cx="11971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KubernetesNode</a:t>
            </a:r>
            <a:endParaRPr lang="en-US" altLang="en-US" sz="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AAFBDCF8-E953-56B5-1EEA-FA0EABBF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383" y="4624742"/>
            <a:ext cx="11971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12A5F6B-6428-FD46-1879-A132E3B94214}"/>
              </a:ext>
            </a:extLst>
          </p:cNvPr>
          <p:cNvCxnSpPr>
            <a:stCxn id="43" idx="2"/>
            <a:endCxn id="66" idx="0"/>
          </p:cNvCxnSpPr>
          <p:nvPr/>
        </p:nvCxnSpPr>
        <p:spPr>
          <a:xfrm rot="5400000">
            <a:off x="8415116" y="3005439"/>
            <a:ext cx="2338924" cy="281281"/>
          </a:xfrm>
          <a:prstGeom prst="bentConnector3">
            <a:avLst>
              <a:gd name="adj1" fmla="val 405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0">
            <a:extLst>
              <a:ext uri="{FF2B5EF4-FFF2-40B4-BE49-F238E27FC236}">
                <a16:creationId xmlns:a16="http://schemas.microsoft.com/office/drawing/2014/main" id="{1003B3C9-B4B2-F9B8-6B52-D60AB9CD6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8996" y="4661567"/>
            <a:ext cx="11971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KubernetesNode</a:t>
            </a:r>
            <a:endParaRPr lang="en-US" altLang="en-US" sz="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23">
            <a:extLst>
              <a:ext uri="{FF2B5EF4-FFF2-40B4-BE49-F238E27FC236}">
                <a16:creationId xmlns:a16="http://schemas.microsoft.com/office/drawing/2014/main" id="{27D3AFD1-34FA-0970-059B-E6ADAC52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94" y="3516801"/>
            <a:ext cx="454598" cy="45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26DA6454-170E-CA7E-117C-917095FFF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900" y="3939100"/>
            <a:ext cx="11971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753A4357-0AAC-2C09-818C-9FB27B936A06}"/>
              </a:ext>
            </a:extLst>
          </p:cNvPr>
          <p:cNvCxnSpPr>
            <a:cxnSpLocks/>
            <a:stCxn id="74" idx="2"/>
            <a:endCxn id="65" idx="1"/>
          </p:cNvCxnSpPr>
          <p:nvPr/>
        </p:nvCxnSpPr>
        <p:spPr>
          <a:xfrm rot="16200000" flipH="1">
            <a:off x="7327773" y="4198266"/>
            <a:ext cx="465462" cy="378018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28DA6BEA-8358-8562-1CB1-079F10F8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68" y="2019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4B6F889-BE38-3EB5-E1EE-887691909C20}"/>
              </a:ext>
            </a:extLst>
          </p:cNvPr>
          <p:cNvSpPr txBox="1"/>
          <p:nvPr/>
        </p:nvSpPr>
        <p:spPr>
          <a:xfrm>
            <a:off x="7073511" y="2382574"/>
            <a:ext cx="881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Cloudwatch Logs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0F3EDC7-4119-DB10-3C21-F92CD2C6CBCD}"/>
              </a:ext>
            </a:extLst>
          </p:cNvPr>
          <p:cNvCxnSpPr>
            <a:stCxn id="77" idx="2"/>
            <a:endCxn id="73" idx="0"/>
          </p:cNvCxnSpPr>
          <p:nvPr/>
        </p:nvCxnSpPr>
        <p:spPr>
          <a:xfrm rot="5400000">
            <a:off x="6958901" y="2890733"/>
            <a:ext cx="1039661" cy="2124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BA39692-82FF-2885-311B-182421EA85E4}"/>
              </a:ext>
            </a:extLst>
          </p:cNvPr>
          <p:cNvCxnSpPr>
            <a:cxnSpLocks/>
            <a:stCxn id="65" idx="2"/>
            <a:endCxn id="46" idx="3"/>
          </p:cNvCxnSpPr>
          <p:nvPr/>
        </p:nvCxnSpPr>
        <p:spPr>
          <a:xfrm rot="5400000" flipH="1">
            <a:off x="6096358" y="1751159"/>
            <a:ext cx="984339" cy="5677117"/>
          </a:xfrm>
          <a:prstGeom prst="bentConnector4">
            <a:avLst>
              <a:gd name="adj1" fmla="val -23224"/>
              <a:gd name="adj2" fmla="val 812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20">
            <a:extLst>
              <a:ext uri="{FF2B5EF4-FFF2-40B4-BE49-F238E27FC236}">
                <a16:creationId xmlns:a16="http://schemas.microsoft.com/office/drawing/2014/main" id="{7331B4A6-F2C1-4256-FFC1-51B4FD9A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0" y="4188635"/>
            <a:ext cx="440610" cy="44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0">
            <a:extLst>
              <a:ext uri="{FF2B5EF4-FFF2-40B4-BE49-F238E27FC236}">
                <a16:creationId xmlns:a16="http://schemas.microsoft.com/office/drawing/2014/main" id="{F2635191-6118-E6B4-AC6F-8539869F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059" y="4612570"/>
            <a:ext cx="11971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BCAE7D3A-CF0A-79E1-2BC9-A9E1222892A8}"/>
              </a:ext>
            </a:extLst>
          </p:cNvPr>
          <p:cNvCxnSpPr>
            <a:stCxn id="95" idx="0"/>
            <a:endCxn id="73" idx="1"/>
          </p:cNvCxnSpPr>
          <p:nvPr/>
        </p:nvCxnSpPr>
        <p:spPr>
          <a:xfrm rot="5400000" flipH="1" flipV="1">
            <a:off x="6866917" y="3910359"/>
            <a:ext cx="444535" cy="112019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15A99ACB-7D6B-B8F7-1A7E-CC7019ED629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flipH="1">
            <a:off x="1664190" y="5772118"/>
            <a:ext cx="712855" cy="710533"/>
          </a:xfrm>
          <a:prstGeom prst="rect">
            <a:avLst/>
          </a:prstGeom>
        </p:spPr>
      </p:pic>
      <p:sp>
        <p:nvSpPr>
          <p:cNvPr id="103" name="TextBox 17">
            <a:extLst>
              <a:ext uri="{FF2B5EF4-FFF2-40B4-BE49-F238E27FC236}">
                <a16:creationId xmlns:a16="http://schemas.microsoft.com/office/drawing/2014/main" id="{E2DC66F0-6053-F967-7A7E-41A9BF34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819" y="6422270"/>
            <a:ext cx="1493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54C8D1-C86B-99B7-6401-A55B9F3B8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0" t="7270" r="22365" b="4228"/>
          <a:stretch/>
        </p:blipFill>
        <p:spPr bwMode="auto">
          <a:xfrm>
            <a:off x="3744365" y="5709896"/>
            <a:ext cx="1083994" cy="8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E73CB6-8758-4736-EDDE-C5D26F078DFF}"/>
              </a:ext>
            </a:extLst>
          </p:cNvPr>
          <p:cNvCxnSpPr>
            <a:stCxn id="100" idx="1"/>
            <a:endCxn id="1030" idx="1"/>
          </p:cNvCxnSpPr>
          <p:nvPr/>
        </p:nvCxnSpPr>
        <p:spPr>
          <a:xfrm>
            <a:off x="2377045" y="6127385"/>
            <a:ext cx="1367320" cy="8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4FECA8C-1F77-FD23-3771-52157D227FE0}"/>
              </a:ext>
            </a:extLst>
          </p:cNvPr>
          <p:cNvCxnSpPr>
            <a:stCxn id="1030" idx="3"/>
            <a:endCxn id="96" idx="2"/>
          </p:cNvCxnSpPr>
          <p:nvPr/>
        </p:nvCxnSpPr>
        <p:spPr>
          <a:xfrm flipV="1">
            <a:off x="4828359" y="4828014"/>
            <a:ext cx="2215295" cy="1307887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20">
            <a:extLst>
              <a:ext uri="{FF2B5EF4-FFF2-40B4-BE49-F238E27FC236}">
                <a16:creationId xmlns:a16="http://schemas.microsoft.com/office/drawing/2014/main" id="{1D0DA234-D52C-692F-BF64-149767BE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017" y="241651"/>
            <a:ext cx="405393" cy="40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0F8D30DE-0AFB-5B45-895A-342A32410962}"/>
              </a:ext>
            </a:extLst>
          </p:cNvPr>
          <p:cNvSpPr/>
          <p:nvPr/>
        </p:nvSpPr>
        <p:spPr>
          <a:xfrm>
            <a:off x="10358398" y="610928"/>
            <a:ext cx="2069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4AA02ADD-8F13-9A36-94F4-4E92BDDB62FB}"/>
              </a:ext>
            </a:extLst>
          </p:cNvPr>
          <p:cNvCxnSpPr>
            <a:stCxn id="111" idx="1"/>
            <a:endCxn id="43" idx="3"/>
          </p:cNvCxnSpPr>
          <p:nvPr/>
        </p:nvCxnSpPr>
        <p:spPr>
          <a:xfrm rot="10800000" flipV="1">
            <a:off x="9953819" y="444347"/>
            <a:ext cx="1248199" cy="130366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0B00E2F-F4DE-42C0-36EF-9CE637ED7F23}"/>
              </a:ext>
            </a:extLst>
          </p:cNvPr>
          <p:cNvSpPr txBox="1"/>
          <p:nvPr/>
        </p:nvSpPr>
        <p:spPr>
          <a:xfrm rot="16200000">
            <a:off x="10307352" y="656781"/>
            <a:ext cx="39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100" dirty="0"/>
              <a:t>SSL</a:t>
            </a:r>
          </a:p>
        </p:txBody>
      </p:sp>
      <p:pic>
        <p:nvPicPr>
          <p:cNvPr id="116" name="Graphic 6">
            <a:extLst>
              <a:ext uri="{FF2B5EF4-FFF2-40B4-BE49-F238E27FC236}">
                <a16:creationId xmlns:a16="http://schemas.microsoft.com/office/drawing/2014/main" id="{E85B1BC5-F607-4642-4F2C-8AD0069D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 flipH="1">
            <a:off x="123481" y="354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A5B3544-9E9D-DF22-ABE8-0775C6524574}"/>
              </a:ext>
            </a:extLst>
          </p:cNvPr>
          <p:cNvSpPr txBox="1"/>
          <p:nvPr/>
        </p:nvSpPr>
        <p:spPr>
          <a:xfrm>
            <a:off x="148351" y="824964"/>
            <a:ext cx="574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Users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73D1CAD2-FD8F-9149-5FE8-26F051A995F8}"/>
              </a:ext>
            </a:extLst>
          </p:cNvPr>
          <p:cNvCxnSpPr>
            <a:stCxn id="116" idx="1"/>
            <a:endCxn id="40" idx="1"/>
          </p:cNvCxnSpPr>
          <p:nvPr/>
        </p:nvCxnSpPr>
        <p:spPr>
          <a:xfrm flipV="1">
            <a:off x="593381" y="541346"/>
            <a:ext cx="5500603" cy="4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7FE632BE-B072-D393-5C9D-C3BB52425B8C}"/>
              </a:ext>
            </a:extLst>
          </p:cNvPr>
          <p:cNvSpPr/>
          <p:nvPr/>
        </p:nvSpPr>
        <p:spPr>
          <a:xfrm>
            <a:off x="3163097" y="1527230"/>
            <a:ext cx="1228198" cy="573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a</a:t>
            </a:r>
            <a:r>
              <a:rPr lang="en-MX" sz="900" i="1" dirty="0">
                <a:solidFill>
                  <a:schemeClr val="tx1"/>
                </a:solidFill>
              </a:rPr>
              <a:t>ws-iam-authenticator-server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A4946CFA-E0F4-81BD-62D6-8A51E7AB05BE}"/>
              </a:ext>
            </a:extLst>
          </p:cNvPr>
          <p:cNvSpPr/>
          <p:nvPr/>
        </p:nvSpPr>
        <p:spPr>
          <a:xfrm>
            <a:off x="5700882" y="1527230"/>
            <a:ext cx="754887" cy="5417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i="1" dirty="0" err="1">
                <a:solidFill>
                  <a:schemeClr val="tx1"/>
                </a:solidFill>
              </a:rPr>
              <a:t>ConfigMap</a:t>
            </a:r>
            <a:r>
              <a:rPr lang="es-ES" sz="700" i="1" dirty="0">
                <a:solidFill>
                  <a:schemeClr val="tx1"/>
                </a:solidFill>
              </a:rPr>
              <a:t> </a:t>
            </a:r>
            <a:r>
              <a:rPr lang="es-ES" sz="700" i="1" dirty="0" err="1">
                <a:solidFill>
                  <a:schemeClr val="tx1"/>
                </a:solidFill>
              </a:rPr>
              <a:t>aw-auth</a:t>
            </a:r>
            <a:endParaRPr lang="en-MX" sz="700" i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0F8A7DC-E79B-FC9E-A6C3-4C52B54D8917}"/>
              </a:ext>
            </a:extLst>
          </p:cNvPr>
          <p:cNvCxnSpPr/>
          <p:nvPr/>
        </p:nvCxnSpPr>
        <p:spPr>
          <a:xfrm>
            <a:off x="4580804" y="1682934"/>
            <a:ext cx="1016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E764CB4-E4FA-B189-0C94-898271910FB3}"/>
              </a:ext>
            </a:extLst>
          </p:cNvPr>
          <p:cNvCxnSpPr/>
          <p:nvPr/>
        </p:nvCxnSpPr>
        <p:spPr>
          <a:xfrm flipH="1">
            <a:off x="4580804" y="1994035"/>
            <a:ext cx="93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B0280FE-709D-A59A-FB6B-45BFC41B5284}"/>
              </a:ext>
            </a:extLst>
          </p:cNvPr>
          <p:cNvSpPr txBox="1"/>
          <p:nvPr/>
        </p:nvSpPr>
        <p:spPr>
          <a:xfrm>
            <a:off x="4737903" y="1481825"/>
            <a:ext cx="702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IAM Identity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61C5CB-8A6E-50DE-8DC4-943FFCCCAF74}"/>
              </a:ext>
            </a:extLst>
          </p:cNvPr>
          <p:cNvSpPr txBox="1"/>
          <p:nvPr/>
        </p:nvSpPr>
        <p:spPr>
          <a:xfrm>
            <a:off x="4594742" y="2012914"/>
            <a:ext cx="877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Kubernetes User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189D403-878A-6E1B-F00D-42153A2198B6}"/>
              </a:ext>
            </a:extLst>
          </p:cNvPr>
          <p:cNvCxnSpPr>
            <a:cxnSpLocks/>
          </p:cNvCxnSpPr>
          <p:nvPr/>
        </p:nvCxnSpPr>
        <p:spPr>
          <a:xfrm>
            <a:off x="1905697" y="1621878"/>
            <a:ext cx="1161759" cy="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3BAC5D4-EF59-D2C8-B2D3-C011F19E9E79}"/>
              </a:ext>
            </a:extLst>
          </p:cNvPr>
          <p:cNvCxnSpPr>
            <a:cxnSpLocks/>
          </p:cNvCxnSpPr>
          <p:nvPr/>
        </p:nvCxnSpPr>
        <p:spPr>
          <a:xfrm flipH="1">
            <a:off x="1905697" y="2043811"/>
            <a:ext cx="1146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1E6FCDF-B934-69B0-0296-841D8CDC337A}"/>
              </a:ext>
            </a:extLst>
          </p:cNvPr>
          <p:cNvSpPr txBox="1"/>
          <p:nvPr/>
        </p:nvSpPr>
        <p:spPr>
          <a:xfrm>
            <a:off x="1968958" y="1748824"/>
            <a:ext cx="102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800" dirty="0"/>
              <a:t>Verify IAM Identity</a:t>
            </a:r>
          </a:p>
        </p:txBody>
      </p:sp>
      <p:sp>
        <p:nvSpPr>
          <p:cNvPr id="1029" name="Right Brace 1028">
            <a:extLst>
              <a:ext uri="{FF2B5EF4-FFF2-40B4-BE49-F238E27FC236}">
                <a16:creationId xmlns:a16="http://schemas.microsoft.com/office/drawing/2014/main" id="{3F90AF3C-B35C-F0BD-C8D3-A83DD566A0F2}"/>
              </a:ext>
            </a:extLst>
          </p:cNvPr>
          <p:cNvSpPr/>
          <p:nvPr/>
        </p:nvSpPr>
        <p:spPr>
          <a:xfrm rot="5400000">
            <a:off x="3575650" y="-498709"/>
            <a:ext cx="583745" cy="5438731"/>
          </a:xfrm>
          <a:prstGeom prst="rightBrace">
            <a:avLst>
              <a:gd name="adj1" fmla="val 8333"/>
              <a:gd name="adj2" fmla="val 521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1034" name="Elbow Connector 1033">
            <a:extLst>
              <a:ext uri="{FF2B5EF4-FFF2-40B4-BE49-F238E27FC236}">
                <a16:creationId xmlns:a16="http://schemas.microsoft.com/office/drawing/2014/main" id="{6E1A27DF-5008-C426-EC4A-974D699E2A56}"/>
              </a:ext>
            </a:extLst>
          </p:cNvPr>
          <p:cNvCxnSpPr>
            <a:cxnSpLocks/>
            <a:stCxn id="1037" idx="0"/>
            <a:endCxn id="95" idx="1"/>
          </p:cNvCxnSpPr>
          <p:nvPr/>
        </p:nvCxnSpPr>
        <p:spPr>
          <a:xfrm>
            <a:off x="4602665" y="2587580"/>
            <a:ext cx="2210205" cy="1821360"/>
          </a:xfrm>
          <a:prstGeom prst="bentConnector3">
            <a:avLst>
              <a:gd name="adj1" fmla="val 56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Snip Same Side Corner Rectangle 1036">
            <a:extLst>
              <a:ext uri="{FF2B5EF4-FFF2-40B4-BE49-F238E27FC236}">
                <a16:creationId xmlns:a16="http://schemas.microsoft.com/office/drawing/2014/main" id="{C0EAB890-19C1-133D-ED8E-602E1A054601}"/>
              </a:ext>
            </a:extLst>
          </p:cNvPr>
          <p:cNvSpPr/>
          <p:nvPr/>
        </p:nvSpPr>
        <p:spPr>
          <a:xfrm>
            <a:off x="2897972" y="2382455"/>
            <a:ext cx="1704693" cy="410250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sz="1200" i="1" dirty="0">
              <a:solidFill>
                <a:schemeClr val="tx1"/>
              </a:solidFill>
            </a:endParaRPr>
          </a:p>
          <a:p>
            <a:pPr algn="ctr"/>
            <a:r>
              <a:rPr lang="en-MX" sz="1200" i="1" dirty="0">
                <a:solidFill>
                  <a:schemeClr val="tx1"/>
                </a:solidFill>
              </a:rPr>
              <a:t>Authentication</a:t>
            </a:r>
          </a:p>
          <a:p>
            <a:pPr algn="ctr"/>
            <a:endParaRPr lang="en-MX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FFA4FA22-3BEE-65A8-1086-CFEE1944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47" y="5911698"/>
            <a:ext cx="1145211" cy="60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55439A3-2FD3-CAC1-91F2-4987AC28B37B}"/>
              </a:ext>
            </a:extLst>
          </p:cNvPr>
          <p:cNvCxnSpPr>
            <a:cxnSpLocks/>
            <a:stCxn id="66" idx="3"/>
            <a:endCxn id="1026" idx="1"/>
          </p:cNvCxnSpPr>
          <p:nvPr/>
        </p:nvCxnSpPr>
        <p:spPr>
          <a:xfrm>
            <a:off x="9628563" y="4500168"/>
            <a:ext cx="302484" cy="1712148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73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Antonio Balderas Jimenez</dc:creator>
  <cp:lastModifiedBy>Juan Antonio Balderas Jimenez</cp:lastModifiedBy>
  <cp:revision>3</cp:revision>
  <dcterms:created xsi:type="dcterms:W3CDTF">2022-06-09T12:19:49Z</dcterms:created>
  <dcterms:modified xsi:type="dcterms:W3CDTF">2022-06-15T20:36:44Z</dcterms:modified>
</cp:coreProperties>
</file>