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6" r:id="rId4"/>
    <p:sldId id="258" r:id="rId5"/>
    <p:sldId id="259" r:id="rId6"/>
    <p:sldId id="261" r:id="rId7"/>
    <p:sldId id="262" r:id="rId8"/>
    <p:sldId id="263" r:id="rId9"/>
    <p:sldId id="269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40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518AD-8EBF-3946-9B55-FF18AD794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9A4C9-E383-5244-9FD8-6DB2CB42E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2EA62-F408-EC49-86E7-C4243703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E60B-C119-4B4A-BB9E-9E0800E5E162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C5489-22C6-0E44-8500-F894D881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506F4-8779-0146-8C1F-9D63206B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D50E-B504-BE40-AC07-3C718A609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2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0C08-8961-7245-8CED-3D779415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1F7B2-6C64-D14C-843C-59725C480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16A55-A0D1-1947-B08A-C4EB1493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E60B-C119-4B4A-BB9E-9E0800E5E162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06A61-CE12-2E40-A90C-FFC71C0D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9FB94-C284-E045-B770-DF5236B9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D50E-B504-BE40-AC07-3C718A609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5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CBE03C-2B7F-D247-9BA5-1EFE1B6E8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90102-C723-D34B-A5EB-9B3C47690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D129D-F271-3F4B-9891-D1115356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E60B-C119-4B4A-BB9E-9E0800E5E162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3277C-4DF2-BD4F-B6FF-D8E93829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258E3-19C2-7B44-A00A-92365A58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D50E-B504-BE40-AC07-3C718A609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8502-40C8-1D4A-B85C-5AE247779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F4C45-BE8B-D745-917B-5110BF0C9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2EF74-09D8-7C43-8DDB-8E58879F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E60B-C119-4B4A-BB9E-9E0800E5E162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8FC4B-692C-0A45-9612-397EE3F5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A2E6E-55C0-3E48-A8E8-92519F36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D50E-B504-BE40-AC07-3C718A609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6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B13D-BC40-CB4D-9B95-9BE028915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624FB-33B2-4A4F-84C1-215562572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49018-03B8-CE42-A8F0-32B3AC35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E60B-C119-4B4A-BB9E-9E0800E5E162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01C9B-5580-FA44-94AE-BC2EC8AA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7297A-EC7C-264D-90BF-029F6420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D50E-B504-BE40-AC07-3C718A609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12CD-C334-964B-8E62-503C29971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A859-D9EE-254D-BADA-A59C6D22C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93D1B-B044-BA42-A889-58B1E9E49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A938F-1A9D-C943-B21C-5682BC38C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E60B-C119-4B4A-BB9E-9E0800E5E162}" type="datetimeFigureOut">
              <a:rPr lang="en-US" smtClean="0"/>
              <a:t>7/19/23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78D07-7EAA-C046-B4E8-B3FAFC19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99FA3-E037-6B49-A1FA-7D691FF8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D50E-B504-BE40-AC07-3C718A609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9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9568-D07E-144B-A92C-3943F99DF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58B5A-FC38-D247-9BCB-DA33EA27C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D64E4-BF3F-444A-A294-3EFCCA4CA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68778-C9F8-324E-808F-9D775077C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DF1AC-F20E-FF48-93D1-A5F494519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0BDE6-B917-A449-AE07-80864148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E60B-C119-4B4A-BB9E-9E0800E5E162}" type="datetimeFigureOut">
              <a:rPr lang="en-US" smtClean="0"/>
              <a:t>7/19/23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C6C7B-4966-B540-B17D-4433AAC0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768B89-5FCA-A441-AE4D-8FD3994D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D50E-B504-BE40-AC07-3C718A609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A3D8-F485-A644-BF36-DCCBC62F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1D3E5-DD5B-5E45-A803-E206461B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E60B-C119-4B4A-BB9E-9E0800E5E162}" type="datetimeFigureOut">
              <a:rPr lang="en-US" smtClean="0"/>
              <a:t>7/19/23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5DE4A-F786-F846-8B5B-009F13E2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33AC5-99FE-6749-B5B8-ACCE5AE7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D50E-B504-BE40-AC07-3C718A609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5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35D58-20D9-7344-94CA-2E86D170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E60B-C119-4B4A-BB9E-9E0800E5E162}" type="datetimeFigureOut">
              <a:rPr lang="en-US" smtClean="0"/>
              <a:t>7/19/23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FBAB8-6738-D642-8A8B-34067939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E2ED5-BA85-2E41-9887-8C921E89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D50E-B504-BE40-AC07-3C718A609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7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A54F-870B-ED47-9947-D550CB3DC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D37DA-08B9-C14B-91CA-FF0F0B3A3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89F21-3CEE-9741-9BFF-0B0659745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55682-36D5-4149-BCD8-7CA81465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E60B-C119-4B4A-BB9E-9E0800E5E162}" type="datetimeFigureOut">
              <a:rPr lang="en-US" smtClean="0"/>
              <a:t>7/19/23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44EFD-DFC3-0A4F-B9EA-46B54B613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D016B-63D0-F142-82C4-038EF81C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D50E-B504-BE40-AC07-3C718A609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9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B3011-8127-D34A-9A1D-C5A93567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DD8A00-2BB1-1E46-A442-8277EB2FC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859F6-1FAB-E84A-BC46-3255A3459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F6359-90D5-6742-8DFC-463162E1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E60B-C119-4B4A-BB9E-9E0800E5E162}" type="datetimeFigureOut">
              <a:rPr lang="en-US" smtClean="0"/>
              <a:t>7/19/23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E8703-E4C8-2147-ADA8-4488CA9D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7A025-917C-8344-AC70-DBA35FAC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8D50E-B504-BE40-AC07-3C718A609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4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B3A4F-938A-1743-A587-93DA4AE1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C17ED-E7FA-204A-ABC3-71D7C1C6D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E2DEF-8348-AB46-B9A7-AE66309E3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6E60B-C119-4B4A-BB9E-9E0800E5E162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F2465-CE1A-2843-8E92-AD620DD3D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9392D-3061-6640-B6D1-BB3AAB2D9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8D50E-B504-BE40-AC07-3C718A609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3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9004-CDDE-C44B-BAFE-AA1A94FEE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Follow up from 4_analysis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B7094-527C-5B4B-B6D4-F96F307668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Solutions for questions I couldn’t answer during class</a:t>
            </a:r>
          </a:p>
          <a:p>
            <a:r>
              <a:rPr lang="en-US" dirty="0"/>
              <a:t>7/19/23</a:t>
            </a:r>
          </a:p>
        </p:txBody>
      </p:sp>
    </p:spTree>
    <p:extLst>
      <p:ext uri="{BB962C8B-B14F-4D97-AF65-F5344CB8AC3E}">
        <p14:creationId xmlns:p14="http://schemas.microsoft.com/office/powerpoint/2010/main" val="314444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0A28-91F7-C64F-920F-3F4966987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ib</a:t>
            </a:r>
            <a:r>
              <a:rPr lang="en-US" dirty="0"/>
              <a:t>#.variable, as below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40070C-5F00-914B-A1E2-59A119263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765" y="1825625"/>
            <a:ext cx="104764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15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51DB-02A1-534A-B91C-867951DD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3A139-33D7-4649-995D-73249BC7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0C47FD-4431-3B4C-919C-4B6763476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8" y="537005"/>
            <a:ext cx="12192000" cy="543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0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9004-CDDE-C44B-BAFE-AA1A94FEE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1: how can I </a:t>
            </a:r>
            <a:r>
              <a:rPr lang="en-US" dirty="0" err="1"/>
              <a:t>acess</a:t>
            </a:r>
            <a:r>
              <a:rPr lang="en-US" dirty="0"/>
              <a:t> linear regression from the menus?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B7094-527C-5B4B-B6D4-F96F307668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0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4E530-686F-9E4F-956C-032CE7918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go to </a:t>
            </a:r>
            <a:r>
              <a:rPr lang="en-US" b="1" dirty="0"/>
              <a:t>Statistics </a:t>
            </a:r>
            <a:r>
              <a:rPr lang="en-US" b="1" dirty="0">
                <a:sym typeface="Wingdings" pitchFamily="2" charset="2"/>
              </a:rPr>
              <a:t> Linear models and related 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F0B4F-00FB-8C4E-AB45-E8FD18438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6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4A38-F8F4-7A41-855E-3FC28B7A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fill in your y variable then click the … by “independent variables”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38AF14-C36E-0443-98E5-E760DCFBF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100" y="1825625"/>
            <a:ext cx="7649800" cy="4351338"/>
          </a:xfrm>
        </p:spPr>
      </p:pic>
    </p:spTree>
    <p:extLst>
      <p:ext uri="{BB962C8B-B14F-4D97-AF65-F5344CB8AC3E}">
        <p14:creationId xmlns:p14="http://schemas.microsoft.com/office/powerpoint/2010/main" val="150859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DB8C-E588-D342-ACF4-156F2871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3: put your first variable. Can change the base/reference level from here. Click “add to </a:t>
            </a:r>
            <a:r>
              <a:rPr lang="en-US" dirty="0" err="1"/>
              <a:t>varlist</a:t>
            </a:r>
            <a:r>
              <a:rPr lang="en-US" dirty="0"/>
              <a:t>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C694C6-A307-AA41-A432-65737D944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8695" y="1825625"/>
            <a:ext cx="3854609" cy="4351338"/>
          </a:xfrm>
        </p:spPr>
      </p:pic>
    </p:spTree>
    <p:extLst>
      <p:ext uri="{BB962C8B-B14F-4D97-AF65-F5344CB8AC3E}">
        <p14:creationId xmlns:p14="http://schemas.microsoft.com/office/powerpoint/2010/main" val="1736496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B7C6-34BF-1E40-956F-FA939A85D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4: if you want an interaction with main effects, select 2-way interaction and put the variables in. Click “add to </a:t>
            </a:r>
            <a:r>
              <a:rPr lang="en-US" dirty="0" err="1"/>
              <a:t>varlist</a:t>
            </a:r>
            <a:r>
              <a:rPr lang="en-US" dirty="0"/>
              <a:t>” and then “ok”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E35E31-1AA4-6A41-BDB3-5ECD75830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5932" y="1825625"/>
            <a:ext cx="5480136" cy="4351338"/>
          </a:xfrm>
        </p:spPr>
      </p:pic>
    </p:spTree>
    <p:extLst>
      <p:ext uri="{BB962C8B-B14F-4D97-AF65-F5344CB8AC3E}">
        <p14:creationId xmlns:p14="http://schemas.microsoft.com/office/powerpoint/2010/main" val="253502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8ED9-819B-6D4C-AA2D-D6DD8AC5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click “ok” one more time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326125-DE6B-7843-AB6C-2F7A20391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8522" y="1825625"/>
            <a:ext cx="59549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57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9C9A-A693-1D43-96EE-4225CC1C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1E7B2-690F-3343-88ED-A474A208A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527005-B850-EA4D-98F3-9A40B3006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71" y="0"/>
            <a:ext cx="114120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38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9004-CDDE-C44B-BAFE-AA1A94FEE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2: how can I change the reference level for a variable in a regression?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B7094-527C-5B4B-B6D4-F96F307668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61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149</Words>
  <Application>Microsoft Macintosh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Follow up from 4_analysis</vt:lpstr>
      <vt:lpstr>Question 1: how can I acess linear regression from the menus?</vt:lpstr>
      <vt:lpstr>Step 1: go to Statistics  Linear models and related  Linear regression</vt:lpstr>
      <vt:lpstr>Step 2: fill in your y variable then click the … by “independent variables”</vt:lpstr>
      <vt:lpstr>Step 3: put your first variable. Can change the base/reference level from here. Click “add to varlist”</vt:lpstr>
      <vt:lpstr>Step 4: if you want an interaction with main effects, select 2-way interaction and put the variables in. Click “add to varlist” and then “ok”</vt:lpstr>
      <vt:lpstr>Step 5: click “ok” one more time</vt:lpstr>
      <vt:lpstr>PowerPoint Presentation</vt:lpstr>
      <vt:lpstr>Question 2: how can I change the reference level for a variable in a regression?</vt:lpstr>
      <vt:lpstr>Use ib#.variable, as below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via menus</dc:title>
  <dc:creator>John McDonnell</dc:creator>
  <cp:lastModifiedBy>John McDonnell</cp:lastModifiedBy>
  <cp:revision>7</cp:revision>
  <dcterms:created xsi:type="dcterms:W3CDTF">2023-07-19T22:10:42Z</dcterms:created>
  <dcterms:modified xsi:type="dcterms:W3CDTF">2023-07-19T22:40:37Z</dcterms:modified>
</cp:coreProperties>
</file>