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88" r:id="rId3"/>
    <p:sldId id="298" r:id="rId4"/>
    <p:sldId id="297" r:id="rId5"/>
    <p:sldId id="289" r:id="rId6"/>
    <p:sldId id="290" r:id="rId7"/>
    <p:sldId id="291" r:id="rId8"/>
    <p:sldId id="292" r:id="rId9"/>
    <p:sldId id="293" r:id="rId10"/>
    <p:sldId id="299" r:id="rId11"/>
    <p:sldId id="294" r:id="rId12"/>
    <p:sldId id="29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5"/>
    <p:restoredTop sz="89320" autoAdjust="0"/>
  </p:normalViewPr>
  <p:slideViewPr>
    <p:cSldViewPr>
      <p:cViewPr varScale="1">
        <p:scale>
          <a:sx n="112" d="100"/>
          <a:sy n="112" d="100"/>
        </p:scale>
        <p:origin x="208" y="224"/>
      </p:cViewPr>
      <p:guideLst>
        <p:guide orient="horz" pos="2160"/>
        <p:guide pos="3840"/>
        <p:guide orient="horz" pos="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9CD5-D962-4CE6-B084-B7B9F527C809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B2DFA-04F6-4713-86A1-47E953577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4924" y="1567537"/>
            <a:ext cx="11085097" cy="2387600"/>
          </a:xfrm>
        </p:spPr>
        <p:txBody>
          <a:bodyPr anchor="t"/>
          <a:lstStyle>
            <a:lvl1pPr algn="l">
              <a:defRPr sz="5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58" y="2610852"/>
            <a:ext cx="9144000" cy="131144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55" y="2852381"/>
            <a:ext cx="3159457" cy="315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05" y="2862839"/>
            <a:ext cx="3165745" cy="3165745"/>
          </a:xfrm>
          <a:prstGeom prst="rect">
            <a:avLst/>
          </a:prstGeom>
        </p:spPr>
      </p:pic>
      <p:pic>
        <p:nvPicPr>
          <p:cNvPr id="8" name="Picture 7" descr="CHildrens hand-01"/>
          <p:cNvPicPr>
            <a:picLocks noGrp="1" noChangeAspect="1"/>
          </p:cNvPicPr>
          <p:nvPr isPhoto="1" userDrawn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20952" r="11709" b="20507"/>
          <a:stretch/>
        </p:blipFill>
        <p:spPr>
          <a:xfrm>
            <a:off x="8077200" y="2808766"/>
            <a:ext cx="3308624" cy="3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5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7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42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78418" y="1962151"/>
            <a:ext cx="10435167" cy="4156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12192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1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0"/>
            <a:ext cx="3124200" cy="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4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6" y="365125"/>
            <a:ext cx="1218882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3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7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36" y="2438400"/>
            <a:ext cx="6016764" cy="1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5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90800"/>
            <a:ext cx="767670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ldrens hand-01"/>
          <p:cNvPicPr>
            <a:picLocks noGrp="1" noChangeAspect="1"/>
          </p:cNvPicPr>
          <p:nvPr isPhoto="1" userDrawn="1"/>
        </p:nvPicPr>
        <p:blipFill rotWithShape="1">
          <a:blip r:embed="rId1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20952" r="20482" b="33093"/>
          <a:stretch/>
        </p:blipFill>
        <p:spPr>
          <a:xfrm>
            <a:off x="9982200" y="4910469"/>
            <a:ext cx="2209800" cy="1947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9601200" y="4648200"/>
            <a:ext cx="2590800" cy="22098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885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21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 cap="none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4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E96F2C-B747-F649-9856-3990ACB06F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1793875"/>
            <a:ext cx="8229600" cy="1422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Autofit/>
          </a:bodyPr>
          <a:lstStyle/>
          <a:p>
            <a:pPr eaLnBrk="1" hangingPunct="1">
              <a:defRPr/>
            </a:pPr>
            <a:r>
              <a:rPr lang="en-US" sz="3600" b="1" dirty="0"/>
              <a:t>Stata: Data Management</a:t>
            </a:r>
            <a:r>
              <a:rPr lang="en-US" dirty="0"/>
              <a:t>	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33FB2DC-D9E1-404E-B9A6-2D86CC0ED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9800" y="3429000"/>
            <a:ext cx="7696200" cy="2209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342900" indent="-342900">
              <a:defRPr/>
            </a:pPr>
            <a:r>
              <a:rPr lang="en-US" dirty="0"/>
              <a:t>John McDonnell</a:t>
            </a:r>
          </a:p>
          <a:p>
            <a:pPr marL="342900" indent="-342900">
              <a:defRPr/>
            </a:pPr>
            <a:r>
              <a:rPr lang="en-US" dirty="0"/>
              <a:t>Sarah Worley</a:t>
            </a:r>
          </a:p>
          <a:p>
            <a:pPr marL="342900" indent="-342900">
              <a:defRPr/>
            </a:pPr>
            <a:r>
              <a:rPr lang="en-US" dirty="0"/>
              <a:t>Wei Liu</a:t>
            </a:r>
            <a:endParaRPr lang="en-US" sz="2400" dirty="0"/>
          </a:p>
        </p:txBody>
      </p:sp>
      <p:pic>
        <p:nvPicPr>
          <p:cNvPr id="4100" name="Picture 8">
            <a:extLst>
              <a:ext uri="{FF2B5EF4-FFF2-40B4-BE49-F238E27FC236}">
                <a16:creationId xmlns:a16="http://schemas.microsoft.com/office/drawing/2014/main" id="{1B5EBAFA-EFAA-1A4B-BF3B-2396DD12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486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285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B7CB-7F9C-B33E-6654-7765695A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from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58C3-288B-D977-D4C6-FD76B2E0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A0BE-C665-D885-AC43-1C236A4C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148B9B-AEAF-1891-047D-4BB76972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294"/>
            <a:ext cx="10666729" cy="6666706"/>
          </a:xfrm>
        </p:spPr>
      </p:pic>
    </p:spTree>
    <p:extLst>
      <p:ext uri="{BB962C8B-B14F-4D97-AF65-F5344CB8AC3E}">
        <p14:creationId xmlns:p14="http://schemas.microsoft.com/office/powerpoint/2010/main" val="181305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143F-4EEA-29F5-4B3B-B26963C5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5123F-2A76-1709-4D35-514C5F5E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294"/>
            <a:ext cx="10666729" cy="6666706"/>
          </a:xfrm>
        </p:spPr>
      </p:pic>
    </p:spTree>
    <p:extLst>
      <p:ext uri="{BB962C8B-B14F-4D97-AF65-F5344CB8AC3E}">
        <p14:creationId xmlns:p14="http://schemas.microsoft.com/office/powerpoint/2010/main" val="374971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70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E7D-7969-40A4-4793-CDE1255E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CD86-68AE-C172-3DAE-0F753748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/JACKMCDONNELL/Stata-fellows</a:t>
            </a:r>
          </a:p>
        </p:txBody>
      </p:sp>
    </p:spTree>
    <p:extLst>
      <p:ext uri="{BB962C8B-B14F-4D97-AF65-F5344CB8AC3E}">
        <p14:creationId xmlns:p14="http://schemas.microsoft.com/office/powerpoint/2010/main" val="3807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7E99-6368-8037-A078-7FC6E52B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from </a:t>
            </a:r>
            <a:r>
              <a:rPr lang="en-US" dirty="0" err="1"/>
              <a:t>RedCap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7641-CB76-DE87-B7E7-E7CC2E1C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599E-8858-9E11-E473-26F2EC8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1198CCE9-C534-CAE8-9EA7-66B26E58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211" y="533400"/>
            <a:ext cx="11674261" cy="6324600"/>
          </a:xfrm>
        </p:spPr>
      </p:pic>
    </p:spTree>
    <p:extLst>
      <p:ext uri="{BB962C8B-B14F-4D97-AF65-F5344CB8AC3E}">
        <p14:creationId xmlns:p14="http://schemas.microsoft.com/office/powerpoint/2010/main" val="364377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876-5A5A-ACD6-5FAC-0C1CF09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5175E4-8C68-B0EF-6E41-166019B3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" y="1180938"/>
            <a:ext cx="12192000" cy="5677061"/>
          </a:xfrm>
        </p:spPr>
      </p:pic>
    </p:spTree>
    <p:extLst>
      <p:ext uri="{BB962C8B-B14F-4D97-AF65-F5344CB8AC3E}">
        <p14:creationId xmlns:p14="http://schemas.microsoft.com/office/powerpoint/2010/main" val="31143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201-05F6-2FEC-442A-7FDA03F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957D4C-C508-406C-38F1-39645535C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8"/>
            <a:ext cx="10452368" cy="6854182"/>
          </a:xfrm>
        </p:spPr>
      </p:pic>
    </p:spTree>
    <p:extLst>
      <p:ext uri="{BB962C8B-B14F-4D97-AF65-F5344CB8AC3E}">
        <p14:creationId xmlns:p14="http://schemas.microsoft.com/office/powerpoint/2010/main" val="15558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1B1E-B903-35E5-D360-BC39252E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0F4ECC-33AE-9CDC-FAD9-1E540539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24"/>
            <a:ext cx="11389042" cy="6146776"/>
          </a:xfrm>
        </p:spPr>
      </p:pic>
    </p:spTree>
    <p:extLst>
      <p:ext uri="{BB962C8B-B14F-4D97-AF65-F5344CB8AC3E}">
        <p14:creationId xmlns:p14="http://schemas.microsoft.com/office/powerpoint/2010/main" val="13223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A77F-41C7-7904-9225-77275624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661343-55BA-293E-FE7A-10C6ADF5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" y="838200"/>
            <a:ext cx="11523617" cy="6019800"/>
          </a:xfrm>
        </p:spPr>
      </p:pic>
    </p:spTree>
    <p:extLst>
      <p:ext uri="{BB962C8B-B14F-4D97-AF65-F5344CB8AC3E}">
        <p14:creationId xmlns:p14="http://schemas.microsoft.com/office/powerpoint/2010/main" val="112802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3C09-97F8-0D67-0F58-BA95847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oftware&#10;&#10;Description automatically generated">
            <a:extLst>
              <a:ext uri="{FF2B5EF4-FFF2-40B4-BE49-F238E27FC236}">
                <a16:creationId xmlns:a16="http://schemas.microsoft.com/office/drawing/2014/main" id="{48AA2DAA-CD84-D84F-625D-36747767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42"/>
            <a:ext cx="11208356" cy="6263057"/>
          </a:xfrm>
        </p:spPr>
      </p:pic>
    </p:spTree>
    <p:extLst>
      <p:ext uri="{BB962C8B-B14F-4D97-AF65-F5344CB8AC3E}">
        <p14:creationId xmlns:p14="http://schemas.microsoft.com/office/powerpoint/2010/main" val="33446591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77BC"/>
      </a:accent1>
      <a:accent2>
        <a:srgbClr val="7AD0E7"/>
      </a:accent2>
      <a:accent3>
        <a:srgbClr val="F79647"/>
      </a:accent3>
      <a:accent4>
        <a:srgbClr val="F8C946"/>
      </a:accent4>
      <a:accent5>
        <a:srgbClr val="DBDBDB"/>
      </a:accent5>
      <a:accent6>
        <a:srgbClr val="1EC85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28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2_Office Theme</vt:lpstr>
      <vt:lpstr>Stata: Data Management </vt:lpstr>
      <vt:lpstr>Course Materials</vt:lpstr>
      <vt:lpstr>Importing from RedCap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Importing from Excel</vt:lpstr>
      <vt:lpstr>PowerPoint Presentation</vt:lpstr>
      <vt:lpstr>PowerPoint Presentation</vt:lpstr>
      <vt:lpstr>PowerPoint Presentation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</dc:title>
  <dc:creator>Zwischenberger, Andrea</dc:creator>
  <cp:lastModifiedBy>John McDonnell</cp:lastModifiedBy>
  <cp:revision>162</cp:revision>
  <dcterms:created xsi:type="dcterms:W3CDTF">2014-11-21T19:31:52Z</dcterms:created>
  <dcterms:modified xsi:type="dcterms:W3CDTF">2023-07-11T20:56:49Z</dcterms:modified>
</cp:coreProperties>
</file>