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57"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7"/>
    <p:restoredTop sz="96405"/>
  </p:normalViewPr>
  <p:slideViewPr>
    <p:cSldViewPr snapToGrid="0" snapToObjects="1">
      <p:cViewPr>
        <p:scale>
          <a:sx n="104" d="100"/>
          <a:sy n="104" d="100"/>
        </p:scale>
        <p:origin x="1592" y="1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717AE-5464-5C4C-B011-F3040E33E0A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767888B9-81AB-4A4E-8063-FD4BBAC251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DB4BB8F-2F36-C14F-BC0A-A35DC3BDED83}"/>
              </a:ext>
            </a:extLst>
          </p:cNvPr>
          <p:cNvSpPr>
            <a:spLocks noGrp="1"/>
          </p:cNvSpPr>
          <p:nvPr>
            <p:ph type="dt" sz="half" idx="10"/>
          </p:nvPr>
        </p:nvSpPr>
        <p:spPr/>
        <p:txBody>
          <a:bodyPr/>
          <a:lstStyle/>
          <a:p>
            <a:fld id="{D17AA530-B6F1-264A-8E62-BAFF555C7CDC}" type="datetimeFigureOut">
              <a:rPr kumimoji="1" lang="zh-CN" altLang="en-US" smtClean="0"/>
              <a:t>2019/12/9</a:t>
            </a:fld>
            <a:endParaRPr kumimoji="1" lang="zh-CN" altLang="en-US"/>
          </a:p>
        </p:txBody>
      </p:sp>
      <p:sp>
        <p:nvSpPr>
          <p:cNvPr id="5" name="页脚占位符 4">
            <a:extLst>
              <a:ext uri="{FF2B5EF4-FFF2-40B4-BE49-F238E27FC236}">
                <a16:creationId xmlns:a16="http://schemas.microsoft.com/office/drawing/2014/main" id="{AD09CBBF-CE14-6D48-AFAC-CC9B0BB19F5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A921C9F-85F6-964E-B931-A7943B0458BE}"/>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4269364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BBFF6-D114-2A48-8747-6EB4E2C862A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FF003EA-645A-3A46-8102-C7379271564A}"/>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6A88890-1033-8541-8683-ED348C342530}"/>
              </a:ext>
            </a:extLst>
          </p:cNvPr>
          <p:cNvSpPr>
            <a:spLocks noGrp="1"/>
          </p:cNvSpPr>
          <p:nvPr>
            <p:ph type="dt" sz="half" idx="10"/>
          </p:nvPr>
        </p:nvSpPr>
        <p:spPr/>
        <p:txBody>
          <a:bodyPr/>
          <a:lstStyle/>
          <a:p>
            <a:fld id="{D17AA530-B6F1-264A-8E62-BAFF555C7CDC}" type="datetimeFigureOut">
              <a:rPr kumimoji="1" lang="zh-CN" altLang="en-US" smtClean="0"/>
              <a:t>2019/12/9</a:t>
            </a:fld>
            <a:endParaRPr kumimoji="1" lang="zh-CN" altLang="en-US"/>
          </a:p>
        </p:txBody>
      </p:sp>
      <p:sp>
        <p:nvSpPr>
          <p:cNvPr id="5" name="页脚占位符 4">
            <a:extLst>
              <a:ext uri="{FF2B5EF4-FFF2-40B4-BE49-F238E27FC236}">
                <a16:creationId xmlns:a16="http://schemas.microsoft.com/office/drawing/2014/main" id="{E6C3BD3E-EEBB-1D4C-943C-9884498C404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B59D4DE-BF9A-7147-A4C7-6B9F42D4599D}"/>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248215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7131FD3-7A12-434F-BDFC-82E836D2C528}"/>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FE8557D-3375-8F4C-ABCC-344EEAFD5A2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27B9704-D668-2748-B188-6D8C352702C2}"/>
              </a:ext>
            </a:extLst>
          </p:cNvPr>
          <p:cNvSpPr>
            <a:spLocks noGrp="1"/>
          </p:cNvSpPr>
          <p:nvPr>
            <p:ph type="dt" sz="half" idx="10"/>
          </p:nvPr>
        </p:nvSpPr>
        <p:spPr/>
        <p:txBody>
          <a:bodyPr/>
          <a:lstStyle/>
          <a:p>
            <a:fld id="{D17AA530-B6F1-264A-8E62-BAFF555C7CDC}" type="datetimeFigureOut">
              <a:rPr kumimoji="1" lang="zh-CN" altLang="en-US" smtClean="0"/>
              <a:t>2019/12/9</a:t>
            </a:fld>
            <a:endParaRPr kumimoji="1" lang="zh-CN" altLang="en-US"/>
          </a:p>
        </p:txBody>
      </p:sp>
      <p:sp>
        <p:nvSpPr>
          <p:cNvPr id="5" name="页脚占位符 4">
            <a:extLst>
              <a:ext uri="{FF2B5EF4-FFF2-40B4-BE49-F238E27FC236}">
                <a16:creationId xmlns:a16="http://schemas.microsoft.com/office/drawing/2014/main" id="{C01D57CD-F6A9-9B46-9D4D-BB5D87A0BDF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8FB5A8F-F18A-B847-A3A7-702E1C4B4C8A}"/>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154109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436CE1-6998-E54C-A37D-919E4E70A5B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52B3841-BFF9-5744-92EA-7366926EC1C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400B146-288F-914B-BDD4-8504C0C7D46D}"/>
              </a:ext>
            </a:extLst>
          </p:cNvPr>
          <p:cNvSpPr>
            <a:spLocks noGrp="1"/>
          </p:cNvSpPr>
          <p:nvPr>
            <p:ph type="dt" sz="half" idx="10"/>
          </p:nvPr>
        </p:nvSpPr>
        <p:spPr/>
        <p:txBody>
          <a:bodyPr/>
          <a:lstStyle/>
          <a:p>
            <a:fld id="{D17AA530-B6F1-264A-8E62-BAFF555C7CDC}" type="datetimeFigureOut">
              <a:rPr kumimoji="1" lang="zh-CN" altLang="en-US" smtClean="0"/>
              <a:t>2019/12/9</a:t>
            </a:fld>
            <a:endParaRPr kumimoji="1" lang="zh-CN" altLang="en-US"/>
          </a:p>
        </p:txBody>
      </p:sp>
      <p:sp>
        <p:nvSpPr>
          <p:cNvPr id="5" name="页脚占位符 4">
            <a:extLst>
              <a:ext uri="{FF2B5EF4-FFF2-40B4-BE49-F238E27FC236}">
                <a16:creationId xmlns:a16="http://schemas.microsoft.com/office/drawing/2014/main" id="{70211C48-D9A7-6E48-98E2-CADA77C2A75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AEA25F7-95B1-AE4D-B30A-8FC8018FC59B}"/>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3927711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3982E-5A1D-004A-9FDC-6B3AC46ADFB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0850DB7-BD06-734B-B54B-508325DA3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D74CE005-D641-7345-B305-CCE3C4B3C173}"/>
              </a:ext>
            </a:extLst>
          </p:cNvPr>
          <p:cNvSpPr>
            <a:spLocks noGrp="1"/>
          </p:cNvSpPr>
          <p:nvPr>
            <p:ph type="dt" sz="half" idx="10"/>
          </p:nvPr>
        </p:nvSpPr>
        <p:spPr/>
        <p:txBody>
          <a:bodyPr/>
          <a:lstStyle/>
          <a:p>
            <a:fld id="{D17AA530-B6F1-264A-8E62-BAFF555C7CDC}" type="datetimeFigureOut">
              <a:rPr kumimoji="1" lang="zh-CN" altLang="en-US" smtClean="0"/>
              <a:t>2019/12/9</a:t>
            </a:fld>
            <a:endParaRPr kumimoji="1" lang="zh-CN" altLang="en-US"/>
          </a:p>
        </p:txBody>
      </p:sp>
      <p:sp>
        <p:nvSpPr>
          <p:cNvPr id="5" name="页脚占位符 4">
            <a:extLst>
              <a:ext uri="{FF2B5EF4-FFF2-40B4-BE49-F238E27FC236}">
                <a16:creationId xmlns:a16="http://schemas.microsoft.com/office/drawing/2014/main" id="{0533DB94-C1C4-FE44-9158-06D0465788D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67D196D-889E-2341-B3AD-400F62DBE5D9}"/>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148322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4D836-7B4A-FF41-926E-134049C2D81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121179F-3F64-F948-BDCC-664EA1D3981A}"/>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EB67A169-D217-F645-A0A9-C43FF654DB9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09C7D7A-C11A-D74F-8625-28CBFE460321}"/>
              </a:ext>
            </a:extLst>
          </p:cNvPr>
          <p:cNvSpPr>
            <a:spLocks noGrp="1"/>
          </p:cNvSpPr>
          <p:nvPr>
            <p:ph type="dt" sz="half" idx="10"/>
          </p:nvPr>
        </p:nvSpPr>
        <p:spPr/>
        <p:txBody>
          <a:bodyPr/>
          <a:lstStyle/>
          <a:p>
            <a:fld id="{D17AA530-B6F1-264A-8E62-BAFF555C7CDC}" type="datetimeFigureOut">
              <a:rPr kumimoji="1" lang="zh-CN" altLang="en-US" smtClean="0"/>
              <a:t>2019/12/9</a:t>
            </a:fld>
            <a:endParaRPr kumimoji="1" lang="zh-CN" altLang="en-US"/>
          </a:p>
        </p:txBody>
      </p:sp>
      <p:sp>
        <p:nvSpPr>
          <p:cNvPr id="6" name="页脚占位符 5">
            <a:extLst>
              <a:ext uri="{FF2B5EF4-FFF2-40B4-BE49-F238E27FC236}">
                <a16:creationId xmlns:a16="http://schemas.microsoft.com/office/drawing/2014/main" id="{91E0BB65-E62E-C04E-864A-1369894AF1E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6F43553-CF18-1B4D-81E2-AAF3027A7ADC}"/>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276709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D29B0-777A-2B49-8293-2E22A07A290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ABACF1C-D53F-AE44-8EF3-45E1BA945F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0C38E26C-1601-1D46-92A3-65CBEBED20C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6AD85F3-F9E9-D342-9E44-574A706E17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2FBA1DF-76F2-2747-ACE1-78254CA4360F}"/>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2323497-2A79-2544-BE88-A45FCD45432C}"/>
              </a:ext>
            </a:extLst>
          </p:cNvPr>
          <p:cNvSpPr>
            <a:spLocks noGrp="1"/>
          </p:cNvSpPr>
          <p:nvPr>
            <p:ph type="dt" sz="half" idx="10"/>
          </p:nvPr>
        </p:nvSpPr>
        <p:spPr/>
        <p:txBody>
          <a:bodyPr/>
          <a:lstStyle/>
          <a:p>
            <a:fld id="{D17AA530-B6F1-264A-8E62-BAFF555C7CDC}" type="datetimeFigureOut">
              <a:rPr kumimoji="1" lang="zh-CN" altLang="en-US" smtClean="0"/>
              <a:t>2019/12/9</a:t>
            </a:fld>
            <a:endParaRPr kumimoji="1" lang="zh-CN" altLang="en-US"/>
          </a:p>
        </p:txBody>
      </p:sp>
      <p:sp>
        <p:nvSpPr>
          <p:cNvPr id="8" name="页脚占位符 7">
            <a:extLst>
              <a:ext uri="{FF2B5EF4-FFF2-40B4-BE49-F238E27FC236}">
                <a16:creationId xmlns:a16="http://schemas.microsoft.com/office/drawing/2014/main" id="{E597DCED-E0E3-F341-9F04-3EC055AC623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16CCCC9-6E0C-4C44-AB3E-361D3C06F17A}"/>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93940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5F150-FED8-1248-A201-460DC5C5E3C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2F83AD50-E0BF-6846-B7FA-00B87E757573}"/>
              </a:ext>
            </a:extLst>
          </p:cNvPr>
          <p:cNvSpPr>
            <a:spLocks noGrp="1"/>
          </p:cNvSpPr>
          <p:nvPr>
            <p:ph type="dt" sz="half" idx="10"/>
          </p:nvPr>
        </p:nvSpPr>
        <p:spPr/>
        <p:txBody>
          <a:bodyPr/>
          <a:lstStyle/>
          <a:p>
            <a:fld id="{D17AA530-B6F1-264A-8E62-BAFF555C7CDC}" type="datetimeFigureOut">
              <a:rPr kumimoji="1" lang="zh-CN" altLang="en-US" smtClean="0"/>
              <a:t>2019/12/9</a:t>
            </a:fld>
            <a:endParaRPr kumimoji="1" lang="zh-CN" altLang="en-US"/>
          </a:p>
        </p:txBody>
      </p:sp>
      <p:sp>
        <p:nvSpPr>
          <p:cNvPr id="4" name="页脚占位符 3">
            <a:extLst>
              <a:ext uri="{FF2B5EF4-FFF2-40B4-BE49-F238E27FC236}">
                <a16:creationId xmlns:a16="http://schemas.microsoft.com/office/drawing/2014/main" id="{5460A21D-F888-6E40-A3C6-E6E93A44682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C1107CC-2847-9F44-8100-56FE6378DAB0}"/>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1350626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2701131-F97B-AB41-956A-4D607425A683}"/>
              </a:ext>
            </a:extLst>
          </p:cNvPr>
          <p:cNvSpPr>
            <a:spLocks noGrp="1"/>
          </p:cNvSpPr>
          <p:nvPr>
            <p:ph type="dt" sz="half" idx="10"/>
          </p:nvPr>
        </p:nvSpPr>
        <p:spPr/>
        <p:txBody>
          <a:bodyPr/>
          <a:lstStyle/>
          <a:p>
            <a:fld id="{D17AA530-B6F1-264A-8E62-BAFF555C7CDC}" type="datetimeFigureOut">
              <a:rPr kumimoji="1" lang="zh-CN" altLang="en-US" smtClean="0"/>
              <a:t>2019/12/9</a:t>
            </a:fld>
            <a:endParaRPr kumimoji="1" lang="zh-CN" altLang="en-US"/>
          </a:p>
        </p:txBody>
      </p:sp>
      <p:sp>
        <p:nvSpPr>
          <p:cNvPr id="3" name="页脚占位符 2">
            <a:extLst>
              <a:ext uri="{FF2B5EF4-FFF2-40B4-BE49-F238E27FC236}">
                <a16:creationId xmlns:a16="http://schemas.microsoft.com/office/drawing/2014/main" id="{713D7488-7D0D-3243-BCE1-E62DC17D656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2C7D863C-846C-D74F-AB4A-704F24D20304}"/>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271133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C6D4E-F5F3-8148-B73B-107955AEC67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D4C75D2-A2F2-8743-8610-C96EAC5A91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B9A71E9-2655-E84F-A165-10397065B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4502B5D-4539-AB42-8CB8-54A5174AFE78}"/>
              </a:ext>
            </a:extLst>
          </p:cNvPr>
          <p:cNvSpPr>
            <a:spLocks noGrp="1"/>
          </p:cNvSpPr>
          <p:nvPr>
            <p:ph type="dt" sz="half" idx="10"/>
          </p:nvPr>
        </p:nvSpPr>
        <p:spPr/>
        <p:txBody>
          <a:bodyPr/>
          <a:lstStyle/>
          <a:p>
            <a:fld id="{D17AA530-B6F1-264A-8E62-BAFF555C7CDC}" type="datetimeFigureOut">
              <a:rPr kumimoji="1" lang="zh-CN" altLang="en-US" smtClean="0"/>
              <a:t>2019/12/9</a:t>
            </a:fld>
            <a:endParaRPr kumimoji="1" lang="zh-CN" altLang="en-US"/>
          </a:p>
        </p:txBody>
      </p:sp>
      <p:sp>
        <p:nvSpPr>
          <p:cNvPr id="6" name="页脚占位符 5">
            <a:extLst>
              <a:ext uri="{FF2B5EF4-FFF2-40B4-BE49-F238E27FC236}">
                <a16:creationId xmlns:a16="http://schemas.microsoft.com/office/drawing/2014/main" id="{F9997305-DC72-004C-AC24-0B19FFB9438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6133B0F-CE92-9C46-83B7-2211361CC71E}"/>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1078561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3CA30-E019-2F4B-9A87-FF6434CB063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7F07040-11F0-204C-8E28-24011354EA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DECDFBD3-CF05-9941-841C-5269F95E6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47B9B23-8651-6940-A618-6907881F8379}"/>
              </a:ext>
            </a:extLst>
          </p:cNvPr>
          <p:cNvSpPr>
            <a:spLocks noGrp="1"/>
          </p:cNvSpPr>
          <p:nvPr>
            <p:ph type="dt" sz="half" idx="10"/>
          </p:nvPr>
        </p:nvSpPr>
        <p:spPr/>
        <p:txBody>
          <a:bodyPr/>
          <a:lstStyle/>
          <a:p>
            <a:fld id="{D17AA530-B6F1-264A-8E62-BAFF555C7CDC}" type="datetimeFigureOut">
              <a:rPr kumimoji="1" lang="zh-CN" altLang="en-US" smtClean="0"/>
              <a:t>2019/12/9</a:t>
            </a:fld>
            <a:endParaRPr kumimoji="1" lang="zh-CN" altLang="en-US"/>
          </a:p>
        </p:txBody>
      </p:sp>
      <p:sp>
        <p:nvSpPr>
          <p:cNvPr id="6" name="页脚占位符 5">
            <a:extLst>
              <a:ext uri="{FF2B5EF4-FFF2-40B4-BE49-F238E27FC236}">
                <a16:creationId xmlns:a16="http://schemas.microsoft.com/office/drawing/2014/main" id="{54940468-B10B-D24B-94A1-D8FB93D41AF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0CA9200-7D98-E343-9D44-A210778DDD48}"/>
              </a:ext>
            </a:extLst>
          </p:cNvPr>
          <p:cNvSpPr>
            <a:spLocks noGrp="1"/>
          </p:cNvSpPr>
          <p:nvPr>
            <p:ph type="sldNum" sz="quarter" idx="12"/>
          </p:nvPr>
        </p:nvSpPr>
        <p:spPr/>
        <p:txBody>
          <a:body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3758385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5950AC0-4799-D343-BB69-4347288B18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5C78209-DDFE-7649-8E65-08F9F696E6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D3CDD4A-BA58-A544-9C5E-9B8FCEECE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7AA530-B6F1-264A-8E62-BAFF555C7CDC}" type="datetimeFigureOut">
              <a:rPr kumimoji="1" lang="zh-CN" altLang="en-US" smtClean="0"/>
              <a:t>2019/12/9</a:t>
            </a:fld>
            <a:endParaRPr kumimoji="1" lang="zh-CN" altLang="en-US"/>
          </a:p>
        </p:txBody>
      </p:sp>
      <p:sp>
        <p:nvSpPr>
          <p:cNvPr id="5" name="页脚占位符 4">
            <a:extLst>
              <a:ext uri="{FF2B5EF4-FFF2-40B4-BE49-F238E27FC236}">
                <a16:creationId xmlns:a16="http://schemas.microsoft.com/office/drawing/2014/main" id="{92142297-C8D4-FE4D-ADFB-B5238BCDAB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49D3E90-661D-1B45-B67E-821260467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9953E-CB08-FF45-9D5E-5ECF4AC571C5}" type="slidenum">
              <a:rPr kumimoji="1" lang="zh-CN" altLang="en-US" smtClean="0"/>
              <a:t>‹#›</a:t>
            </a:fld>
            <a:endParaRPr kumimoji="1" lang="zh-CN" altLang="en-US"/>
          </a:p>
        </p:txBody>
      </p:sp>
    </p:spTree>
    <p:extLst>
      <p:ext uri="{BB962C8B-B14F-4D97-AF65-F5344CB8AC3E}">
        <p14:creationId xmlns:p14="http://schemas.microsoft.com/office/powerpoint/2010/main" val="55256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E552A5-CF3D-EE45-B754-17BCA9DEEBB3}"/>
              </a:ext>
            </a:extLst>
          </p:cNvPr>
          <p:cNvSpPr/>
          <p:nvPr/>
        </p:nvSpPr>
        <p:spPr>
          <a:xfrm>
            <a:off x="5972408" y="3244334"/>
            <a:ext cx="247184" cy="369332"/>
          </a:xfrm>
          <a:prstGeom prst="rect">
            <a:avLst/>
          </a:prstGeom>
        </p:spPr>
        <p:txBody>
          <a:bodyPr wrap="none">
            <a:spAutoFit/>
          </a:bodyPr>
          <a:lstStyle/>
          <a:p>
            <a:r>
              <a:rPr lang="zh-CN" altLang="en-US" dirty="0"/>
              <a:t> </a:t>
            </a:r>
          </a:p>
        </p:txBody>
      </p:sp>
      <p:sp>
        <p:nvSpPr>
          <p:cNvPr id="9" name="矩形 8">
            <a:extLst>
              <a:ext uri="{FF2B5EF4-FFF2-40B4-BE49-F238E27FC236}">
                <a16:creationId xmlns:a16="http://schemas.microsoft.com/office/drawing/2014/main" id="{DBDA76CD-0855-F74E-AA2E-DE0939C40885}"/>
              </a:ext>
            </a:extLst>
          </p:cNvPr>
          <p:cNvSpPr/>
          <p:nvPr/>
        </p:nvSpPr>
        <p:spPr>
          <a:xfrm>
            <a:off x="5972408" y="3244334"/>
            <a:ext cx="247184" cy="369332"/>
          </a:xfrm>
          <a:prstGeom prst="rect">
            <a:avLst/>
          </a:prstGeom>
        </p:spPr>
        <p:txBody>
          <a:bodyPr wrap="none">
            <a:spAutoFit/>
          </a:bodyPr>
          <a:lstStyle/>
          <a:p>
            <a:r>
              <a:rPr lang="zh-CN" altLang="en-US" dirty="0"/>
              <a:t> </a:t>
            </a:r>
          </a:p>
        </p:txBody>
      </p:sp>
      <p:pic>
        <p:nvPicPr>
          <p:cNvPr id="15" name="图片 14">
            <a:extLst>
              <a:ext uri="{FF2B5EF4-FFF2-40B4-BE49-F238E27FC236}">
                <a16:creationId xmlns:a16="http://schemas.microsoft.com/office/drawing/2014/main" id="{C27D8BAD-BF28-7C48-A2EF-86E9F7F67DC8}"/>
              </a:ext>
            </a:extLst>
          </p:cNvPr>
          <p:cNvPicPr>
            <a:picLocks noChangeAspect="1"/>
          </p:cNvPicPr>
          <p:nvPr/>
        </p:nvPicPr>
        <p:blipFill>
          <a:blip r:embed="rId2"/>
          <a:stretch>
            <a:fillRect/>
          </a:stretch>
        </p:blipFill>
        <p:spPr>
          <a:xfrm>
            <a:off x="2630552" y="129157"/>
            <a:ext cx="7178080" cy="8740216"/>
          </a:xfrm>
          <a:prstGeom prst="rect">
            <a:avLst/>
          </a:prstGeom>
        </p:spPr>
      </p:pic>
      <p:sp>
        <p:nvSpPr>
          <p:cNvPr id="16" name="圆角矩形 15">
            <a:extLst>
              <a:ext uri="{FF2B5EF4-FFF2-40B4-BE49-F238E27FC236}">
                <a16:creationId xmlns:a16="http://schemas.microsoft.com/office/drawing/2014/main" id="{5413AA6C-7F0B-C34B-8FB1-844C848170CF}"/>
              </a:ext>
            </a:extLst>
          </p:cNvPr>
          <p:cNvSpPr/>
          <p:nvPr/>
        </p:nvSpPr>
        <p:spPr>
          <a:xfrm>
            <a:off x="6493933" y="1794934"/>
            <a:ext cx="863600" cy="36933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完成</a:t>
            </a:r>
          </a:p>
        </p:txBody>
      </p:sp>
      <p:sp>
        <p:nvSpPr>
          <p:cNvPr id="17" name="圆角矩形 16">
            <a:extLst>
              <a:ext uri="{FF2B5EF4-FFF2-40B4-BE49-F238E27FC236}">
                <a16:creationId xmlns:a16="http://schemas.microsoft.com/office/drawing/2014/main" id="{29A286BE-3208-2946-9004-4C65564BD2E4}"/>
              </a:ext>
            </a:extLst>
          </p:cNvPr>
          <p:cNvSpPr/>
          <p:nvPr/>
        </p:nvSpPr>
        <p:spPr>
          <a:xfrm>
            <a:off x="6585995" y="3136739"/>
            <a:ext cx="937549" cy="476927"/>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On</a:t>
            </a:r>
            <a:r>
              <a:rPr kumimoji="1" lang="zh-CN" altLang="en-US" dirty="0"/>
              <a:t> </a:t>
            </a:r>
            <a:r>
              <a:rPr kumimoji="1" lang="en-US" altLang="zh-CN" dirty="0"/>
              <a:t>work</a:t>
            </a:r>
            <a:endParaRPr kumimoji="1" lang="zh-CN" altLang="en-US" dirty="0"/>
          </a:p>
        </p:txBody>
      </p:sp>
    </p:spTree>
    <p:extLst>
      <p:ext uri="{BB962C8B-B14F-4D97-AF65-F5344CB8AC3E}">
        <p14:creationId xmlns:p14="http://schemas.microsoft.com/office/powerpoint/2010/main" val="2727055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50A2A07-E50D-9E4F-86BA-F52D72E7F989}"/>
              </a:ext>
            </a:extLst>
          </p:cNvPr>
          <p:cNvSpPr txBox="1"/>
          <p:nvPr/>
        </p:nvSpPr>
        <p:spPr>
          <a:xfrm>
            <a:off x="590309" y="613458"/>
            <a:ext cx="11296892" cy="4801314"/>
          </a:xfrm>
          <a:prstGeom prst="rect">
            <a:avLst/>
          </a:prstGeom>
          <a:noFill/>
        </p:spPr>
        <p:txBody>
          <a:bodyPr wrap="square" rtlCol="0">
            <a:spAutoFit/>
          </a:bodyPr>
          <a:lstStyle/>
          <a:p>
            <a:r>
              <a:rPr lang="en-US" altLang="zh-CN" b="1" dirty="0"/>
              <a:t>initial design</a:t>
            </a:r>
            <a:endParaRPr lang="zh-CN" altLang="zh-CN" b="1" dirty="0"/>
          </a:p>
          <a:p>
            <a:r>
              <a:rPr lang="en-US" altLang="zh-CN" dirty="0"/>
              <a:t>Phase one (decoding and encoding of JPEG):</a:t>
            </a:r>
            <a:endParaRPr lang="zh-CN" altLang="zh-CN" dirty="0"/>
          </a:p>
          <a:p>
            <a:r>
              <a:rPr lang="en-US" altLang="zh-CN" dirty="0"/>
              <a:t>1. Decode JPEG files, extract 4 Huffman tables (DHT sections) for each JPEG file, respectively (DC 0/1 AC 0/1). Decode the JPEG compressed image data (SOS section) to the previous level, which is the data (</a:t>
            </a:r>
            <a:r>
              <a:rPr lang="en-US" altLang="zh-CN" dirty="0" err="1"/>
              <a:t>dataBFhuffman</a:t>
            </a:r>
            <a:r>
              <a:rPr lang="en-US" altLang="zh-CN" dirty="0"/>
              <a:t>) after quantization processing.</a:t>
            </a:r>
            <a:endParaRPr lang="zh-CN" altLang="zh-CN" dirty="0"/>
          </a:p>
          <a:p>
            <a:r>
              <a:rPr lang="en-US" altLang="zh-CN" dirty="0"/>
              <a:t>2. Use the Huffman tables of all JPEG files in the directory to reconstruct 4 new Huffman tables (</a:t>
            </a:r>
            <a:r>
              <a:rPr lang="en-US" altLang="zh-CN" dirty="0" err="1"/>
              <a:t>NewHuffman</a:t>
            </a:r>
            <a:r>
              <a:rPr lang="en-US" altLang="zh-CN" dirty="0"/>
              <a:t>)</a:t>
            </a:r>
            <a:endParaRPr lang="zh-CN" altLang="zh-CN" dirty="0"/>
          </a:p>
          <a:p>
            <a:r>
              <a:rPr lang="en-US" altLang="zh-CN" dirty="0"/>
              <a:t>3. Recompress </a:t>
            </a:r>
            <a:r>
              <a:rPr lang="en-US" altLang="zh-CN" dirty="0" err="1"/>
              <a:t>dataBFhuffman</a:t>
            </a:r>
            <a:r>
              <a:rPr lang="en-US" altLang="zh-CN" dirty="0"/>
              <a:t> according to </a:t>
            </a:r>
            <a:r>
              <a:rPr lang="en-US" altLang="zh-CN" dirty="0" err="1"/>
              <a:t>NewHuffman</a:t>
            </a:r>
            <a:r>
              <a:rPr lang="en-US" altLang="zh-CN" dirty="0"/>
              <a:t>, call it </a:t>
            </a:r>
            <a:r>
              <a:rPr lang="en-US" altLang="zh-CN" dirty="0" err="1"/>
              <a:t>NewData</a:t>
            </a:r>
            <a:r>
              <a:rPr lang="en-US" altLang="zh-CN" dirty="0"/>
              <a:t> and store it back to the original JPEG file.</a:t>
            </a:r>
            <a:endParaRPr lang="zh-CN" altLang="zh-CN" dirty="0"/>
          </a:p>
          <a:p>
            <a:r>
              <a:rPr lang="en-US" altLang="zh-CN" dirty="0"/>
              <a:t>4. </a:t>
            </a:r>
            <a:r>
              <a:rPr lang="en-US" altLang="zh-CN" dirty="0" err="1"/>
              <a:t>NewHuffman</a:t>
            </a:r>
            <a:r>
              <a:rPr lang="en-US" altLang="zh-CN" dirty="0"/>
              <a:t> will be stored in the file directory</a:t>
            </a:r>
            <a:endParaRPr lang="zh-CN" altLang="zh-CN" dirty="0"/>
          </a:p>
          <a:p>
            <a:r>
              <a:rPr lang="en-US" altLang="zh-CN" dirty="0"/>
              <a:t> </a:t>
            </a:r>
            <a:endParaRPr lang="zh-CN" altLang="zh-CN" dirty="0"/>
          </a:p>
          <a:p>
            <a:r>
              <a:rPr lang="en-US" altLang="zh-CN" dirty="0"/>
              <a:t>Phase two (deduplication phase):</a:t>
            </a:r>
            <a:endParaRPr lang="zh-CN" altLang="zh-CN" dirty="0"/>
          </a:p>
          <a:p>
            <a:r>
              <a:rPr lang="en-US" altLang="zh-CN" dirty="0"/>
              <a:t>1. Divide </a:t>
            </a:r>
            <a:r>
              <a:rPr lang="en-US" altLang="zh-CN" dirty="0" err="1"/>
              <a:t>NewData</a:t>
            </a:r>
            <a:r>
              <a:rPr lang="en-US" altLang="zh-CN" dirty="0"/>
              <a:t> into small blocks, which can be adjusted here, and initially set to 16 * 16 pixel blocks.</a:t>
            </a:r>
            <a:endParaRPr lang="zh-CN" altLang="zh-CN" dirty="0"/>
          </a:p>
          <a:p>
            <a:r>
              <a:rPr lang="en-US" altLang="zh-CN" dirty="0"/>
              <a:t>2. Build an index of the blocks of all JPEG files in the directory</a:t>
            </a:r>
            <a:endParaRPr lang="zh-CN" altLang="zh-CN" dirty="0"/>
          </a:p>
          <a:p>
            <a:r>
              <a:rPr lang="en-US" altLang="zh-CN" dirty="0"/>
              <a:t>3. Calculate the hash value of each block, deduplicate the block according to the hash value, and update the index. Finally, only one copy of the same block will be left in the server.</a:t>
            </a:r>
            <a:endParaRPr lang="zh-CN" altLang="zh-CN" dirty="0"/>
          </a:p>
          <a:p>
            <a:r>
              <a:rPr lang="en-US" altLang="zh-CN" dirty="0"/>
              <a:t>4. Finally write the index back into each JPEG file and place the deduplicated blocks under the file directory.</a:t>
            </a:r>
            <a:endParaRPr lang="zh-CN" altLang="zh-CN" dirty="0"/>
          </a:p>
          <a:p>
            <a:endParaRPr kumimoji="1" lang="zh-CN" altLang="en-US" dirty="0"/>
          </a:p>
        </p:txBody>
      </p:sp>
    </p:spTree>
    <p:extLst>
      <p:ext uri="{BB962C8B-B14F-4D97-AF65-F5344CB8AC3E}">
        <p14:creationId xmlns:p14="http://schemas.microsoft.com/office/powerpoint/2010/main" val="2071478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E14AA30-0466-434E-A33A-AF6DB5EADD45}"/>
              </a:ext>
            </a:extLst>
          </p:cNvPr>
          <p:cNvPicPr>
            <a:picLocks noChangeAspect="1"/>
          </p:cNvPicPr>
          <p:nvPr/>
        </p:nvPicPr>
        <p:blipFill>
          <a:blip r:embed="rId2"/>
          <a:stretch>
            <a:fillRect/>
          </a:stretch>
        </p:blipFill>
        <p:spPr>
          <a:xfrm>
            <a:off x="571588" y="1481559"/>
            <a:ext cx="4297581" cy="4282633"/>
          </a:xfrm>
          <a:prstGeom prst="rect">
            <a:avLst/>
          </a:prstGeom>
        </p:spPr>
      </p:pic>
      <p:sp>
        <p:nvSpPr>
          <p:cNvPr id="5" name="文本框 4">
            <a:extLst>
              <a:ext uri="{FF2B5EF4-FFF2-40B4-BE49-F238E27FC236}">
                <a16:creationId xmlns:a16="http://schemas.microsoft.com/office/drawing/2014/main" id="{5B186163-713C-894A-8AC9-1107D2344AE8}"/>
              </a:ext>
            </a:extLst>
          </p:cNvPr>
          <p:cNvSpPr txBox="1"/>
          <p:nvPr/>
        </p:nvSpPr>
        <p:spPr>
          <a:xfrm>
            <a:off x="486137" y="636608"/>
            <a:ext cx="3541853" cy="369332"/>
          </a:xfrm>
          <a:prstGeom prst="rect">
            <a:avLst/>
          </a:prstGeom>
          <a:noFill/>
        </p:spPr>
        <p:txBody>
          <a:bodyPr wrap="square" rtlCol="0">
            <a:spAutoFit/>
          </a:bodyPr>
          <a:lstStyle/>
          <a:p>
            <a:r>
              <a:rPr kumimoji="1" lang="en-US" altLang="zh-CN" dirty="0"/>
              <a:t>Huffman</a:t>
            </a:r>
            <a:r>
              <a:rPr kumimoji="1" lang="zh-CN" altLang="en-US" dirty="0"/>
              <a:t>提取</a:t>
            </a:r>
          </a:p>
        </p:txBody>
      </p:sp>
    </p:spTree>
    <p:extLst>
      <p:ext uri="{BB962C8B-B14F-4D97-AF65-F5344CB8AC3E}">
        <p14:creationId xmlns:p14="http://schemas.microsoft.com/office/powerpoint/2010/main" val="3313768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D5F4DD63-35C3-CF46-905E-C20BD9283809}"/>
              </a:ext>
            </a:extLst>
          </p:cNvPr>
          <p:cNvPicPr>
            <a:picLocks noChangeAspect="1"/>
          </p:cNvPicPr>
          <p:nvPr/>
        </p:nvPicPr>
        <p:blipFill>
          <a:blip r:embed="rId2"/>
          <a:stretch>
            <a:fillRect/>
          </a:stretch>
        </p:blipFill>
        <p:spPr>
          <a:xfrm>
            <a:off x="2895840" y="370390"/>
            <a:ext cx="7863395" cy="9821990"/>
          </a:xfrm>
          <a:prstGeom prst="rect">
            <a:avLst/>
          </a:prstGeom>
        </p:spPr>
      </p:pic>
      <p:sp>
        <p:nvSpPr>
          <p:cNvPr id="13" name="文本框 12">
            <a:extLst>
              <a:ext uri="{FF2B5EF4-FFF2-40B4-BE49-F238E27FC236}">
                <a16:creationId xmlns:a16="http://schemas.microsoft.com/office/drawing/2014/main" id="{645A2E5A-2A53-B541-937D-BFF8487313EC}"/>
              </a:ext>
            </a:extLst>
          </p:cNvPr>
          <p:cNvSpPr txBox="1"/>
          <p:nvPr/>
        </p:nvSpPr>
        <p:spPr>
          <a:xfrm>
            <a:off x="937548" y="370390"/>
            <a:ext cx="1979271" cy="369332"/>
          </a:xfrm>
          <a:prstGeom prst="rect">
            <a:avLst/>
          </a:prstGeom>
          <a:noFill/>
        </p:spPr>
        <p:txBody>
          <a:bodyPr wrap="square" rtlCol="0">
            <a:spAutoFit/>
          </a:bodyPr>
          <a:lstStyle/>
          <a:p>
            <a:r>
              <a:rPr kumimoji="1" lang="en-US" altLang="zh-CN" dirty="0"/>
              <a:t>Huffman</a:t>
            </a:r>
            <a:r>
              <a:rPr kumimoji="1" lang="zh-CN" altLang="en-US" dirty="0"/>
              <a:t>重构</a:t>
            </a:r>
          </a:p>
        </p:txBody>
      </p:sp>
    </p:spTree>
    <p:extLst>
      <p:ext uri="{BB962C8B-B14F-4D97-AF65-F5344CB8AC3E}">
        <p14:creationId xmlns:p14="http://schemas.microsoft.com/office/powerpoint/2010/main" val="28450275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TotalTime>
  <Words>232</Words>
  <Application>Microsoft Macintosh PowerPoint</Application>
  <PresentationFormat>宽屏</PresentationFormat>
  <Paragraphs>18</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梁嘉城</dc:creator>
  <cp:lastModifiedBy>梁嘉城</cp:lastModifiedBy>
  <cp:revision>4</cp:revision>
  <dcterms:created xsi:type="dcterms:W3CDTF">2019-12-09T13:20:06Z</dcterms:created>
  <dcterms:modified xsi:type="dcterms:W3CDTF">2019-12-10T02:37:49Z</dcterms:modified>
</cp:coreProperties>
</file>