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8C1C4-550E-8B44-92BB-0799E1ACD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6D7F7B-5340-084B-B4C7-A80C6C2B8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B4F78-775A-B74B-B2F3-69F8E28B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FE6F-287C-C74F-ACA0-90318495558C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E7733-710A-DC4F-9FA6-2D92DC94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F33BC-5760-744E-B438-5B3B86B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1150-ECA6-1147-85C4-12B37AF90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61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69DF2-ECB9-C34F-B239-B917CBFB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70DCA-0FA5-BF45-8266-DB299280D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B3B7B-D4EA-6641-802C-4F93560B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FE6F-287C-C74F-ACA0-90318495558C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B62E5-33BE-E745-B1D8-E09258DE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E21A4-6489-4F4A-A968-13999389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1150-ECA6-1147-85C4-12B37AF90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8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010E24-26E6-4247-887A-AA15BFD4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E25BED-3392-C443-AB09-BB2F64AA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C91B7-5894-5343-97F8-81022B68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FE6F-287C-C74F-ACA0-90318495558C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73706-3FC2-1B45-A862-34E3853E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DACD9-E077-F049-BD83-AA731A38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1150-ECA6-1147-85C4-12B37AF90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45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31178-0105-A64D-8A42-9814DB40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D700B-AE2E-754E-BF2A-4054EE2A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E6610-9CA7-9345-92AA-03661216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FE6F-287C-C74F-ACA0-90318495558C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D8429-90C3-1043-96FC-C9FE1860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C1E1B-383D-4F4B-8C2A-6F53A65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1150-ECA6-1147-85C4-12B37AF90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14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88AE7-2DE2-E342-8F00-AC97DB07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3AFB8-3C96-7140-8CB5-B281D272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38BF-5A73-E84D-89F8-EEAB5CAE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FE6F-287C-C74F-ACA0-90318495558C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BE655-1044-6949-9999-13FB313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18F7-3A3F-C34C-8738-B633B04F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1150-ECA6-1147-85C4-12B37AF90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7312E-DDAE-F340-91AE-50AC09D0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B017D-7B14-AF4D-85A8-407629DDE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3885D-46B6-E445-A5B7-65392A4A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1821D-1A98-6849-8AC7-FE50A0F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FE6F-287C-C74F-ACA0-90318495558C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8A8C0E-5A99-F046-BCDD-9B1BA007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7656C-29DF-6A4C-90E5-5DD11D8E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1150-ECA6-1147-85C4-12B37AF90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0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53AD6-B675-DB46-A27E-4FC88C33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92D0F-E26B-0D45-9A19-1490FF87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EC8AFE-FF8E-CE45-AADE-23237B048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686B02-D43D-6440-99E0-4027F3E6B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925AD6-FB87-C144-9604-6CC1FBF08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7ABFD-AAF1-3344-A3AC-F8B32554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FE6F-287C-C74F-ACA0-90318495558C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7CB903-07E6-8442-8C7F-F5270E74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BF56A6-21D5-7743-8440-25905826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1150-ECA6-1147-85C4-12B37AF90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28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BE11C-4CA3-8C4A-BC2A-1B3F7010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6206CE-C749-574A-A70F-C66A3CE1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FE6F-287C-C74F-ACA0-90318495558C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82315-15AB-764A-974C-13099B60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25DEF6-CDB2-B642-8B9C-376A1878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1150-ECA6-1147-85C4-12B37AF90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42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72553-541B-B247-846A-7DD897BA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FE6F-287C-C74F-ACA0-90318495558C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21EABF-9FAA-494A-8250-26EEF151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F957FB-6F4E-BC46-A153-0D706A5E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1150-ECA6-1147-85C4-12B37AF90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42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D34E7-77FA-7B43-B48A-652A53E7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7CD8D-57BD-0E40-AD2D-2DCB10D3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ACEA43-FD7A-D449-994C-DB04A8443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A161B-93BE-6E4B-A0E0-93368C43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FE6F-287C-C74F-ACA0-90318495558C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400CD-02A3-E849-90AD-27720921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D51F0-D6EA-A243-9790-035E9D04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1150-ECA6-1147-85C4-12B37AF90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57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2ECD-323F-DB4F-9654-30FBD1AA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594D16-0832-8B40-813E-0690D6F3D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BD57A5-72B6-6843-9B03-B935A11FA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7DE56-5BAF-DB46-B58C-9AE189A0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FE6F-287C-C74F-ACA0-90318495558C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2996D-EF3D-7342-BBE0-F9D48A0A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BB878-998D-294D-A973-FBBF5BBA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1150-ECA6-1147-85C4-12B37AF90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14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C89A5A-2925-4340-8057-3E91930E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55400-9857-964C-A371-B2057DC5D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B699A-9305-E046-95D0-984025BE4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DFE6F-287C-C74F-ACA0-90318495558C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EDA02-8B7F-B547-91E7-777CABF25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D0142-FBAA-684C-96C4-AD24A232F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1150-ECA6-1147-85C4-12B37AF90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41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6EFAFC-6EE3-4F45-817B-6DF12497A39B}"/>
              </a:ext>
            </a:extLst>
          </p:cNvPr>
          <p:cNvSpPr txBox="1"/>
          <p:nvPr/>
        </p:nvSpPr>
        <p:spPr>
          <a:xfrm>
            <a:off x="143934" y="0"/>
            <a:ext cx="2836333" cy="2225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AC0</a:t>
            </a:r>
          </a:p>
          <a:p>
            <a:r>
              <a:rPr kumimoji="1" lang="en" altLang="zh-CN" dirty="0"/>
              <a:t>01,0,1</a:t>
            </a:r>
            <a:r>
              <a:rPr kumimoji="1" lang="en-US" altLang="zh-CN" dirty="0">
                <a:solidFill>
                  <a:srgbClr val="FF0000"/>
                </a:solidFill>
              </a:rPr>
              <a:t>//1</a:t>
            </a:r>
            <a:r>
              <a:rPr kumimoji="1" lang="zh-CN" altLang="en-US" dirty="0">
                <a:solidFill>
                  <a:srgbClr val="FF0000"/>
                </a:solidFill>
              </a:rPr>
              <a:t>位的码字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个</a:t>
            </a:r>
            <a:endParaRPr kumimoji="1" lang="en" altLang="zh-CN" dirty="0"/>
          </a:p>
          <a:p>
            <a:r>
              <a:rPr kumimoji="1" lang="en" altLang="zh-CN" dirty="0"/>
              <a:t>02,</a:t>
            </a:r>
            <a:r>
              <a:rPr kumimoji="1" lang="en" altLang="zh-CN" dirty="0">
                <a:solidFill>
                  <a:srgbClr val="FF0000"/>
                </a:solidFill>
              </a:rPr>
              <a:t>100</a:t>
            </a:r>
            <a:r>
              <a:rPr kumimoji="1" lang="en" altLang="zh-CN" dirty="0"/>
              <a:t>,3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+1</a:t>
            </a:r>
            <a:r>
              <a:rPr kumimoji="1" lang="zh-CN" altLang="en-US" dirty="0">
                <a:solidFill>
                  <a:srgbClr val="FF0000"/>
                </a:solidFill>
              </a:rPr>
              <a:t>，</a:t>
            </a:r>
            <a:r>
              <a:rPr kumimoji="1" lang="en-US" altLang="zh-CN" dirty="0">
                <a:solidFill>
                  <a:srgbClr val="FF0000"/>
                </a:solidFill>
              </a:rPr>
              <a:t>==101</a:t>
            </a:r>
            <a:r>
              <a:rPr kumimoji="1" lang="zh-CN" altLang="en-US" dirty="0">
                <a:solidFill>
                  <a:srgbClr val="FF0000"/>
                </a:solidFill>
              </a:rPr>
              <a:t>左移动</a:t>
            </a:r>
            <a:r>
              <a:rPr kumimoji="1" lang="en-US" altLang="zh-CN" dirty="0">
                <a:solidFill>
                  <a:srgbClr val="FF0000"/>
                </a:solidFill>
              </a:rPr>
              <a:t>n</a:t>
            </a:r>
            <a:r>
              <a:rPr kumimoji="1" lang="zh-CN" altLang="en-US" dirty="0">
                <a:solidFill>
                  <a:srgbClr val="FF0000"/>
                </a:solidFill>
              </a:rPr>
              <a:t>位得到下一个码字</a:t>
            </a:r>
            <a:r>
              <a:rPr kumimoji="1" lang="en-US" altLang="zh-CN" dirty="0">
                <a:solidFill>
                  <a:srgbClr val="FF0000"/>
                </a:solidFill>
              </a:rPr>
              <a:t>==1010</a:t>
            </a:r>
            <a:endParaRPr kumimoji="1" lang="en" altLang="zh-CN" dirty="0"/>
          </a:p>
          <a:p>
            <a:r>
              <a:rPr kumimoji="1" lang="en" altLang="zh-CN" dirty="0"/>
              <a:t>03,</a:t>
            </a:r>
            <a:r>
              <a:rPr kumimoji="1" lang="en" altLang="zh-CN" dirty="0">
                <a:solidFill>
                  <a:srgbClr val="FF0000"/>
                </a:solidFill>
              </a:rPr>
              <a:t>1010</a:t>
            </a:r>
            <a:r>
              <a:rPr kumimoji="1" lang="en" altLang="zh-CN" dirty="0"/>
              <a:t>,4</a:t>
            </a:r>
          </a:p>
          <a:p>
            <a:r>
              <a:rPr kumimoji="1" lang="en" altLang="zh-CN" dirty="0"/>
              <a:t>11,1011,4</a:t>
            </a:r>
          </a:p>
          <a:p>
            <a:r>
              <a:rPr kumimoji="1" lang="en" altLang="zh-CN" dirty="0"/>
              <a:t>04,1100,4</a:t>
            </a:r>
          </a:p>
          <a:p>
            <a:r>
              <a:rPr kumimoji="1" lang="en" altLang="zh-CN" strike="sngStrike" dirty="0">
                <a:solidFill>
                  <a:srgbClr val="FF0000"/>
                </a:solidFill>
              </a:rPr>
              <a:t>04,11</a:t>
            </a:r>
            <a:r>
              <a:rPr kumimoji="1" lang="en-US" altLang="zh-CN" strike="sngStrike" dirty="0">
                <a:solidFill>
                  <a:srgbClr val="FF0000"/>
                </a:solidFill>
              </a:rPr>
              <a:t>11</a:t>
            </a:r>
            <a:r>
              <a:rPr kumimoji="1" lang="en" altLang="zh-CN" strike="sngStrike" dirty="0">
                <a:solidFill>
                  <a:srgbClr val="FF0000"/>
                </a:solidFill>
              </a:rPr>
              <a:t>,4</a:t>
            </a:r>
            <a:r>
              <a:rPr kumimoji="1" lang="zh-CN" altLang="en" strike="sngStrike" dirty="0">
                <a:solidFill>
                  <a:srgbClr val="FF0000"/>
                </a:solidFill>
              </a:rPr>
              <a:t>错误</a:t>
            </a:r>
            <a:r>
              <a:rPr kumimoji="1" lang="zh-CN" altLang="en-US" strike="sngStrike" dirty="0">
                <a:solidFill>
                  <a:srgbClr val="FF0000"/>
                </a:solidFill>
              </a:rPr>
              <a:t>发生点</a:t>
            </a:r>
            <a:endParaRPr kumimoji="1" lang="en" altLang="zh-CN" dirty="0"/>
          </a:p>
          <a:p>
            <a:r>
              <a:rPr kumimoji="1" lang="en" altLang="zh-CN" dirty="0"/>
              <a:t>00,11010,5</a:t>
            </a:r>
          </a:p>
          <a:p>
            <a:r>
              <a:rPr kumimoji="1" lang="en" altLang="zh-CN" dirty="0"/>
              <a:t>05,11011,5</a:t>
            </a:r>
          </a:p>
          <a:p>
            <a:r>
              <a:rPr kumimoji="1" lang="en" altLang="zh-CN" dirty="0"/>
              <a:t>21,11100,5</a:t>
            </a:r>
          </a:p>
          <a:p>
            <a:r>
              <a:rPr kumimoji="1" lang="en" altLang="zh-CN" dirty="0"/>
              <a:t>12,111010,6</a:t>
            </a:r>
          </a:p>
          <a:p>
            <a:r>
              <a:rPr kumimoji="1" lang="en" altLang="zh-CN" dirty="0"/>
              <a:t>31,111011,6</a:t>
            </a:r>
          </a:p>
          <a:p>
            <a:r>
              <a:rPr kumimoji="1" lang="en" altLang="zh-CN" dirty="0"/>
              <a:t>06,1111000,7</a:t>
            </a:r>
          </a:p>
          <a:p>
            <a:r>
              <a:rPr kumimoji="1" lang="en" altLang="zh-CN" dirty="0"/>
              <a:t>41,1111001,7</a:t>
            </a:r>
          </a:p>
          <a:p>
            <a:r>
              <a:rPr kumimoji="1" lang="en" altLang="zh-CN" dirty="0"/>
              <a:t>51,1111010,7</a:t>
            </a:r>
          </a:p>
          <a:p>
            <a:r>
              <a:rPr kumimoji="1" lang="en" altLang="zh-CN" dirty="0"/>
              <a:t>13,1111011,7</a:t>
            </a:r>
          </a:p>
          <a:p>
            <a:r>
              <a:rPr kumimoji="1" lang="en" altLang="zh-CN" dirty="0"/>
              <a:t>22,11111000,8</a:t>
            </a:r>
          </a:p>
          <a:p>
            <a:r>
              <a:rPr kumimoji="1" lang="en" altLang="zh-CN" dirty="0"/>
              <a:t>61,11111001,8</a:t>
            </a:r>
          </a:p>
          <a:p>
            <a:r>
              <a:rPr kumimoji="1" lang="en" altLang="zh-CN" dirty="0"/>
              <a:t>71,111110100,9</a:t>
            </a:r>
          </a:p>
          <a:p>
            <a:r>
              <a:rPr kumimoji="1" lang="en" altLang="zh-CN" dirty="0"/>
              <a:t>07,111110101,9</a:t>
            </a:r>
          </a:p>
          <a:p>
            <a:r>
              <a:rPr kumimoji="1" lang="en" altLang="zh-CN" dirty="0"/>
              <a:t>32,111110110,9</a:t>
            </a:r>
          </a:p>
          <a:p>
            <a:r>
              <a:rPr kumimoji="1" lang="en" altLang="zh-CN" dirty="0"/>
              <a:t>81,111110111,9</a:t>
            </a:r>
          </a:p>
          <a:p>
            <a:r>
              <a:rPr kumimoji="1" lang="en" altLang="zh-CN" dirty="0"/>
              <a:t>14,111111000,9</a:t>
            </a:r>
          </a:p>
          <a:p>
            <a:r>
              <a:rPr kumimoji="1" lang="en" altLang="zh-CN" dirty="0"/>
              <a:t>42,111111001,9</a:t>
            </a:r>
          </a:p>
          <a:p>
            <a:r>
              <a:rPr kumimoji="1" lang="en" altLang="zh-CN" dirty="0"/>
              <a:t>91,111111010,9</a:t>
            </a:r>
          </a:p>
          <a:p>
            <a:r>
              <a:rPr kumimoji="1" lang="en" altLang="zh-CN" dirty="0"/>
              <a:t>23,1111110110,10</a:t>
            </a:r>
          </a:p>
          <a:p>
            <a:r>
              <a:rPr kumimoji="1" lang="en" altLang="zh-CN" dirty="0"/>
              <a:t>a1,1111110111,10</a:t>
            </a:r>
          </a:p>
          <a:p>
            <a:r>
              <a:rPr kumimoji="1" lang="en" altLang="zh-CN" dirty="0"/>
              <a:t>b1,1111111000,10</a:t>
            </a:r>
          </a:p>
          <a:p>
            <a:r>
              <a:rPr kumimoji="1" lang="en" altLang="zh-CN" dirty="0"/>
              <a:t>52,1111111001,10</a:t>
            </a:r>
          </a:p>
          <a:p>
            <a:r>
              <a:rPr kumimoji="1" lang="en" altLang="zh-CN" dirty="0"/>
              <a:t>c1,11111110100,11</a:t>
            </a:r>
          </a:p>
          <a:p>
            <a:r>
              <a:rPr kumimoji="1" lang="en" altLang="zh-CN" dirty="0"/>
              <a:t>15,11111110101,11</a:t>
            </a:r>
          </a:p>
          <a:p>
            <a:r>
              <a:rPr kumimoji="1" lang="en" altLang="zh-CN" dirty="0"/>
              <a:t>d1,11111110110,11</a:t>
            </a:r>
          </a:p>
          <a:p>
            <a:r>
              <a:rPr kumimoji="1" lang="en" altLang="zh-CN" dirty="0"/>
              <a:t>62,11111110111,11</a:t>
            </a:r>
          </a:p>
          <a:p>
            <a:r>
              <a:rPr kumimoji="1" lang="en" altLang="zh-CN" dirty="0"/>
              <a:t>33,11111111000,11</a:t>
            </a:r>
          </a:p>
          <a:p>
            <a:r>
              <a:rPr kumimoji="1" lang="en" altLang="zh-CN" dirty="0"/>
              <a:t>e1,11111111001,11</a:t>
            </a:r>
          </a:p>
          <a:p>
            <a:r>
              <a:rPr kumimoji="1" lang="en" altLang="zh-CN" dirty="0"/>
              <a:t>f0,11111111010,11</a:t>
            </a:r>
          </a:p>
          <a:p>
            <a:r>
              <a:rPr kumimoji="1" lang="en" altLang="zh-CN" dirty="0"/>
              <a:t>72,11111111011,11</a:t>
            </a:r>
          </a:p>
          <a:p>
            <a:r>
              <a:rPr kumimoji="1" lang="en" altLang="zh-CN" dirty="0"/>
              <a:t>24,111111111000,12</a:t>
            </a:r>
          </a:p>
          <a:p>
            <a:r>
              <a:rPr kumimoji="1" lang="en" altLang="zh-CN" dirty="0"/>
              <a:t>08,111111111001,12</a:t>
            </a:r>
          </a:p>
          <a:p>
            <a:r>
              <a:rPr kumimoji="1" lang="en" altLang="zh-CN" dirty="0"/>
              <a:t>16,111111111010,12</a:t>
            </a:r>
          </a:p>
          <a:p>
            <a:r>
              <a:rPr kumimoji="1" lang="en" altLang="zh-CN" dirty="0"/>
              <a:t>f1,111111111011,12</a:t>
            </a:r>
          </a:p>
          <a:p>
            <a:r>
              <a:rPr kumimoji="1" lang="en" altLang="zh-CN" dirty="0"/>
              <a:t>82,1111111111000000,16</a:t>
            </a:r>
          </a:p>
          <a:p>
            <a:r>
              <a:rPr kumimoji="1" lang="en" altLang="zh-CN" dirty="0"/>
              <a:t>43,1111111111000001,16</a:t>
            </a:r>
          </a:p>
          <a:p>
            <a:r>
              <a:rPr kumimoji="1" lang="en" altLang="zh-CN" dirty="0"/>
              <a:t>92,1111111111000010,16</a:t>
            </a:r>
          </a:p>
          <a:p>
            <a:r>
              <a:rPr kumimoji="1" lang="en" altLang="zh-CN" dirty="0"/>
              <a:t>53,1111111111000011,16</a:t>
            </a:r>
          </a:p>
          <a:p>
            <a:r>
              <a:rPr kumimoji="1" lang="en" altLang="zh-CN" dirty="0"/>
              <a:t>34,1111111111000100,16</a:t>
            </a:r>
          </a:p>
          <a:p>
            <a:r>
              <a:rPr kumimoji="1" lang="en" altLang="zh-CN" dirty="0"/>
              <a:t>a2,1111111111000101,16</a:t>
            </a:r>
          </a:p>
          <a:p>
            <a:r>
              <a:rPr kumimoji="1" lang="en" altLang="zh-CN" dirty="0"/>
              <a:t>25,1111111111000110,16</a:t>
            </a:r>
          </a:p>
          <a:p>
            <a:r>
              <a:rPr kumimoji="1" lang="en" altLang="zh-CN" dirty="0"/>
              <a:t>b2,1111111111000111,16</a:t>
            </a:r>
          </a:p>
          <a:p>
            <a:r>
              <a:rPr kumimoji="1" lang="en" altLang="zh-CN" dirty="0"/>
              <a:t>17,1111111111001000,16</a:t>
            </a:r>
          </a:p>
          <a:p>
            <a:r>
              <a:rPr kumimoji="1" lang="en" altLang="zh-CN" dirty="0"/>
              <a:t>c2,1111111111001001,16</a:t>
            </a:r>
          </a:p>
          <a:p>
            <a:r>
              <a:rPr kumimoji="1" lang="en" altLang="zh-CN" dirty="0"/>
              <a:t>63,1111111111001010,16</a:t>
            </a:r>
          </a:p>
          <a:p>
            <a:r>
              <a:rPr kumimoji="1" lang="en" altLang="zh-CN" dirty="0"/>
              <a:t>d2,1111111111001011,16</a:t>
            </a:r>
          </a:p>
          <a:p>
            <a:r>
              <a:rPr kumimoji="1" lang="en" altLang="zh-CN" dirty="0"/>
              <a:t>73,1111111111001100,16</a:t>
            </a:r>
          </a:p>
          <a:p>
            <a:r>
              <a:rPr kumimoji="1" lang="en" altLang="zh-CN" dirty="0"/>
              <a:t>44,1111111111001101,16</a:t>
            </a:r>
          </a:p>
          <a:p>
            <a:r>
              <a:rPr kumimoji="1" lang="en" altLang="zh-CN" dirty="0"/>
              <a:t>35,1111111111001110,16</a:t>
            </a:r>
          </a:p>
          <a:p>
            <a:r>
              <a:rPr kumimoji="1" lang="en" altLang="zh-CN" dirty="0"/>
              <a:t>e2,1111111111001111,16</a:t>
            </a:r>
          </a:p>
          <a:p>
            <a:r>
              <a:rPr kumimoji="1" lang="en" altLang="zh-CN" dirty="0"/>
              <a:t>83,1111111111010000,16</a:t>
            </a:r>
          </a:p>
          <a:p>
            <a:r>
              <a:rPr kumimoji="1" lang="en" altLang="zh-CN" dirty="0"/>
              <a:t>26,1111111111010001,16</a:t>
            </a:r>
          </a:p>
          <a:p>
            <a:r>
              <a:rPr kumimoji="1" lang="en" altLang="zh-CN" dirty="0"/>
              <a:t>54,1111111111010010,16</a:t>
            </a:r>
          </a:p>
          <a:p>
            <a:r>
              <a:rPr kumimoji="1" lang="en" altLang="zh-CN" dirty="0"/>
              <a:t>f2,1111111111010011,16</a:t>
            </a:r>
          </a:p>
          <a:p>
            <a:r>
              <a:rPr kumimoji="1" lang="en" altLang="zh-CN" dirty="0"/>
              <a:t>93,1111111111010100,16</a:t>
            </a:r>
          </a:p>
          <a:p>
            <a:r>
              <a:rPr kumimoji="1" lang="en" altLang="zh-CN" dirty="0"/>
              <a:t>45,1111111111010101,16</a:t>
            </a:r>
          </a:p>
          <a:p>
            <a:r>
              <a:rPr kumimoji="1" lang="en" altLang="zh-CN" dirty="0"/>
              <a:t>18,1111111111010110,16</a:t>
            </a:r>
          </a:p>
          <a:p>
            <a:r>
              <a:rPr kumimoji="1" lang="en" altLang="zh-CN" dirty="0"/>
              <a:t>36,1111111111010111,16</a:t>
            </a:r>
          </a:p>
          <a:p>
            <a:r>
              <a:rPr kumimoji="1" lang="en" altLang="zh-CN" dirty="0"/>
              <a:t>64,1111111111011000,16</a:t>
            </a:r>
          </a:p>
          <a:p>
            <a:r>
              <a:rPr kumimoji="1" lang="en" altLang="zh-CN" dirty="0"/>
              <a:t>a3,1111111111011001,16</a:t>
            </a:r>
          </a:p>
          <a:p>
            <a:r>
              <a:rPr kumimoji="1" lang="en" altLang="zh-CN" dirty="0"/>
              <a:t>c3,1111111111011010,16</a:t>
            </a:r>
          </a:p>
          <a:p>
            <a:r>
              <a:rPr kumimoji="1" lang="en" altLang="zh-CN" dirty="0"/>
              <a:t>d3,1111111111011011,16</a:t>
            </a:r>
          </a:p>
          <a:p>
            <a:r>
              <a:rPr kumimoji="1" lang="en" altLang="zh-CN" dirty="0"/>
              <a:t>74,1111111111011100,16</a:t>
            </a:r>
          </a:p>
          <a:p>
            <a:r>
              <a:rPr kumimoji="1" lang="en" altLang="zh-CN" dirty="0"/>
              <a:t>b3,1111111111011101,16</a:t>
            </a:r>
          </a:p>
          <a:p>
            <a:r>
              <a:rPr kumimoji="1" lang="en" altLang="zh-CN" dirty="0"/>
              <a:t>27,1111111111011110,16</a:t>
            </a:r>
          </a:p>
          <a:p>
            <a:r>
              <a:rPr kumimoji="1" lang="en" altLang="zh-CN" dirty="0"/>
              <a:t>55,1111111111011111,16</a:t>
            </a:r>
          </a:p>
          <a:p>
            <a:r>
              <a:rPr kumimoji="1" lang="en" altLang="zh-CN" dirty="0"/>
              <a:t>94,1111111111100000,16</a:t>
            </a:r>
          </a:p>
          <a:p>
            <a:r>
              <a:rPr kumimoji="1" lang="en" altLang="zh-CN" dirty="0"/>
              <a:t>37,1111111111100001,16</a:t>
            </a:r>
          </a:p>
          <a:p>
            <a:r>
              <a:rPr kumimoji="1" lang="en" altLang="zh-CN" dirty="0"/>
              <a:t>46,1111111111100010,16</a:t>
            </a:r>
          </a:p>
          <a:p>
            <a:r>
              <a:rPr kumimoji="1" lang="en" altLang="zh-CN" dirty="0"/>
              <a:t>e3,1111111111100011,16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4F1ED-0EA7-8149-A326-03FC9550455A}"/>
              </a:ext>
            </a:extLst>
          </p:cNvPr>
          <p:cNvSpPr txBox="1"/>
          <p:nvPr/>
        </p:nvSpPr>
        <p:spPr>
          <a:xfrm>
            <a:off x="7949148" y="2179550"/>
            <a:ext cx="670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理论上，大面积图片将有</a:t>
            </a:r>
            <a:r>
              <a:rPr kumimoji="1" lang="en-US" altLang="zh-CN" dirty="0"/>
              <a:t>16</a:t>
            </a:r>
            <a:r>
              <a:rPr kumimoji="1" lang="zh-CN" altLang="en-US" dirty="0"/>
              <a:t>*</a:t>
            </a:r>
            <a:r>
              <a:rPr kumimoji="1" lang="en-US" altLang="zh-CN" dirty="0"/>
              <a:t>16=256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val</a:t>
            </a:r>
            <a:r>
              <a:rPr kumimoji="1" lang="zh-CN" altLang="en-US" dirty="0"/>
              <a:t>，单张图片大约</a:t>
            </a:r>
            <a:r>
              <a:rPr kumimoji="1" lang="en-US" altLang="zh-CN" dirty="0"/>
              <a:t>60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val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最大只能为</a:t>
            </a:r>
            <a:r>
              <a:rPr kumimoji="1" lang="en-US" altLang="zh-CN" dirty="0"/>
              <a:t>16</a:t>
            </a:r>
            <a:r>
              <a:rPr kumimoji="1" lang="zh-CN" altLang="en-US" dirty="0"/>
              <a:t>个</a:t>
            </a:r>
            <a:r>
              <a:rPr kumimoji="1" lang="en-US" altLang="zh-CN" dirty="0"/>
              <a:t>1.</a:t>
            </a:r>
          </a:p>
          <a:p>
            <a:r>
              <a:rPr kumimoji="1" lang="zh-CN" altLang="en-US" dirty="0"/>
              <a:t>愿图片前面占用的码字位越多，后面的码字就比较少</a:t>
            </a:r>
            <a:endParaRPr kumimoji="1" lang="en-US" altLang="zh-CN" dirty="0"/>
          </a:p>
          <a:p>
            <a:r>
              <a:rPr kumimoji="1" lang="zh-CN" altLang="en-US" dirty="0"/>
              <a:t>但如果我们</a:t>
            </a:r>
            <a:r>
              <a:rPr kumimoji="1" lang="en-US" altLang="zh-CN" dirty="0" err="1"/>
              <a:t>val</a:t>
            </a:r>
            <a:r>
              <a:rPr kumimoji="1" lang="zh-CN" altLang="en-US" dirty="0"/>
              <a:t>的范围增大，短码就会减少，长码就必然增加。</a:t>
            </a:r>
            <a:endParaRPr kumimoji="1" lang="en-US" altLang="zh-CN" dirty="0"/>
          </a:p>
          <a:p>
            <a:r>
              <a:rPr kumimoji="1" lang="zh-CN" altLang="en-US" dirty="0"/>
              <a:t>按现在的固定编码，也只能容纳</a:t>
            </a:r>
            <a:r>
              <a:rPr kumimoji="1" lang="en-US" altLang="zh-CN" dirty="0"/>
              <a:t>103</a:t>
            </a:r>
          </a:p>
          <a:p>
            <a:r>
              <a:rPr kumimoji="1" lang="zh-CN" altLang="en-US" dirty="0"/>
              <a:t>如果要确保容纳</a:t>
            </a:r>
            <a:r>
              <a:rPr kumimoji="1" lang="en-US" altLang="zh-CN" dirty="0"/>
              <a:t>256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val</a:t>
            </a:r>
            <a:r>
              <a:rPr kumimoji="1" lang="zh-CN" altLang="en-US" dirty="0"/>
              <a:t>，必须预留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位的空间，意味着</a:t>
            </a:r>
            <a:r>
              <a:rPr kumimoji="1" lang="en-US" altLang="zh-CN" dirty="0"/>
              <a:t>9-15</a:t>
            </a:r>
            <a:r>
              <a:rPr kumimoji="1" lang="zh-CN" altLang="en-US" dirty="0"/>
              <a:t>位的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都不能存在</a:t>
            </a:r>
            <a:r>
              <a:rPr kumimoji="1" lang="en-US" altLang="zh-CN" dirty="0"/>
              <a:t>2^8=256</a:t>
            </a:r>
            <a:r>
              <a:rPr kumimoji="1" lang="zh-CN" altLang="en-US" dirty="0"/>
              <a:t>，所以可以集中优化前面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位的码字，让前面的码字固定下来并达到最优。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但是无论如何，图片变大是必然的，即使把哈夫曼表删掉，也不可能比原来的图片小。原来图片是图片编辑软件用的是针对该图片的最优算法。所以可以说真要做到容纳</a:t>
            </a:r>
            <a:r>
              <a:rPr kumimoji="1" lang="en-US" altLang="zh-CN" dirty="0"/>
              <a:t>256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val</a:t>
            </a:r>
            <a:r>
              <a:rPr kumimoji="1" lang="zh-CN" altLang="en-US" dirty="0"/>
              <a:t>，图片还会比现在体积增大</a:t>
            </a:r>
            <a:endParaRPr kumimoji="1" lang="en-US" altLang="zh-CN" dirty="0"/>
          </a:p>
          <a:p>
            <a:br>
              <a:rPr lang="en" altLang="zh-CN" dirty="0"/>
            </a:b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5829C8-02EB-3F4D-B07C-668DD2F0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971550"/>
            <a:ext cx="3477683" cy="2970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C7A25B-340B-5D48-B7F3-CDCA9D161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15" y="4094300"/>
            <a:ext cx="3616318" cy="2332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601714-1D53-E941-83B9-4591AD3E9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531" y="6866467"/>
            <a:ext cx="6362700" cy="914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FC6F15-6CAB-4443-984E-DF540402B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531" y="5857150"/>
            <a:ext cx="6680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295</Words>
  <Application>Microsoft Macintosh PowerPoint</Application>
  <PresentationFormat>宽屏</PresentationFormat>
  <Paragraphs>86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梁嘉城</dc:creator>
  <cp:lastModifiedBy>梁嘉城</cp:lastModifiedBy>
  <cp:revision>3</cp:revision>
  <dcterms:created xsi:type="dcterms:W3CDTF">2020-02-16T08:25:06Z</dcterms:created>
  <dcterms:modified xsi:type="dcterms:W3CDTF">2020-02-16T08:47:46Z</dcterms:modified>
</cp:coreProperties>
</file>