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1"/>
    <p:restoredTop sz="94607"/>
  </p:normalViewPr>
  <p:slideViewPr>
    <p:cSldViewPr snapToGrid="0" snapToObjects="1">
      <p:cViewPr>
        <p:scale>
          <a:sx n="70" d="100"/>
          <a:sy n="70" d="100"/>
        </p:scale>
        <p:origin x="-2408" y="-8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1ACFC-458D-CB42-8832-4CCB3FDD71BF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90379-2420-0040-B69C-D07432169A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87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4860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432" algn="l" defTabSz="3454860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4860" algn="l" defTabSz="3454860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2292" algn="l" defTabSz="3454860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09723" algn="l" defTabSz="3454860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7152" algn="l" defTabSz="3454860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4583" algn="l" defTabSz="3454860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2015" algn="l" defTabSz="3454860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19443" algn="l" defTabSz="3454860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7CBF-FC18-8842-8562-84CEEB46D235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9628-09E2-874C-909E-92F3535656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52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7CBF-FC18-8842-8562-84CEEB46D235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9628-09E2-874C-909E-92F3535656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82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7CBF-FC18-8842-8562-84CEEB46D235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9628-09E2-874C-909E-92F3535656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48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7CBF-FC18-8842-8562-84CEEB46D235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9628-09E2-874C-909E-92F3535656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016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7CBF-FC18-8842-8562-84CEEB46D235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9628-09E2-874C-909E-92F3535656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317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7CBF-FC18-8842-8562-84CEEB46D235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9628-09E2-874C-909E-92F3535656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26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7CBF-FC18-8842-8562-84CEEB46D235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9628-09E2-874C-909E-92F3535656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14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7CBF-FC18-8842-8562-84CEEB46D235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9628-09E2-874C-909E-92F3535656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56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7CBF-FC18-8842-8562-84CEEB46D235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9628-09E2-874C-909E-92F3535656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118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7CBF-FC18-8842-8562-84CEEB46D235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9628-09E2-874C-909E-92F3535656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79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7CBF-FC18-8842-8562-84CEEB46D235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9628-09E2-874C-909E-92F3535656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5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7CBF-FC18-8842-8562-84CEEB46D235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29628-09E2-874C-909E-92F3535656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44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CBB86C-BA80-1840-99A6-824FB732C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746" y="9725131"/>
            <a:ext cx="3545345" cy="2268450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C5A7ABA-22A4-FC42-80A6-45BE0A220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640780"/>
              </p:ext>
            </p:extLst>
          </p:nvPr>
        </p:nvGraphicFramePr>
        <p:xfrm>
          <a:off x="9971230" y="16527802"/>
          <a:ext cx="3196084" cy="356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084">
                  <a:extLst>
                    <a:ext uri="{9D8B030D-6E8A-4147-A177-3AD203B41FA5}">
                      <a16:colId xmlns:a16="http://schemas.microsoft.com/office/drawing/2014/main" val="413768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altLang="zh-CN" sz="2000" dirty="0"/>
                        <a:t>Common JPEG markers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342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SOI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,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Start Of image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905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/>
                        <a:t>APPn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,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Application n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59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/>
                        <a:t>SOFn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,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Start of Frame n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267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DQT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,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err="1"/>
                        <a:t>Deline</a:t>
                      </a:r>
                      <a:r>
                        <a:rPr lang="en-US" altLang="zh-CN" sz="1800" dirty="0"/>
                        <a:t> Quantization Table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242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DHT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,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Define Huffman Table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683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SOS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,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Start of Scan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61615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/>
                      <a:r>
                        <a:rPr lang="en" altLang="zh-CN" sz="2000" b="1" dirty="0"/>
                        <a:t>Compressed Image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777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EOI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,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End of Image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28011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8BF8061B-2A36-3945-B6B4-EEF5E5F87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757692"/>
              </p:ext>
            </p:extLst>
          </p:nvPr>
        </p:nvGraphicFramePr>
        <p:xfrm>
          <a:off x="17601536" y="16110282"/>
          <a:ext cx="796665" cy="121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6665">
                  <a:extLst>
                    <a:ext uri="{9D8B030D-6E8A-4147-A177-3AD203B41FA5}">
                      <a16:colId xmlns:a16="http://schemas.microsoft.com/office/drawing/2014/main" val="77240968"/>
                    </a:ext>
                  </a:extLst>
                </a:gridCol>
              </a:tblGrid>
              <a:tr h="248323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AC 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984537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AC 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736190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DC 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05631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DC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32952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CAB9E97A-E192-554C-97E0-876E18DFE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514259"/>
              </p:ext>
            </p:extLst>
          </p:nvPr>
        </p:nvGraphicFramePr>
        <p:xfrm>
          <a:off x="19284427" y="16169617"/>
          <a:ext cx="1274929" cy="1757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29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60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JPEG1</a:t>
                      </a:r>
                      <a:endParaRPr lang="zh-CN" altLang="en-US" sz="20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DHT</a:t>
                      </a:r>
                      <a:endParaRPr lang="zh-CN" altLang="en-US" sz="1600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48098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SOS</a:t>
                      </a:r>
                      <a:endParaRPr lang="zh-CN" altLang="en-US" sz="16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357967398"/>
                  </a:ext>
                </a:extLst>
              </a:tr>
              <a:tr h="460254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/>
                        <a:t>Compressed image data</a:t>
                      </a:r>
                      <a:endParaRPr lang="zh-CN" altLang="en-US" sz="16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4901637"/>
                  </a:ext>
                </a:extLst>
              </a:tr>
            </a:tbl>
          </a:graphicData>
        </a:graphic>
      </p:graphicFrame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861AEAC-F817-EE4A-9259-32F5158E4E38}"/>
              </a:ext>
            </a:extLst>
          </p:cNvPr>
          <p:cNvCxnSpPr/>
          <p:nvPr/>
        </p:nvCxnSpPr>
        <p:spPr>
          <a:xfrm flipH="1">
            <a:off x="18435264" y="16894475"/>
            <a:ext cx="9056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右大括号 49">
            <a:extLst>
              <a:ext uri="{FF2B5EF4-FFF2-40B4-BE49-F238E27FC236}">
                <a16:creationId xmlns:a16="http://schemas.microsoft.com/office/drawing/2014/main" id="{ED2FE941-3D8B-E047-9A2E-82DF69FBCC37}"/>
              </a:ext>
            </a:extLst>
          </p:cNvPr>
          <p:cNvSpPr/>
          <p:nvPr/>
        </p:nvSpPr>
        <p:spPr>
          <a:xfrm>
            <a:off x="23771881" y="17433524"/>
            <a:ext cx="504497" cy="17571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CD5A824-C522-3D4D-8213-2AF6CCCFC273}"/>
              </a:ext>
            </a:extLst>
          </p:cNvPr>
          <p:cNvSpPr txBox="1"/>
          <p:nvPr/>
        </p:nvSpPr>
        <p:spPr>
          <a:xfrm>
            <a:off x="13734644" y="24949345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7D502363-2209-5E4D-8B74-F17FF2B04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10520"/>
              </p:ext>
            </p:extLst>
          </p:nvPr>
        </p:nvGraphicFramePr>
        <p:xfrm>
          <a:off x="17601536" y="18640051"/>
          <a:ext cx="796665" cy="121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6665">
                  <a:extLst>
                    <a:ext uri="{9D8B030D-6E8A-4147-A177-3AD203B41FA5}">
                      <a16:colId xmlns:a16="http://schemas.microsoft.com/office/drawing/2014/main" val="77240968"/>
                    </a:ext>
                  </a:extLst>
                </a:gridCol>
              </a:tblGrid>
              <a:tr h="248323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AC 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984537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AC 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736190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DC 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05631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DC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32952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6EEBDCBC-B2B7-4344-9E00-5735B580A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138941"/>
              </p:ext>
            </p:extLst>
          </p:nvPr>
        </p:nvGraphicFramePr>
        <p:xfrm>
          <a:off x="19284427" y="18699386"/>
          <a:ext cx="1274929" cy="1757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29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60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JPEG2</a:t>
                      </a:r>
                      <a:endParaRPr lang="zh-CN" altLang="en-US" sz="20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DHT</a:t>
                      </a:r>
                      <a:endParaRPr lang="zh-CN" altLang="en-US" sz="1600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48098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SOS</a:t>
                      </a:r>
                      <a:endParaRPr lang="zh-CN" altLang="en-US" sz="16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357967398"/>
                  </a:ext>
                </a:extLst>
              </a:tr>
              <a:tr h="460254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/>
                        <a:t>Compressed image data</a:t>
                      </a:r>
                      <a:endParaRPr lang="zh-CN" altLang="en-US" sz="16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4901637"/>
                  </a:ext>
                </a:extLst>
              </a:tr>
            </a:tbl>
          </a:graphicData>
        </a:graphic>
      </p:graphicFrame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6126C3B2-4ACB-7046-8A42-934D53A324D6}"/>
              </a:ext>
            </a:extLst>
          </p:cNvPr>
          <p:cNvCxnSpPr/>
          <p:nvPr/>
        </p:nvCxnSpPr>
        <p:spPr>
          <a:xfrm flipH="1">
            <a:off x="18435264" y="19424244"/>
            <a:ext cx="9056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>
            <a:extLst>
              <a:ext uri="{FF2B5EF4-FFF2-40B4-BE49-F238E27FC236}">
                <a16:creationId xmlns:a16="http://schemas.microsoft.com/office/drawing/2014/main" id="{BE927B91-ADB4-B048-8E32-AF738403A41B}"/>
              </a:ext>
            </a:extLst>
          </p:cNvPr>
          <p:cNvSpPr/>
          <p:nvPr/>
        </p:nvSpPr>
        <p:spPr>
          <a:xfrm>
            <a:off x="21892345" y="17557402"/>
            <a:ext cx="1725930" cy="36933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dataBFhuffman</a:t>
            </a:r>
            <a:r>
              <a:rPr lang="zh-CN" altLang="zh-CN" dirty="0">
                <a:solidFill>
                  <a:schemeClr val="tx1"/>
                </a:solidFill>
              </a:rPr>
              <a:t>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210232D4-DDD7-7D4E-914F-A934A1F333FF}"/>
              </a:ext>
            </a:extLst>
          </p:cNvPr>
          <p:cNvSpPr/>
          <p:nvPr/>
        </p:nvSpPr>
        <p:spPr>
          <a:xfrm>
            <a:off x="21892345" y="18699386"/>
            <a:ext cx="1725930" cy="36933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NewHuffman</a:t>
            </a:r>
            <a:r>
              <a:rPr lang="zh-CN" altLang="zh-CN" dirty="0">
                <a:solidFill>
                  <a:schemeClr val="tx1"/>
                </a:solidFill>
              </a:rPr>
              <a:t>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D562D427-AE6D-6B4B-BDA0-040FDA5D83B5}"/>
              </a:ext>
            </a:extLst>
          </p:cNvPr>
          <p:cNvSpPr/>
          <p:nvPr/>
        </p:nvSpPr>
        <p:spPr>
          <a:xfrm>
            <a:off x="24429984" y="18127416"/>
            <a:ext cx="1298946" cy="36933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Newdata</a:t>
            </a:r>
            <a:r>
              <a:rPr lang="zh-CN" altLang="zh-CN" dirty="0">
                <a:solidFill>
                  <a:schemeClr val="tx1"/>
                </a:solidFill>
              </a:rPr>
              <a:t>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74A1B9DE-0777-1648-A43D-AF05D88C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5563"/>
              </p:ext>
            </p:extLst>
          </p:nvPr>
        </p:nvGraphicFramePr>
        <p:xfrm>
          <a:off x="27160295" y="15813217"/>
          <a:ext cx="1274929" cy="2113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29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60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newJPEG1</a:t>
                      </a:r>
                      <a:endParaRPr lang="zh-CN" altLang="en-US" sz="20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trike="sngStrike" dirty="0"/>
                        <a:t>DHT</a:t>
                      </a:r>
                      <a:endParaRPr lang="zh-CN" altLang="en-US" sz="1600" strike="sngStrike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48098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SOS</a:t>
                      </a:r>
                      <a:endParaRPr lang="zh-CN" altLang="en-US" sz="16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357967398"/>
                  </a:ext>
                </a:extLst>
              </a:tr>
              <a:tr h="460254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strike="sngStrike" dirty="0"/>
                        <a:t>Compressed image data</a:t>
                      </a:r>
                      <a:endParaRPr lang="zh-CN" altLang="en-US" sz="1600" strike="sngStrike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4901637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dirty="0"/>
                        <a:t>Newdata1</a:t>
                      </a:r>
                      <a:endParaRPr lang="zh-CN" altLang="en-US" sz="1600" strike="sngStrike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335842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9BF80917-88F4-0143-869D-E40AF7223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235260"/>
              </p:ext>
            </p:extLst>
          </p:nvPr>
        </p:nvGraphicFramePr>
        <p:xfrm>
          <a:off x="27160295" y="18699386"/>
          <a:ext cx="1274929" cy="2113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29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60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newJPEG2</a:t>
                      </a:r>
                      <a:endParaRPr lang="zh-CN" altLang="en-US" sz="20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trike="sngStrike" dirty="0"/>
                        <a:t>DHT</a:t>
                      </a:r>
                      <a:endParaRPr lang="zh-CN" altLang="en-US" sz="1600" strike="sngStrike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48098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SOS</a:t>
                      </a:r>
                      <a:endParaRPr lang="zh-CN" altLang="en-US" sz="16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357967398"/>
                  </a:ext>
                </a:extLst>
              </a:tr>
              <a:tr h="460254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strike="sngStrike" dirty="0"/>
                        <a:t>Compressed image data</a:t>
                      </a:r>
                      <a:endParaRPr lang="zh-CN" altLang="en-US" sz="1600" strike="sngStrike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4901637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dirty="0"/>
                        <a:t>Newdata2</a:t>
                      </a:r>
                      <a:endParaRPr lang="zh-CN" altLang="en-US" sz="1600" strike="sngStrike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335842"/>
                  </a:ext>
                </a:extLst>
              </a:tr>
            </a:tbl>
          </a:graphicData>
        </a:graphic>
      </p:graphicFrame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4533A27-B95A-3048-AE6C-B39E29B1536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0543737" y="17659350"/>
            <a:ext cx="1348608" cy="827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FEA0D19F-B7A1-9D4B-B42F-DDC579177590}"/>
              </a:ext>
            </a:extLst>
          </p:cNvPr>
          <p:cNvCxnSpPr>
            <a:cxnSpLocks/>
          </p:cNvCxnSpPr>
          <p:nvPr/>
        </p:nvCxnSpPr>
        <p:spPr>
          <a:xfrm flipV="1">
            <a:off x="20512499" y="17818190"/>
            <a:ext cx="1379846" cy="2509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92DAA7EC-2AE8-D04B-9D88-68AFA59BC2CC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20543737" y="16817980"/>
            <a:ext cx="1348608" cy="20660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56B48791-866E-7D42-BA2E-8B47547B94F8}"/>
              </a:ext>
            </a:extLst>
          </p:cNvPr>
          <p:cNvCxnSpPr>
            <a:cxnSpLocks/>
          </p:cNvCxnSpPr>
          <p:nvPr/>
        </p:nvCxnSpPr>
        <p:spPr>
          <a:xfrm flipV="1">
            <a:off x="20543737" y="18986001"/>
            <a:ext cx="1348608" cy="3620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2543E1C2-A0E5-DB48-BE6D-7AE249D34160}"/>
              </a:ext>
            </a:extLst>
          </p:cNvPr>
          <p:cNvCxnSpPr>
            <a:cxnSpLocks/>
          </p:cNvCxnSpPr>
          <p:nvPr/>
        </p:nvCxnSpPr>
        <p:spPr>
          <a:xfrm>
            <a:off x="25728930" y="18318362"/>
            <a:ext cx="1431365" cy="2335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FE715AA4-6EB2-D448-B6A7-0B1CAD74C049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5728930" y="17836069"/>
            <a:ext cx="1431365" cy="476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F8D7335A-5BB3-5643-B57B-AD2E31D53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248"/>
              </p:ext>
            </p:extLst>
          </p:nvPr>
        </p:nvGraphicFramePr>
        <p:xfrm>
          <a:off x="9869054" y="22854488"/>
          <a:ext cx="1274929" cy="2113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29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60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newJPEG1</a:t>
                      </a:r>
                      <a:endParaRPr lang="zh-CN" altLang="en-US" sz="20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trike="sngStrike" dirty="0"/>
                        <a:t>DHT</a:t>
                      </a:r>
                      <a:endParaRPr lang="zh-CN" altLang="en-US" sz="1600" strike="sngStrike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48098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SOS</a:t>
                      </a:r>
                      <a:endParaRPr lang="zh-CN" altLang="en-US" sz="16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357967398"/>
                  </a:ext>
                </a:extLst>
              </a:tr>
              <a:tr h="460254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strike="sngStrike" dirty="0"/>
                        <a:t>Compressed image data</a:t>
                      </a:r>
                      <a:endParaRPr lang="zh-CN" altLang="en-US" sz="1600" strike="sngStrike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4901637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dirty="0"/>
                        <a:t>Newdata1</a:t>
                      </a:r>
                      <a:endParaRPr lang="zh-CN" altLang="en-US" sz="1600" strike="sngStrike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335842"/>
                  </a:ext>
                </a:extLst>
              </a:tr>
            </a:tbl>
          </a:graphicData>
        </a:graphic>
      </p:graphicFrame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D628BB0C-97A9-B745-B515-2678B9959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814132"/>
              </p:ext>
            </p:extLst>
          </p:nvPr>
        </p:nvGraphicFramePr>
        <p:xfrm>
          <a:off x="9869053" y="25711955"/>
          <a:ext cx="1274929" cy="2113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929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60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newJPEG2</a:t>
                      </a:r>
                      <a:endParaRPr lang="zh-CN" altLang="en-US" sz="20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trike="sngStrike" dirty="0"/>
                        <a:t>DHT</a:t>
                      </a:r>
                      <a:endParaRPr lang="zh-CN" altLang="en-US" sz="1600" strike="sngStrike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48098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SOS</a:t>
                      </a:r>
                      <a:endParaRPr lang="zh-CN" altLang="en-US" sz="16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357967398"/>
                  </a:ext>
                </a:extLst>
              </a:tr>
              <a:tr h="460254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strike="sngStrike" dirty="0"/>
                        <a:t>Compressed image data</a:t>
                      </a:r>
                      <a:endParaRPr lang="zh-CN" altLang="en-US" sz="1600" strike="sngStrike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4901637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dirty="0"/>
                        <a:t>Newdata2</a:t>
                      </a:r>
                      <a:endParaRPr lang="zh-CN" altLang="en-US" sz="1600" strike="sngStrike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335842"/>
                  </a:ext>
                </a:extLst>
              </a:tr>
            </a:tbl>
          </a:graphicData>
        </a:graphic>
      </p:graphicFrame>
      <p:grpSp>
        <p:nvGrpSpPr>
          <p:cNvPr id="30" name="组合 29">
            <a:extLst>
              <a:ext uri="{FF2B5EF4-FFF2-40B4-BE49-F238E27FC236}">
                <a16:creationId xmlns:a16="http://schemas.microsoft.com/office/drawing/2014/main" id="{AA0C99D3-D0BD-0B4F-A789-E0E1BED7A81B}"/>
              </a:ext>
            </a:extLst>
          </p:cNvPr>
          <p:cNvGrpSpPr/>
          <p:nvPr/>
        </p:nvGrpSpPr>
        <p:grpSpPr>
          <a:xfrm>
            <a:off x="12398614" y="24228443"/>
            <a:ext cx="863600" cy="2183213"/>
            <a:chOff x="12290794" y="24031511"/>
            <a:chExt cx="863600" cy="2183213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F77A84BE-DB8C-E847-A47B-BC1AD608EB6E}"/>
                </a:ext>
              </a:extLst>
            </p:cNvPr>
            <p:cNvSpPr txBox="1"/>
            <p:nvPr/>
          </p:nvSpPr>
          <p:spPr>
            <a:xfrm>
              <a:off x="12341939" y="24031511"/>
              <a:ext cx="76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chunk</a:t>
              </a:r>
              <a:endParaRPr kumimoji="1"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6EBF709-0246-C542-9218-27898C60A3D7}"/>
                </a:ext>
              </a:extLst>
            </p:cNvPr>
            <p:cNvSpPr/>
            <p:nvPr/>
          </p:nvSpPr>
          <p:spPr>
            <a:xfrm>
              <a:off x="12290794" y="24500468"/>
              <a:ext cx="863600" cy="369332"/>
            </a:xfrm>
            <a:prstGeom prst="rect">
              <a:avLst/>
            </a:prstGeom>
            <a:solidFill>
              <a:srgbClr val="9DC3E7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EE478486-E90A-E549-B081-46EFDB119301}"/>
                </a:ext>
              </a:extLst>
            </p:cNvPr>
            <p:cNvSpPr/>
            <p:nvPr/>
          </p:nvSpPr>
          <p:spPr>
            <a:xfrm>
              <a:off x="12290794" y="24993904"/>
              <a:ext cx="863600" cy="369332"/>
            </a:xfrm>
            <a:prstGeom prst="rect">
              <a:avLst/>
            </a:prstGeom>
            <a:solidFill>
              <a:srgbClr val="9DC3E7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4A1890BE-4CE5-D44D-99B4-7158EF21B5BC}"/>
                </a:ext>
              </a:extLst>
            </p:cNvPr>
            <p:cNvSpPr/>
            <p:nvPr/>
          </p:nvSpPr>
          <p:spPr>
            <a:xfrm>
              <a:off x="12290794" y="25845392"/>
              <a:ext cx="863600" cy="369332"/>
            </a:xfrm>
            <a:prstGeom prst="rect">
              <a:avLst/>
            </a:prstGeom>
            <a:solidFill>
              <a:srgbClr val="9DC3E7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0DCECA2-7778-8649-90F5-1EAD03F4D94C}"/>
                </a:ext>
              </a:extLst>
            </p:cNvPr>
            <p:cNvSpPr txBox="1"/>
            <p:nvPr/>
          </p:nvSpPr>
          <p:spPr>
            <a:xfrm>
              <a:off x="12448750" y="25319970"/>
              <a:ext cx="547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/>
                <a:t>. . . </a:t>
              </a:r>
              <a:endParaRPr kumimoji="1" lang="zh-CN" altLang="en-US" sz="2400" b="1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7C7685F-FA51-484E-9733-06F7F8E4981A}"/>
              </a:ext>
            </a:extLst>
          </p:cNvPr>
          <p:cNvGrpSpPr/>
          <p:nvPr/>
        </p:nvGrpSpPr>
        <p:grpSpPr>
          <a:xfrm>
            <a:off x="14703089" y="24132619"/>
            <a:ext cx="694800" cy="2412551"/>
            <a:chOff x="13986769" y="24132619"/>
            <a:chExt cx="694800" cy="2412551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9C13294-F968-354F-B58E-F30634C08804}"/>
                </a:ext>
              </a:extLst>
            </p:cNvPr>
            <p:cNvGrpSpPr/>
            <p:nvPr/>
          </p:nvGrpSpPr>
          <p:grpSpPr>
            <a:xfrm>
              <a:off x="13986769" y="24132619"/>
              <a:ext cx="694800" cy="986170"/>
              <a:chOff x="14259534" y="23855337"/>
              <a:chExt cx="694800" cy="986170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CDA01B02-64EF-7A44-B7C8-6561FCD58161}"/>
                  </a:ext>
                </a:extLst>
              </p:cNvPr>
              <p:cNvSpPr/>
              <p:nvPr/>
            </p:nvSpPr>
            <p:spPr>
              <a:xfrm>
                <a:off x="14259534" y="23855337"/>
                <a:ext cx="685560" cy="291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hash</a:t>
                </a:r>
                <a:endParaRPr kumimoji="1" lang="zh-CN" altLang="en-US" sz="1400" dirty="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BE7477D-4EA4-744C-94DB-E9E261B1EC0F}"/>
                  </a:ext>
                </a:extLst>
              </p:cNvPr>
              <p:cNvSpPr/>
              <p:nvPr/>
            </p:nvSpPr>
            <p:spPr>
              <a:xfrm>
                <a:off x="14259534" y="24146707"/>
                <a:ext cx="694800" cy="69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block1</a:t>
                </a:r>
                <a:endParaRPr kumimoji="1" lang="zh-CN" altLang="en-US" sz="1400" dirty="0"/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C5104D29-89C7-FA44-B73E-AADDEEEE8E63}"/>
                </a:ext>
              </a:extLst>
            </p:cNvPr>
            <p:cNvGrpSpPr/>
            <p:nvPr/>
          </p:nvGrpSpPr>
          <p:grpSpPr>
            <a:xfrm>
              <a:off x="13986769" y="25559000"/>
              <a:ext cx="694800" cy="986170"/>
              <a:chOff x="14259534" y="23855337"/>
              <a:chExt cx="694800" cy="986170"/>
            </a:xfrm>
          </p:grpSpPr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6EEC5DCD-CCC1-9A47-9A0B-6A5C11E75992}"/>
                  </a:ext>
                </a:extLst>
              </p:cNvPr>
              <p:cNvSpPr/>
              <p:nvPr/>
            </p:nvSpPr>
            <p:spPr>
              <a:xfrm>
                <a:off x="14259534" y="23855337"/>
                <a:ext cx="685560" cy="291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hash</a:t>
                </a:r>
                <a:endParaRPr kumimoji="1" lang="zh-CN" altLang="en-US" sz="1400" dirty="0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E3AB2C54-1D4F-C44B-ABAA-2735831CA50F}"/>
                  </a:ext>
                </a:extLst>
              </p:cNvPr>
              <p:cNvSpPr/>
              <p:nvPr/>
            </p:nvSpPr>
            <p:spPr>
              <a:xfrm>
                <a:off x="14259534" y="24146707"/>
                <a:ext cx="694800" cy="694800"/>
              </a:xfrm>
              <a:prstGeom prst="rect">
                <a:avLst/>
              </a:prstGeom>
              <a:solidFill>
                <a:srgbClr val="9DC3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/>
                  <a:t>block2</a:t>
                </a:r>
                <a:endParaRPr kumimoji="1" lang="zh-CN" altLang="en-US" sz="1400" dirty="0"/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B971F8C-699C-7E41-B18B-773852EF2872}"/>
                </a:ext>
              </a:extLst>
            </p:cNvPr>
            <p:cNvSpPr txBox="1"/>
            <p:nvPr/>
          </p:nvSpPr>
          <p:spPr>
            <a:xfrm>
              <a:off x="14060325" y="25061883"/>
              <a:ext cx="5476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/>
                <a:t>. . . </a:t>
              </a:r>
              <a:endParaRPr kumimoji="1" lang="zh-CN" altLang="en-US" sz="2000" b="1" dirty="0"/>
            </a:p>
          </p:txBody>
        </p:sp>
      </p:grpSp>
      <p:graphicFrame>
        <p:nvGraphicFramePr>
          <p:cNvPr id="102" name="表格 101">
            <a:extLst>
              <a:ext uri="{FF2B5EF4-FFF2-40B4-BE49-F238E27FC236}">
                <a16:creationId xmlns:a16="http://schemas.microsoft.com/office/drawing/2014/main" id="{7303B677-44E5-7B49-AD36-9F7E1246F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86661"/>
              </p:ext>
            </p:extLst>
          </p:nvPr>
        </p:nvGraphicFramePr>
        <p:xfrm>
          <a:off x="19877517" y="22498088"/>
          <a:ext cx="1379846" cy="2469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60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FinalJPEG1</a:t>
                      </a:r>
                      <a:endParaRPr lang="zh-CN" altLang="en-US" sz="20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trike="sngStrike" dirty="0"/>
                        <a:t>DHT</a:t>
                      </a:r>
                      <a:endParaRPr lang="zh-CN" altLang="en-US" sz="1600" strike="sngStrike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48098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SOS</a:t>
                      </a:r>
                      <a:endParaRPr lang="zh-CN" altLang="en-US" sz="16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357967398"/>
                  </a:ext>
                </a:extLst>
              </a:tr>
              <a:tr h="460254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strike="sngStrike" dirty="0"/>
                        <a:t>Compressed image data</a:t>
                      </a:r>
                      <a:endParaRPr lang="zh-CN" altLang="en-US" sz="1600" strike="sngStrike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4901637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strike="sngStrike" dirty="0"/>
                        <a:t>Newdata1</a:t>
                      </a:r>
                      <a:endParaRPr lang="zh-CN" altLang="en-US" sz="1600" strike="sngStrike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335842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trike="noStrike" dirty="0"/>
                        <a:t>Index1</a:t>
                      </a:r>
                      <a:endParaRPr lang="zh-CN" altLang="en-US" sz="1600" strike="noStrike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459701331"/>
                  </a:ext>
                </a:extLst>
              </a:tr>
            </a:tbl>
          </a:graphicData>
        </a:graphic>
      </p:graphicFrame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42DEEEB7-7987-8B4F-B145-EC27AE8C7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8599"/>
              </p:ext>
            </p:extLst>
          </p:nvPr>
        </p:nvGraphicFramePr>
        <p:xfrm>
          <a:off x="19877517" y="25711955"/>
          <a:ext cx="1379846" cy="2469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60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FinalJPEG2</a:t>
                      </a:r>
                      <a:endParaRPr lang="zh-CN" altLang="en-US" sz="20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trike="sngStrike" dirty="0"/>
                        <a:t>DHT</a:t>
                      </a:r>
                      <a:endParaRPr lang="zh-CN" altLang="en-US" sz="1600" strike="sngStrike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48098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SOS</a:t>
                      </a:r>
                      <a:endParaRPr lang="zh-CN" altLang="en-US" sz="16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357967398"/>
                  </a:ext>
                </a:extLst>
              </a:tr>
              <a:tr h="460254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strike="sngStrike" dirty="0"/>
                        <a:t>Compressed image data</a:t>
                      </a:r>
                      <a:endParaRPr lang="zh-CN" altLang="en-US" sz="1600" strike="sngStrike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4901637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strike="sngStrike" dirty="0"/>
                        <a:t>Newdata2</a:t>
                      </a:r>
                      <a:endParaRPr lang="zh-CN" altLang="en-US" sz="1600" strike="sngStrike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335842"/>
                  </a:ext>
                </a:extLst>
              </a:tr>
              <a:tr h="356400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trike="noStrike" dirty="0"/>
                        <a:t>Index2</a:t>
                      </a:r>
                      <a:endParaRPr lang="zh-CN" altLang="en-US" sz="1600" strike="noStrike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459701331"/>
                  </a:ext>
                </a:extLst>
              </a:tr>
            </a:tbl>
          </a:graphicData>
        </a:graphic>
      </p:graphicFrame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259C68C-54C2-0045-92DD-9CCC9F9ADEFD}"/>
              </a:ext>
            </a:extLst>
          </p:cNvPr>
          <p:cNvCxnSpPr>
            <a:cxnSpLocks/>
          </p:cNvCxnSpPr>
          <p:nvPr/>
        </p:nvCxnSpPr>
        <p:spPr>
          <a:xfrm>
            <a:off x="11143981" y="24771389"/>
            <a:ext cx="1116000" cy="490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D890CEB-E02D-7046-90E5-43713CF21A97}"/>
              </a:ext>
            </a:extLst>
          </p:cNvPr>
          <p:cNvCxnSpPr>
            <a:cxnSpLocks/>
          </p:cNvCxnSpPr>
          <p:nvPr/>
        </p:nvCxnSpPr>
        <p:spPr>
          <a:xfrm flipV="1">
            <a:off x="11124635" y="25613982"/>
            <a:ext cx="1116000" cy="20309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397D5BF9-75E1-AD42-9AE2-87ADFB9902F6}"/>
              </a:ext>
            </a:extLst>
          </p:cNvPr>
          <p:cNvCxnSpPr>
            <a:cxnSpLocks/>
          </p:cNvCxnSpPr>
          <p:nvPr/>
        </p:nvCxnSpPr>
        <p:spPr>
          <a:xfrm>
            <a:off x="13464187" y="25320050"/>
            <a:ext cx="11107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1EB912E8-78C6-7F44-8997-6BC0D6471FA1}"/>
              </a:ext>
            </a:extLst>
          </p:cNvPr>
          <p:cNvCxnSpPr/>
          <p:nvPr/>
        </p:nvCxnSpPr>
        <p:spPr>
          <a:xfrm>
            <a:off x="16640485" y="25320050"/>
            <a:ext cx="1116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0929331A-1510-DE42-BE7E-E2D83FAFB11D}"/>
              </a:ext>
            </a:extLst>
          </p:cNvPr>
          <p:cNvCxnSpPr>
            <a:cxnSpLocks/>
          </p:cNvCxnSpPr>
          <p:nvPr/>
        </p:nvCxnSpPr>
        <p:spPr>
          <a:xfrm flipV="1">
            <a:off x="18785874" y="24771389"/>
            <a:ext cx="1116000" cy="4908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67959A67-1DCA-5D4F-BE80-13C6097867EA}"/>
              </a:ext>
            </a:extLst>
          </p:cNvPr>
          <p:cNvCxnSpPr>
            <a:cxnSpLocks/>
          </p:cNvCxnSpPr>
          <p:nvPr/>
        </p:nvCxnSpPr>
        <p:spPr>
          <a:xfrm>
            <a:off x="18822067" y="25461993"/>
            <a:ext cx="1050787" cy="26061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1ADDF260-172D-B04A-9A24-8AB788E5F5E3}"/>
              </a:ext>
            </a:extLst>
          </p:cNvPr>
          <p:cNvCxnSpPr/>
          <p:nvPr/>
        </p:nvCxnSpPr>
        <p:spPr>
          <a:xfrm>
            <a:off x="16097307" y="25602107"/>
            <a:ext cx="0" cy="159238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8A1B861C-05A8-E34F-893D-48E905069914}"/>
              </a:ext>
            </a:extLst>
          </p:cNvPr>
          <p:cNvSpPr/>
          <p:nvPr/>
        </p:nvSpPr>
        <p:spPr>
          <a:xfrm>
            <a:off x="15451077" y="27313931"/>
            <a:ext cx="1299250" cy="5115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Backend</a:t>
            </a:r>
            <a:endParaRPr kumimoji="1" lang="zh-CN" altLang="en-US" dirty="0"/>
          </a:p>
        </p:txBody>
      </p:sp>
      <p:sp>
        <p:nvSpPr>
          <p:cNvPr id="119" name="圆角矩形 118">
            <a:extLst>
              <a:ext uri="{FF2B5EF4-FFF2-40B4-BE49-F238E27FC236}">
                <a16:creationId xmlns:a16="http://schemas.microsoft.com/office/drawing/2014/main" id="{C72BFAC8-15B1-594F-9094-F188C6953C6A}"/>
              </a:ext>
            </a:extLst>
          </p:cNvPr>
          <p:cNvSpPr/>
          <p:nvPr/>
        </p:nvSpPr>
        <p:spPr>
          <a:xfrm>
            <a:off x="15666662" y="25061883"/>
            <a:ext cx="860904" cy="4341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dedup</a:t>
            </a:r>
            <a:endParaRPr kumimoji="1" lang="zh-CN" altLang="en-US" dirty="0"/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C7BE4CF5-FCD6-234E-95FE-C767948B09AD}"/>
              </a:ext>
            </a:extLst>
          </p:cNvPr>
          <p:cNvSpPr/>
          <p:nvPr/>
        </p:nvSpPr>
        <p:spPr>
          <a:xfrm>
            <a:off x="17858824" y="25080987"/>
            <a:ext cx="860904" cy="4341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index</a:t>
            </a:r>
            <a:endParaRPr kumimoji="1" lang="zh-CN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B52878C-E710-E348-9BB6-F4198F19829D}"/>
              </a:ext>
            </a:extLst>
          </p:cNvPr>
          <p:cNvSpPr txBox="1"/>
          <p:nvPr/>
        </p:nvSpPr>
        <p:spPr>
          <a:xfrm>
            <a:off x="18822067" y="15144750"/>
            <a:ext cx="287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Phase1</a:t>
            </a:r>
            <a:endParaRPr kumimoji="1"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7EF80AE-A160-7647-9F8B-BB50EFA560EF}"/>
              </a:ext>
            </a:extLst>
          </p:cNvPr>
          <p:cNvSpPr txBox="1"/>
          <p:nvPr/>
        </p:nvSpPr>
        <p:spPr>
          <a:xfrm>
            <a:off x="12087226" y="22515345"/>
            <a:ext cx="287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28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</TotalTime>
  <Words>133</Words>
  <Application>Microsoft Macintosh PowerPoint</Application>
  <PresentationFormat>自定义</PresentationFormat>
  <Paragraphs>73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梁嘉城</dc:creator>
  <cp:lastModifiedBy>梁嘉城</cp:lastModifiedBy>
  <cp:revision>15</cp:revision>
  <dcterms:created xsi:type="dcterms:W3CDTF">2019-12-09T05:17:22Z</dcterms:created>
  <dcterms:modified xsi:type="dcterms:W3CDTF">2019-12-11T17:32:02Z</dcterms:modified>
</cp:coreProperties>
</file>