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 id="25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6"/>
    <p:restoredTop sz="96405"/>
  </p:normalViewPr>
  <p:slideViewPr>
    <p:cSldViewPr snapToGrid="0" snapToObjects="1">
      <p:cViewPr varScale="1">
        <p:scale>
          <a:sx n="140" d="100"/>
          <a:sy n="140" d="100"/>
        </p:scale>
        <p:origin x="20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717AE-5464-5C4C-B011-F3040E33E0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67888B9-81AB-4A4E-8063-FD4BBAC25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B4BB8F-2F36-C14F-BC0A-A35DC3BDED83}"/>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AD09CBBF-CE14-6D48-AFAC-CC9B0BB19F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A921C9F-85F6-964E-B931-A7943B0458BE}"/>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426936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BBFF6-D114-2A48-8747-6EB4E2C862A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FF003EA-645A-3A46-8102-C7379271564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A88890-1033-8541-8683-ED348C342530}"/>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E6C3BD3E-EEBB-1D4C-943C-9884498C40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B59D4DE-BF9A-7147-A4C7-6B9F42D4599D}"/>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48215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131FD3-7A12-434F-BDFC-82E836D2C52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FE8557D-3375-8F4C-ABCC-344EEAFD5A2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7B9704-D668-2748-B188-6D8C352702C2}"/>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C01D57CD-F6A9-9B46-9D4D-BB5D87A0BD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FB5A8F-F18A-B847-A3A7-702E1C4B4C8A}"/>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5410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36CE1-6998-E54C-A37D-919E4E70A5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52B3841-BFF9-5744-92EA-7366926EC1C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00B146-288F-914B-BDD4-8504C0C7D46D}"/>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70211C48-D9A7-6E48-98E2-CADA77C2A7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EA25F7-95B1-AE4D-B30A-8FC8018FC59B}"/>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392771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3982E-5A1D-004A-9FDC-6B3AC46ADFB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0850DB7-BD06-734B-B54B-508325DA3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74CE005-D641-7345-B305-CCE3C4B3C173}"/>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0533DB94-C1C4-FE44-9158-06D0465788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7D196D-889E-2341-B3AD-400F62DBE5D9}"/>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48322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D836-7B4A-FF41-926E-134049C2D8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121179F-3F64-F948-BDCC-664EA1D3981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B67A169-D217-F645-A0A9-C43FF654DB9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09C7D7A-C11A-D74F-8625-28CBFE460321}"/>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6" name="页脚占位符 5">
            <a:extLst>
              <a:ext uri="{FF2B5EF4-FFF2-40B4-BE49-F238E27FC236}">
                <a16:creationId xmlns:a16="http://schemas.microsoft.com/office/drawing/2014/main" id="{91E0BB65-E62E-C04E-864A-1369894AF1E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6F43553-CF18-1B4D-81E2-AAF3027A7ADC}"/>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7670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D29B0-777A-2B49-8293-2E22A07A290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ABACF1C-D53F-AE44-8EF3-45E1BA945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C38E26C-1601-1D46-92A3-65CBEBED20C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AD85F3-F9E9-D342-9E44-574A706E1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2FBA1DF-76F2-2747-ACE1-78254CA4360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2323497-2A79-2544-BE88-A45FCD45432C}"/>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8" name="页脚占位符 7">
            <a:extLst>
              <a:ext uri="{FF2B5EF4-FFF2-40B4-BE49-F238E27FC236}">
                <a16:creationId xmlns:a16="http://schemas.microsoft.com/office/drawing/2014/main" id="{E597DCED-E0E3-F341-9F04-3EC055AC623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16CCCC9-6E0C-4C44-AB3E-361D3C06F17A}"/>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9394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5F150-FED8-1248-A201-460DC5C5E3C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F83AD50-E0BF-6846-B7FA-00B87E757573}"/>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4" name="页脚占位符 3">
            <a:extLst>
              <a:ext uri="{FF2B5EF4-FFF2-40B4-BE49-F238E27FC236}">
                <a16:creationId xmlns:a16="http://schemas.microsoft.com/office/drawing/2014/main" id="{5460A21D-F888-6E40-A3C6-E6E93A44682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C1107CC-2847-9F44-8100-56FE6378DAB0}"/>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3506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701131-F97B-AB41-956A-4D607425A683}"/>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3" name="页脚占位符 2">
            <a:extLst>
              <a:ext uri="{FF2B5EF4-FFF2-40B4-BE49-F238E27FC236}">
                <a16:creationId xmlns:a16="http://schemas.microsoft.com/office/drawing/2014/main" id="{713D7488-7D0D-3243-BCE1-E62DC17D656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C7D863C-846C-D74F-AB4A-704F24D20304}"/>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71133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C6D4E-F5F3-8148-B73B-107955AEC67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D4C75D2-A2F2-8743-8610-C96EAC5A9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B9A71E9-2655-E84F-A165-10397065B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4502B5D-4539-AB42-8CB8-54A5174AFE78}"/>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6" name="页脚占位符 5">
            <a:extLst>
              <a:ext uri="{FF2B5EF4-FFF2-40B4-BE49-F238E27FC236}">
                <a16:creationId xmlns:a16="http://schemas.microsoft.com/office/drawing/2014/main" id="{F9997305-DC72-004C-AC24-0B19FFB943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133B0F-CE92-9C46-83B7-2211361CC71E}"/>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07856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CA30-E019-2F4B-9A87-FF6434CB063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7F07040-11F0-204C-8E28-24011354E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ECDFBD3-CF05-9941-841C-5269F95E6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47B9B23-8651-6940-A618-6907881F8379}"/>
              </a:ext>
            </a:extLst>
          </p:cNvPr>
          <p:cNvSpPr>
            <a:spLocks noGrp="1"/>
          </p:cNvSpPr>
          <p:nvPr>
            <p:ph type="dt" sz="half" idx="10"/>
          </p:nvPr>
        </p:nvSpPr>
        <p:spPr/>
        <p:txBody>
          <a:bodyPr/>
          <a:lstStyle/>
          <a:p>
            <a:fld id="{D17AA530-B6F1-264A-8E62-BAFF555C7CDC}" type="datetimeFigureOut">
              <a:rPr kumimoji="1" lang="zh-CN" altLang="en-US" smtClean="0"/>
              <a:t>2020/1/27</a:t>
            </a:fld>
            <a:endParaRPr kumimoji="1" lang="zh-CN" altLang="en-US"/>
          </a:p>
        </p:txBody>
      </p:sp>
      <p:sp>
        <p:nvSpPr>
          <p:cNvPr id="6" name="页脚占位符 5">
            <a:extLst>
              <a:ext uri="{FF2B5EF4-FFF2-40B4-BE49-F238E27FC236}">
                <a16:creationId xmlns:a16="http://schemas.microsoft.com/office/drawing/2014/main" id="{54940468-B10B-D24B-94A1-D8FB93D41A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CA9200-7D98-E343-9D44-A210778DDD48}"/>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375838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950AC0-4799-D343-BB69-4347288B1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C78209-DDFE-7649-8E65-08F9F696E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3CDD4A-BA58-A544-9C5E-9B8FCEEC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AA530-B6F1-264A-8E62-BAFF555C7CDC}"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92142297-C8D4-FE4D-ADFB-B5238BCDA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49D3E90-661D-1B45-B67E-821260467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5525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E552A5-CF3D-EE45-B754-17BCA9DEEBB3}"/>
              </a:ext>
            </a:extLst>
          </p:cNvPr>
          <p:cNvSpPr/>
          <p:nvPr/>
        </p:nvSpPr>
        <p:spPr>
          <a:xfrm>
            <a:off x="5972408" y="3244334"/>
            <a:ext cx="247184" cy="369332"/>
          </a:xfrm>
          <a:prstGeom prst="rect">
            <a:avLst/>
          </a:prstGeom>
        </p:spPr>
        <p:txBody>
          <a:bodyPr wrap="none">
            <a:spAutoFit/>
          </a:bodyPr>
          <a:lstStyle/>
          <a:p>
            <a:r>
              <a:rPr lang="zh-CN" altLang="en-US" dirty="0"/>
              <a:t> </a:t>
            </a:r>
          </a:p>
        </p:txBody>
      </p:sp>
      <p:sp>
        <p:nvSpPr>
          <p:cNvPr id="9" name="矩形 8">
            <a:extLst>
              <a:ext uri="{FF2B5EF4-FFF2-40B4-BE49-F238E27FC236}">
                <a16:creationId xmlns:a16="http://schemas.microsoft.com/office/drawing/2014/main" id="{DBDA76CD-0855-F74E-AA2E-DE0939C40885}"/>
              </a:ext>
            </a:extLst>
          </p:cNvPr>
          <p:cNvSpPr/>
          <p:nvPr/>
        </p:nvSpPr>
        <p:spPr>
          <a:xfrm>
            <a:off x="5972408" y="3244334"/>
            <a:ext cx="247184" cy="369332"/>
          </a:xfrm>
          <a:prstGeom prst="rect">
            <a:avLst/>
          </a:prstGeom>
        </p:spPr>
        <p:txBody>
          <a:bodyPr wrap="none">
            <a:spAutoFit/>
          </a:bodyPr>
          <a:lstStyle/>
          <a:p>
            <a:r>
              <a:rPr lang="zh-CN" altLang="en-US" dirty="0"/>
              <a:t> </a:t>
            </a:r>
          </a:p>
        </p:txBody>
      </p:sp>
      <p:pic>
        <p:nvPicPr>
          <p:cNvPr id="15" name="图片 14">
            <a:extLst>
              <a:ext uri="{FF2B5EF4-FFF2-40B4-BE49-F238E27FC236}">
                <a16:creationId xmlns:a16="http://schemas.microsoft.com/office/drawing/2014/main" id="{C27D8BAD-BF28-7C48-A2EF-86E9F7F67DC8}"/>
              </a:ext>
            </a:extLst>
          </p:cNvPr>
          <p:cNvPicPr>
            <a:picLocks noChangeAspect="1"/>
          </p:cNvPicPr>
          <p:nvPr/>
        </p:nvPicPr>
        <p:blipFill>
          <a:blip r:embed="rId2"/>
          <a:stretch>
            <a:fillRect/>
          </a:stretch>
        </p:blipFill>
        <p:spPr>
          <a:xfrm>
            <a:off x="2630552" y="255616"/>
            <a:ext cx="7178080" cy="8740216"/>
          </a:xfrm>
          <a:prstGeom prst="rect">
            <a:avLst/>
          </a:prstGeom>
        </p:spPr>
      </p:pic>
      <p:sp>
        <p:nvSpPr>
          <p:cNvPr id="16" name="圆角矩形 15">
            <a:extLst>
              <a:ext uri="{FF2B5EF4-FFF2-40B4-BE49-F238E27FC236}">
                <a16:creationId xmlns:a16="http://schemas.microsoft.com/office/drawing/2014/main" id="{5413AA6C-7F0B-C34B-8FB1-844C848170CF}"/>
              </a:ext>
            </a:extLst>
          </p:cNvPr>
          <p:cNvSpPr/>
          <p:nvPr/>
        </p:nvSpPr>
        <p:spPr>
          <a:xfrm>
            <a:off x="6493933" y="1794934"/>
            <a:ext cx="863600" cy="3693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完成</a:t>
            </a:r>
          </a:p>
        </p:txBody>
      </p:sp>
      <p:sp>
        <p:nvSpPr>
          <p:cNvPr id="2" name="文本框 1">
            <a:extLst>
              <a:ext uri="{FF2B5EF4-FFF2-40B4-BE49-F238E27FC236}">
                <a16:creationId xmlns:a16="http://schemas.microsoft.com/office/drawing/2014/main" id="{D9340896-E9CA-944A-96A5-5EF3FE201037}"/>
              </a:ext>
            </a:extLst>
          </p:cNvPr>
          <p:cNvSpPr txBox="1"/>
          <p:nvPr/>
        </p:nvSpPr>
        <p:spPr>
          <a:xfrm>
            <a:off x="6219592" y="3613666"/>
            <a:ext cx="1799617" cy="646331"/>
          </a:xfrm>
          <a:prstGeom prst="rect">
            <a:avLst/>
          </a:prstGeom>
          <a:noFill/>
        </p:spPr>
        <p:txBody>
          <a:bodyPr wrap="square" rtlCol="0">
            <a:spAutoFit/>
          </a:bodyPr>
          <a:lstStyle/>
          <a:p>
            <a:r>
              <a:rPr kumimoji="1" lang="en-US" altLang="zh-CN" dirty="0"/>
              <a:t>12/20</a:t>
            </a:r>
            <a:r>
              <a:rPr kumimoji="1" lang="zh-CN" altLang="en-US" dirty="0"/>
              <a:t> </a:t>
            </a:r>
            <a:r>
              <a:rPr kumimoji="1" lang="en-US" altLang="zh-CN" dirty="0"/>
              <a:t>closed</a:t>
            </a:r>
          </a:p>
          <a:p>
            <a:endParaRPr kumimoji="1" lang="zh-CN" altLang="en-US" dirty="0"/>
          </a:p>
        </p:txBody>
      </p:sp>
    </p:spTree>
    <p:extLst>
      <p:ext uri="{BB962C8B-B14F-4D97-AF65-F5344CB8AC3E}">
        <p14:creationId xmlns:p14="http://schemas.microsoft.com/office/powerpoint/2010/main" val="272705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0A2A07-E50D-9E4F-86BA-F52D72E7F989}"/>
              </a:ext>
            </a:extLst>
          </p:cNvPr>
          <p:cNvSpPr txBox="1"/>
          <p:nvPr/>
        </p:nvSpPr>
        <p:spPr>
          <a:xfrm>
            <a:off x="590309" y="613458"/>
            <a:ext cx="11296892" cy="4801314"/>
          </a:xfrm>
          <a:prstGeom prst="rect">
            <a:avLst/>
          </a:prstGeom>
          <a:noFill/>
        </p:spPr>
        <p:txBody>
          <a:bodyPr wrap="square" rtlCol="0">
            <a:spAutoFit/>
          </a:bodyPr>
          <a:lstStyle/>
          <a:p>
            <a:r>
              <a:rPr lang="en-US" altLang="zh-CN" b="1" dirty="0"/>
              <a:t>initial design</a:t>
            </a:r>
            <a:endParaRPr lang="zh-CN" altLang="zh-CN" b="1" dirty="0"/>
          </a:p>
          <a:p>
            <a:r>
              <a:rPr lang="en-US" altLang="zh-CN" dirty="0"/>
              <a:t>Phase one (decoding and encoding of JPEG):</a:t>
            </a:r>
            <a:endParaRPr lang="zh-CN" altLang="zh-CN" dirty="0"/>
          </a:p>
          <a:p>
            <a:r>
              <a:rPr lang="en-US" altLang="zh-CN" dirty="0"/>
              <a:t>1. Decode JPEG files, extract 4 Huffman tables (DHT sections) for each JPEG file, respectively (DC 0/1 AC 0/1). Decode the JPEG compressed image data (SOS section) to the previous level, which is the data (</a:t>
            </a:r>
            <a:r>
              <a:rPr lang="en-US" altLang="zh-CN" dirty="0" err="1"/>
              <a:t>dataBFhuffman</a:t>
            </a:r>
            <a:r>
              <a:rPr lang="en-US" altLang="zh-CN" dirty="0"/>
              <a:t>) after quantization processing.</a:t>
            </a:r>
            <a:endParaRPr lang="zh-CN" altLang="zh-CN" dirty="0"/>
          </a:p>
          <a:p>
            <a:r>
              <a:rPr lang="en-US" altLang="zh-CN" dirty="0"/>
              <a:t>2. Use the Huffman tables of all JPEG files in the directory to reconstruct 4 new Huffman tables (</a:t>
            </a:r>
            <a:r>
              <a:rPr lang="en-US" altLang="zh-CN" dirty="0" err="1"/>
              <a:t>NewHuffman</a:t>
            </a:r>
            <a:r>
              <a:rPr lang="en-US" altLang="zh-CN" dirty="0"/>
              <a:t>)</a:t>
            </a:r>
            <a:endParaRPr lang="zh-CN" altLang="zh-CN" dirty="0"/>
          </a:p>
          <a:p>
            <a:r>
              <a:rPr lang="en-US" altLang="zh-CN" dirty="0"/>
              <a:t>3. Recompress </a:t>
            </a:r>
            <a:r>
              <a:rPr lang="en-US" altLang="zh-CN" dirty="0" err="1"/>
              <a:t>dataBFhuffman</a:t>
            </a:r>
            <a:r>
              <a:rPr lang="en-US" altLang="zh-CN" dirty="0"/>
              <a:t> according to </a:t>
            </a:r>
            <a:r>
              <a:rPr lang="en-US" altLang="zh-CN" dirty="0" err="1"/>
              <a:t>NewHuffman</a:t>
            </a:r>
            <a:r>
              <a:rPr lang="en-US" altLang="zh-CN" dirty="0"/>
              <a:t>, call it </a:t>
            </a:r>
            <a:r>
              <a:rPr lang="en-US" altLang="zh-CN" dirty="0" err="1"/>
              <a:t>NewData</a:t>
            </a:r>
            <a:r>
              <a:rPr lang="en-US" altLang="zh-CN" dirty="0"/>
              <a:t> and store it back to the original JPEG file.</a:t>
            </a:r>
            <a:endParaRPr lang="zh-CN" altLang="zh-CN" dirty="0"/>
          </a:p>
          <a:p>
            <a:r>
              <a:rPr lang="en-US" altLang="zh-CN" dirty="0"/>
              <a:t>4. </a:t>
            </a:r>
            <a:r>
              <a:rPr lang="en-US" altLang="zh-CN" dirty="0" err="1"/>
              <a:t>NewHuffman</a:t>
            </a:r>
            <a:r>
              <a:rPr lang="en-US" altLang="zh-CN" dirty="0"/>
              <a:t> will be stored in the file directory</a:t>
            </a:r>
            <a:endParaRPr lang="zh-CN" altLang="zh-CN" dirty="0"/>
          </a:p>
          <a:p>
            <a:r>
              <a:rPr lang="en-US" altLang="zh-CN" dirty="0"/>
              <a:t> </a:t>
            </a:r>
            <a:endParaRPr lang="zh-CN" altLang="zh-CN" dirty="0"/>
          </a:p>
          <a:p>
            <a:r>
              <a:rPr lang="en-US" altLang="zh-CN" dirty="0"/>
              <a:t>Phase two (deduplication phase):</a:t>
            </a:r>
            <a:endParaRPr lang="zh-CN" altLang="zh-CN" dirty="0"/>
          </a:p>
          <a:p>
            <a:r>
              <a:rPr lang="en-US" altLang="zh-CN" dirty="0"/>
              <a:t>1. Divide </a:t>
            </a:r>
            <a:r>
              <a:rPr lang="en-US" altLang="zh-CN" dirty="0" err="1"/>
              <a:t>NewData</a:t>
            </a:r>
            <a:r>
              <a:rPr lang="en-US" altLang="zh-CN" dirty="0"/>
              <a:t> into small blocks, which can be adjusted here, and initially set to 16 * 16 pixel blocks.</a:t>
            </a:r>
            <a:endParaRPr lang="zh-CN" altLang="zh-CN" dirty="0"/>
          </a:p>
          <a:p>
            <a:r>
              <a:rPr lang="en-US" altLang="zh-CN" dirty="0"/>
              <a:t>2. Build an index of the blocks of all JPEG files in the directory</a:t>
            </a:r>
            <a:endParaRPr lang="zh-CN" altLang="zh-CN" dirty="0"/>
          </a:p>
          <a:p>
            <a:r>
              <a:rPr lang="en-US" altLang="zh-CN" dirty="0"/>
              <a:t>3. Calculate the hash value of each block, deduplicate the block according to the hash value, and update the index. Finally, only one copy of the same block will be left in the server.</a:t>
            </a:r>
            <a:endParaRPr lang="zh-CN" altLang="zh-CN" dirty="0"/>
          </a:p>
          <a:p>
            <a:r>
              <a:rPr lang="en-US" altLang="zh-CN" dirty="0"/>
              <a:t>4. Finally write the index back into each JPEG file and place the deduplicated blocks under the file directory.</a:t>
            </a:r>
            <a:endParaRPr lang="zh-CN" altLang="zh-CN" dirty="0"/>
          </a:p>
          <a:p>
            <a:endParaRPr kumimoji="1" lang="zh-CN" altLang="en-US" dirty="0"/>
          </a:p>
        </p:txBody>
      </p:sp>
    </p:spTree>
    <p:extLst>
      <p:ext uri="{BB962C8B-B14F-4D97-AF65-F5344CB8AC3E}">
        <p14:creationId xmlns:p14="http://schemas.microsoft.com/office/powerpoint/2010/main" val="207147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4AA30-0466-434E-A33A-AF6DB5EADD45}"/>
              </a:ext>
            </a:extLst>
          </p:cNvPr>
          <p:cNvPicPr>
            <a:picLocks noChangeAspect="1"/>
          </p:cNvPicPr>
          <p:nvPr/>
        </p:nvPicPr>
        <p:blipFill>
          <a:blip r:embed="rId2"/>
          <a:stretch>
            <a:fillRect/>
          </a:stretch>
        </p:blipFill>
        <p:spPr>
          <a:xfrm>
            <a:off x="571588" y="1481559"/>
            <a:ext cx="4297581" cy="4282633"/>
          </a:xfrm>
          <a:prstGeom prst="rect">
            <a:avLst/>
          </a:prstGeom>
        </p:spPr>
      </p:pic>
      <p:sp>
        <p:nvSpPr>
          <p:cNvPr id="5" name="文本框 4">
            <a:extLst>
              <a:ext uri="{FF2B5EF4-FFF2-40B4-BE49-F238E27FC236}">
                <a16:creationId xmlns:a16="http://schemas.microsoft.com/office/drawing/2014/main" id="{5B186163-713C-894A-8AC9-1107D2344AE8}"/>
              </a:ext>
            </a:extLst>
          </p:cNvPr>
          <p:cNvSpPr txBox="1"/>
          <p:nvPr/>
        </p:nvSpPr>
        <p:spPr>
          <a:xfrm>
            <a:off x="486137" y="636608"/>
            <a:ext cx="3541853" cy="369332"/>
          </a:xfrm>
          <a:prstGeom prst="rect">
            <a:avLst/>
          </a:prstGeom>
          <a:noFill/>
        </p:spPr>
        <p:txBody>
          <a:bodyPr wrap="square" rtlCol="0">
            <a:spAutoFit/>
          </a:bodyPr>
          <a:lstStyle/>
          <a:p>
            <a:r>
              <a:rPr kumimoji="1" lang="en-US" altLang="zh-CN" dirty="0"/>
              <a:t>Huffman</a:t>
            </a:r>
            <a:r>
              <a:rPr kumimoji="1" lang="zh-CN" altLang="en-US" dirty="0"/>
              <a:t>提取</a:t>
            </a:r>
          </a:p>
        </p:txBody>
      </p:sp>
    </p:spTree>
    <p:extLst>
      <p:ext uri="{BB962C8B-B14F-4D97-AF65-F5344CB8AC3E}">
        <p14:creationId xmlns:p14="http://schemas.microsoft.com/office/powerpoint/2010/main" val="331376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808B331-0918-5F45-B16F-CC785D742371}"/>
              </a:ext>
            </a:extLst>
          </p:cNvPr>
          <p:cNvPicPr>
            <a:picLocks noChangeAspect="1"/>
          </p:cNvPicPr>
          <p:nvPr/>
        </p:nvPicPr>
        <p:blipFill>
          <a:blip r:embed="rId2"/>
          <a:stretch>
            <a:fillRect/>
          </a:stretch>
        </p:blipFill>
        <p:spPr>
          <a:xfrm>
            <a:off x="2626659" y="186818"/>
            <a:ext cx="6938682" cy="6858000"/>
          </a:xfrm>
          <a:prstGeom prst="rect">
            <a:avLst/>
          </a:prstGeom>
        </p:spPr>
      </p:pic>
      <p:sp>
        <p:nvSpPr>
          <p:cNvPr id="7" name="文本框 6">
            <a:extLst>
              <a:ext uri="{FF2B5EF4-FFF2-40B4-BE49-F238E27FC236}">
                <a16:creationId xmlns:a16="http://schemas.microsoft.com/office/drawing/2014/main" id="{4029D083-E980-D149-971F-413C4DE58380}"/>
              </a:ext>
            </a:extLst>
          </p:cNvPr>
          <p:cNvSpPr txBox="1"/>
          <p:nvPr/>
        </p:nvSpPr>
        <p:spPr>
          <a:xfrm>
            <a:off x="6290553" y="3535844"/>
            <a:ext cx="1799617" cy="646331"/>
          </a:xfrm>
          <a:prstGeom prst="rect">
            <a:avLst/>
          </a:prstGeom>
          <a:noFill/>
        </p:spPr>
        <p:txBody>
          <a:bodyPr wrap="square" rtlCol="0">
            <a:spAutoFit/>
          </a:bodyPr>
          <a:lstStyle/>
          <a:p>
            <a:r>
              <a:rPr kumimoji="1" lang="en-US" altLang="zh-CN" dirty="0"/>
              <a:t>12/21</a:t>
            </a:r>
            <a:r>
              <a:rPr kumimoji="1" lang="zh-CN" altLang="en-US" dirty="0"/>
              <a:t> </a:t>
            </a:r>
            <a:r>
              <a:rPr kumimoji="1" lang="en-US" altLang="zh-CN" dirty="0"/>
              <a:t>open</a:t>
            </a:r>
          </a:p>
          <a:p>
            <a:endParaRPr kumimoji="1" lang="zh-CN" altLang="en-US" dirty="0"/>
          </a:p>
        </p:txBody>
      </p:sp>
      <p:sp>
        <p:nvSpPr>
          <p:cNvPr id="4" name="圆角矩形 3">
            <a:extLst>
              <a:ext uri="{FF2B5EF4-FFF2-40B4-BE49-F238E27FC236}">
                <a16:creationId xmlns:a16="http://schemas.microsoft.com/office/drawing/2014/main" id="{D8A92658-E958-C34E-A62D-BB5CB963482A}"/>
              </a:ext>
            </a:extLst>
          </p:cNvPr>
          <p:cNvSpPr/>
          <p:nvPr/>
        </p:nvSpPr>
        <p:spPr>
          <a:xfrm>
            <a:off x="6539653" y="2288710"/>
            <a:ext cx="863600" cy="3693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完成</a:t>
            </a:r>
          </a:p>
        </p:txBody>
      </p:sp>
      <p:sp>
        <p:nvSpPr>
          <p:cNvPr id="5" name="圆角矩形 4">
            <a:extLst>
              <a:ext uri="{FF2B5EF4-FFF2-40B4-BE49-F238E27FC236}">
                <a16:creationId xmlns:a16="http://schemas.microsoft.com/office/drawing/2014/main" id="{E2094148-E1D5-8B4E-8079-A0DB4DF1F2B4}"/>
              </a:ext>
            </a:extLst>
          </p:cNvPr>
          <p:cNvSpPr/>
          <p:nvPr/>
        </p:nvSpPr>
        <p:spPr>
          <a:xfrm>
            <a:off x="6823117" y="3166512"/>
            <a:ext cx="863600" cy="3693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完成</a:t>
            </a:r>
          </a:p>
        </p:txBody>
      </p:sp>
    </p:spTree>
    <p:extLst>
      <p:ext uri="{BB962C8B-B14F-4D97-AF65-F5344CB8AC3E}">
        <p14:creationId xmlns:p14="http://schemas.microsoft.com/office/powerpoint/2010/main" val="207711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5F4DD63-35C3-CF46-905E-C20BD9283809}"/>
              </a:ext>
            </a:extLst>
          </p:cNvPr>
          <p:cNvPicPr>
            <a:picLocks noChangeAspect="1"/>
          </p:cNvPicPr>
          <p:nvPr/>
        </p:nvPicPr>
        <p:blipFill>
          <a:blip r:embed="rId2"/>
          <a:stretch>
            <a:fillRect/>
          </a:stretch>
        </p:blipFill>
        <p:spPr>
          <a:xfrm>
            <a:off x="2895840" y="370390"/>
            <a:ext cx="7863395" cy="9821990"/>
          </a:xfrm>
          <a:prstGeom prst="rect">
            <a:avLst/>
          </a:prstGeom>
        </p:spPr>
      </p:pic>
      <p:sp>
        <p:nvSpPr>
          <p:cNvPr id="13" name="文本框 12">
            <a:extLst>
              <a:ext uri="{FF2B5EF4-FFF2-40B4-BE49-F238E27FC236}">
                <a16:creationId xmlns:a16="http://schemas.microsoft.com/office/drawing/2014/main" id="{645A2E5A-2A53-B541-937D-BFF8487313EC}"/>
              </a:ext>
            </a:extLst>
          </p:cNvPr>
          <p:cNvSpPr txBox="1"/>
          <p:nvPr/>
        </p:nvSpPr>
        <p:spPr>
          <a:xfrm>
            <a:off x="937548" y="370390"/>
            <a:ext cx="1979271" cy="369332"/>
          </a:xfrm>
          <a:prstGeom prst="rect">
            <a:avLst/>
          </a:prstGeom>
          <a:noFill/>
        </p:spPr>
        <p:txBody>
          <a:bodyPr wrap="square" rtlCol="0">
            <a:spAutoFit/>
          </a:bodyPr>
          <a:lstStyle/>
          <a:p>
            <a:r>
              <a:rPr kumimoji="1" lang="en-US" altLang="zh-CN" dirty="0"/>
              <a:t>Huffman</a:t>
            </a:r>
            <a:r>
              <a:rPr kumimoji="1" lang="zh-CN" altLang="en-US" dirty="0"/>
              <a:t>重构</a:t>
            </a:r>
          </a:p>
        </p:txBody>
      </p:sp>
    </p:spTree>
    <p:extLst>
      <p:ext uri="{BB962C8B-B14F-4D97-AF65-F5344CB8AC3E}">
        <p14:creationId xmlns:p14="http://schemas.microsoft.com/office/powerpoint/2010/main" val="28450275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236</Words>
  <Application>Microsoft Macintosh PowerPoint</Application>
  <PresentationFormat>宽屏</PresentationFormat>
  <Paragraphs>21</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梁嘉城</dc:creator>
  <cp:lastModifiedBy>梁嘉城</cp:lastModifiedBy>
  <cp:revision>6</cp:revision>
  <dcterms:created xsi:type="dcterms:W3CDTF">2019-12-09T13:20:06Z</dcterms:created>
  <dcterms:modified xsi:type="dcterms:W3CDTF">2020-01-27T09:22:26Z</dcterms:modified>
</cp:coreProperties>
</file>