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7" d="100"/>
          <a:sy n="47" d="100"/>
        </p:scale>
        <p:origin x="7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160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80083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7423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18804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86271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23053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6018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922981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61697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8154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7274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0967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8947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4674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7983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81369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60259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A4B44E9-E7C8-493B-A4D2-FFDDBD905701}" type="datetimeFigureOut">
              <a:rPr lang="en-IN" smtClean="0"/>
              <a:t>04-04-2024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3580425003"/>
      </p:ext>
    </p:extLst>
  </p:cSld>
  <p:clrMap bg1="dk1" tx1="lt1" bg2="dk2" tx2="lt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 id="2147484045" r:id="rId16"/>
    <p:sldLayoutId id="214748404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Muthu Kumaran .S</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TotalTime>
  <Words>740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Century Gothic</vt:lpstr>
      <vt:lpstr>Wingdings 3</vt:lpstr>
      <vt:lpstr>Slice</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i3 10th</cp:lastModifiedBy>
  <cp:revision>8</cp:revision>
  <dcterms:created xsi:type="dcterms:W3CDTF">2024-04-02T14:01:15Z</dcterms:created>
  <dcterms:modified xsi:type="dcterms:W3CDTF">2024-04-04T15:34:26Z</dcterms:modified>
</cp:coreProperties>
</file>