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58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41" autoAdjust="0"/>
  </p:normalViewPr>
  <p:slideViewPr>
    <p:cSldViewPr snapToGrid="0" snapToObjects="1">
      <p:cViewPr varScale="1">
        <p:scale>
          <a:sx n="92" d="100"/>
          <a:sy n="92" d="100"/>
        </p:scale>
        <p:origin x="49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7" d="100"/>
          <a:sy n="77" d="100"/>
        </p:scale>
        <p:origin x="38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AD2A420C-D21F-4AA6-AC0A-410CEF81DA0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FCBBD995-6FEB-4252-8FC0-A8D4436AFD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5BA96-7B4B-45E0-9000-E25AAD4FE3AC}" type="datetime1">
              <a:rPr lang="pt-BR" smtClean="0"/>
              <a:t>05/02/2025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25BEF00-9953-471A-A74B-6377D92D85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D7F3491D-EC10-4C66-A786-78B246DD1A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7677D-64EE-4E65-88ED-02DF95F5D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46272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28013-FCB6-4DB3-86AA-2146ECB93E2E}" type="datetime1">
              <a:rPr lang="pt-BR" smtClean="0"/>
              <a:pPr/>
              <a:t>05/02/2025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97A685-9FAA-4505-8051-9DBDC940A326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275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A685-9FAA-4505-8051-9DBDC940A32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253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6E2FD9E-62C1-4A41-B31A-A1FF93BFA21D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8B67CC-A79A-4D0B-9A19-B5BF0489738B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D98E45-C13B-4895-996F-994D00DEE4BF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E46E73-A7BE-4B9F-9A21-A2E2DAF3D619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3B87F1D-1A1A-41E1-B1F4-63F1A822CE2A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5141CC-6FB9-4099-AC0F-1D6FB1485A90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 smtClean="0"/>
              <a:t>Clique para editar o título mestre</a:t>
            </a:r>
            <a:endParaRPr lang="pt-BR" noProof="0"/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D57C49-8A2C-42B1-8BA1-F2A9E7E491DD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5E66CB-DE62-4C03-BB2A-18C80F1D8F2A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8FC7B0-D301-48C4-BEC0-DD8471EF27C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38E6B3-E8A5-41C4-90F5-D124F7E4F0DB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0D56F3-541C-4F10-A83C-E6E49A421F1E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79652F-316D-419C-86DA-B6592259513E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35B752-A5C3-4A54-BFB3-ACEA04E2FFD0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69BA27F-BF9E-435C-9301-628DF9122CE1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11295-CAD4-44FE-A127-41D650E8F088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E77AC1-F2EA-4BD3-A9AC-DC65022F750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1298C3-D24B-4FD9-908F-F3EBEDF14C63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C04F6EF1-794A-4D29-9504-C6813426F5B6}" type="datetime1">
              <a:rPr lang="pt-BR" noProof="0" smtClean="0"/>
              <a:t>05/02/2025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éu da noite com montanhas no horizonte">
            <a:extLst>
              <a:ext uri="{FF2B5EF4-FFF2-40B4-BE49-F238E27FC236}">
                <a16:creationId xmlns:a16="http://schemas.microsoft.com/office/drawing/2014/main" xmlns="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" y="0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 importância da reciclagem</a:t>
            </a:r>
            <a:endParaRPr lang="pt-BR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274" y="5461960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Trabalho realizado por João Caldeira</a:t>
            </a:r>
            <a:endParaRPr lang="pt-BR" sz="2000" dirty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r>
              <a:rPr lang="pt-PT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Benefícios da reciclagem</a:t>
            </a:r>
            <a:endParaRPr lang="pt-PT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0" y="1883229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Reduz a quantidades de rezidos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Conserva os recursos naturais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P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Reduz a poluição</a:t>
            </a:r>
            <a:endParaRPr lang="pt-P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73" y="1795154"/>
            <a:ext cx="5606266" cy="3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8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6267"/>
          </a:xfrm>
        </p:spPr>
        <p:txBody>
          <a:bodyPr>
            <a:normAutofit/>
          </a:bodyPr>
          <a:lstStyle/>
          <a:p>
            <a:r>
              <a:rPr lang="pt-PT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 nosso papel na reciclagem</a:t>
            </a:r>
            <a:endParaRPr lang="pt-PT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1733085" y="1533632"/>
            <a:ext cx="5372100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pt-P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reciclagem começa em casa. Separar o lixo corretamente e reutilizar materiais são pequenos gestos que fazem uma grande diferença no ambiente.</a:t>
            </a:r>
            <a:endParaRPr lang="pt-P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627" y="1456267"/>
            <a:ext cx="5060373" cy="479863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 rot="16200000">
            <a:off x="-1298112" y="3082091"/>
            <a:ext cx="3457998" cy="8617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000" b="1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50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291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e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10845B-7F19-4A9A-BEE4-BEF0501E1A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F1DF1E-36E3-406C-8CF7-DB13BB6470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5274BF-C111-4B7A-8D90-F7666D37C131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0</TotalTime>
  <Words>55</Words>
  <Application>Microsoft Office PowerPoint</Application>
  <PresentationFormat>Widescreen</PresentationFormat>
  <Paragraphs>10</Paragraphs>
  <Slides>3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Celeste</vt:lpstr>
      <vt:lpstr>A importância da reciclagem</vt:lpstr>
      <vt:lpstr>Benefícios da reciclagem</vt:lpstr>
      <vt:lpstr>O nosso papel na reciclagem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2025-01-31T13:51:41Z</dcterms:created>
  <dcterms:modified xsi:type="dcterms:W3CDTF">2025-02-05T10:05:10Z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