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BBCB89E-164F-4CD5-A56F-60C11E85B52E}" type="datetimeFigureOut">
              <a:rPr lang="pt-PT" smtClean="0"/>
              <a:t>05/02/2025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2F41A0A-D7FB-4479-822A-CAE9FDC0E5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32478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B89E-164F-4CD5-A56F-60C11E85B52E}" type="datetimeFigureOut">
              <a:rPr lang="pt-PT" smtClean="0"/>
              <a:t>05/02/2025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1A0A-D7FB-4479-822A-CAE9FDC0E5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90579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BCB89E-164F-4CD5-A56F-60C11E85B52E}" type="datetimeFigureOut">
              <a:rPr lang="pt-PT" smtClean="0"/>
              <a:t>05/02/2025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F41A0A-D7FB-4479-822A-CAE9FDC0E5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52407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BCB89E-164F-4CD5-A56F-60C11E85B52E}" type="datetimeFigureOut">
              <a:rPr lang="pt-PT" smtClean="0"/>
              <a:t>05/02/2025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F41A0A-D7FB-4479-822A-CAE9FDC0E506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2251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BCB89E-164F-4CD5-A56F-60C11E85B52E}" type="datetimeFigureOut">
              <a:rPr lang="pt-PT" smtClean="0"/>
              <a:t>05/02/2025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F41A0A-D7FB-4479-822A-CAE9FDC0E5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6015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B89E-164F-4CD5-A56F-60C11E85B52E}" type="datetimeFigureOut">
              <a:rPr lang="pt-PT" smtClean="0"/>
              <a:t>05/02/2025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1A0A-D7FB-4479-822A-CAE9FDC0E5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19780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B89E-164F-4CD5-A56F-60C11E85B52E}" type="datetimeFigureOut">
              <a:rPr lang="pt-PT" smtClean="0"/>
              <a:t>05/02/2025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1A0A-D7FB-4479-822A-CAE9FDC0E5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82954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B89E-164F-4CD5-A56F-60C11E85B52E}" type="datetimeFigureOut">
              <a:rPr lang="pt-PT" smtClean="0"/>
              <a:t>05/02/2025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1A0A-D7FB-4479-822A-CAE9FDC0E5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1104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BCB89E-164F-4CD5-A56F-60C11E85B52E}" type="datetimeFigureOut">
              <a:rPr lang="pt-PT" smtClean="0"/>
              <a:t>05/02/2025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F41A0A-D7FB-4479-822A-CAE9FDC0E5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54348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B89E-164F-4CD5-A56F-60C11E85B52E}" type="datetimeFigureOut">
              <a:rPr lang="pt-PT" smtClean="0"/>
              <a:t>05/02/2025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1A0A-D7FB-4479-822A-CAE9FDC0E5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11072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BCB89E-164F-4CD5-A56F-60C11E85B52E}" type="datetimeFigureOut">
              <a:rPr lang="pt-PT" smtClean="0"/>
              <a:t>05/02/2025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2F41A0A-D7FB-4479-822A-CAE9FDC0E5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62221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B89E-164F-4CD5-A56F-60C11E85B52E}" type="datetimeFigureOut">
              <a:rPr lang="pt-PT" smtClean="0"/>
              <a:t>05/02/2025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1A0A-D7FB-4479-822A-CAE9FDC0E5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38085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B89E-164F-4CD5-A56F-60C11E85B52E}" type="datetimeFigureOut">
              <a:rPr lang="pt-PT" smtClean="0"/>
              <a:t>05/02/2025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1A0A-D7FB-4479-822A-CAE9FDC0E5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75962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B89E-164F-4CD5-A56F-60C11E85B52E}" type="datetimeFigureOut">
              <a:rPr lang="pt-PT" smtClean="0"/>
              <a:t>05/02/2025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1A0A-D7FB-4479-822A-CAE9FDC0E5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5227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B89E-164F-4CD5-A56F-60C11E85B52E}" type="datetimeFigureOut">
              <a:rPr lang="pt-PT" smtClean="0"/>
              <a:t>05/02/2025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1A0A-D7FB-4479-822A-CAE9FDC0E5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87736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B89E-164F-4CD5-A56F-60C11E85B52E}" type="datetimeFigureOut">
              <a:rPr lang="pt-PT" smtClean="0"/>
              <a:t>05/02/2025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1A0A-D7FB-4479-822A-CAE9FDC0E5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59845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B89E-164F-4CD5-A56F-60C11E85B52E}" type="datetimeFigureOut">
              <a:rPr lang="pt-PT" smtClean="0"/>
              <a:t>05/02/2025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1A0A-D7FB-4479-822A-CAE9FDC0E5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05187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CB89E-164F-4CD5-A56F-60C11E85B52E}" type="datetimeFigureOut">
              <a:rPr lang="pt-PT" smtClean="0"/>
              <a:t>05/02/2025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41A0A-D7FB-4479-822A-CAE9FDC0E5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1044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0486" y="500743"/>
            <a:ext cx="11059886" cy="1325563"/>
          </a:xfrm>
        </p:spPr>
        <p:txBody>
          <a:bodyPr/>
          <a:lstStyle/>
          <a:p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A importância dos backups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705600" y="563880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Trabalho realizado por João Caldeira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3684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0486" y="500743"/>
            <a:ext cx="11059886" cy="1325563"/>
          </a:xfrm>
        </p:spPr>
        <p:txBody>
          <a:bodyPr/>
          <a:lstStyle/>
          <a:p>
            <a:pPr algn="ctr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O que é um backups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40229" y="2231571"/>
            <a:ext cx="5410200" cy="245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Backup é uma cópia de segurança dos dados que estão guardados em um dispositivo de armazenamento ou sistema para outro ambiente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71" y="2595141"/>
            <a:ext cx="5248679" cy="294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489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0486" y="500743"/>
            <a:ext cx="11059886" cy="1325563"/>
          </a:xfrm>
        </p:spPr>
        <p:txBody>
          <a:bodyPr/>
          <a:lstStyle/>
          <a:p>
            <a:pPr algn="ctr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backups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40871" y="1937657"/>
            <a:ext cx="5410200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1. Backup Completo</a:t>
            </a:r>
          </a:p>
          <a:p>
            <a:pPr>
              <a:lnSpc>
                <a:spcPct val="150000"/>
              </a:lnSpc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 Backup Incremental</a:t>
            </a:r>
          </a:p>
          <a:p>
            <a:pPr>
              <a:lnSpc>
                <a:spcPct val="150000"/>
              </a:lnSpc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 Backup Diferencial</a:t>
            </a:r>
          </a:p>
          <a:p>
            <a:pPr>
              <a:lnSpc>
                <a:spcPct val="150000"/>
              </a:lnSpc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 Backup Espelhado</a:t>
            </a:r>
          </a:p>
          <a:p>
            <a:pPr>
              <a:lnSpc>
                <a:spcPct val="150000"/>
              </a:lnSpc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 Backup Local</a:t>
            </a:r>
          </a:p>
          <a:p>
            <a:pPr>
              <a:lnSpc>
                <a:spcPct val="150000"/>
              </a:lnSpc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 Backup Externo</a:t>
            </a:r>
          </a:p>
          <a:p>
            <a:pPr>
              <a:lnSpc>
                <a:spcPct val="150000"/>
              </a:lnSpc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 Backup Remoto</a:t>
            </a:r>
          </a:p>
          <a:p>
            <a:pPr>
              <a:lnSpc>
                <a:spcPct val="150000"/>
              </a:lnSpc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 Backup em Nuvem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71" y="1937657"/>
            <a:ext cx="4731436" cy="411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814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0486" y="500743"/>
            <a:ext cx="11059886" cy="1325563"/>
          </a:xfrm>
        </p:spPr>
        <p:txBody>
          <a:bodyPr/>
          <a:lstStyle/>
          <a:p>
            <a:pPr algn="ctr"/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322864" y="2930115"/>
            <a:ext cx="5655130" cy="1227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 resumo podemos perceber as diferenças de backups e saber o que é um backup.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1033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27</TotalTime>
  <Words>88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Trilha de Vapor</vt:lpstr>
      <vt:lpstr>A importância dos backups</vt:lpstr>
      <vt:lpstr>O que é um backups</vt:lpstr>
      <vt:lpstr>Tipos de backups</vt:lpstr>
      <vt:lpstr>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importância dos backups</dc:title>
  <dc:creator>Utilizador</dc:creator>
  <cp:lastModifiedBy>Utilizador</cp:lastModifiedBy>
  <cp:revision>4</cp:revision>
  <dcterms:created xsi:type="dcterms:W3CDTF">2025-02-05T10:17:19Z</dcterms:created>
  <dcterms:modified xsi:type="dcterms:W3CDTF">2025-02-05T10:44:25Z</dcterms:modified>
</cp:coreProperties>
</file>