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7485079" y="2166617"/>
            <a:ext cx="3000718" cy="1639142"/>
          </a:xfrm>
          <a:custGeom>
            <a:avLst/>
            <a:gdLst/>
            <a:ahLst/>
            <a:cxnLst/>
            <a:rect r="r" b="b" t="t" l="l"/>
            <a:pathLst>
              <a:path h="1639142" w="3000718">
                <a:moveTo>
                  <a:pt x="0" y="0"/>
                </a:moveTo>
                <a:lnTo>
                  <a:pt x="3000718" y="0"/>
                </a:lnTo>
                <a:lnTo>
                  <a:pt x="3000718" y="1639142"/>
                </a:lnTo>
                <a:lnTo>
                  <a:pt x="0" y="163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165867" y="3766896"/>
            <a:ext cx="1639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8165867" y="2273885"/>
            <a:ext cx="16391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8203345" y="3020390"/>
            <a:ext cx="160166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682942" y="4226482"/>
            <a:ext cx="952184" cy="520131"/>
            <a:chOff x="0" y="0"/>
            <a:chExt cx="1269579" cy="693507"/>
          </a:xfrm>
        </p:grpSpPr>
        <p:sp>
          <p:nvSpPr>
            <p:cNvPr name="Freeform 7" id="7"/>
            <p:cNvSpPr/>
            <p:nvPr/>
          </p:nvSpPr>
          <p:spPr>
            <a:xfrm flipH="false" flipV="false" rot="-10800000">
              <a:off x="0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-11547"/>
              <a:ext cx="126957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998336" y="4226482"/>
            <a:ext cx="947200" cy="520131"/>
            <a:chOff x="0" y="0"/>
            <a:chExt cx="1262934" cy="6935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3630"/>
              <a:ext cx="1262934" cy="689877"/>
            </a:xfrm>
            <a:custGeom>
              <a:avLst/>
              <a:gdLst/>
              <a:ahLst/>
              <a:cxnLst/>
              <a:rect r="r" b="b" t="t" l="l"/>
              <a:pathLst>
                <a:path h="689877" w="1262934">
                  <a:moveTo>
                    <a:pt x="0" y="0"/>
                  </a:moveTo>
                  <a:lnTo>
                    <a:pt x="1262934" y="0"/>
                  </a:lnTo>
                  <a:lnTo>
                    <a:pt x="1262934" y="689877"/>
                  </a:lnTo>
                  <a:lnTo>
                    <a:pt x="0" y="689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1262934" cy="760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78"/>
                </a:lnSpc>
                <a:spcBef>
                  <a:spcPct val="0"/>
                </a:spcBef>
              </a:pPr>
              <a:r>
                <a:rPr lang="en-US" sz="341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307486" y="4226482"/>
            <a:ext cx="997247" cy="544746"/>
            <a:chOff x="0" y="0"/>
            <a:chExt cx="1329663" cy="7263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29663" cy="726328"/>
            </a:xfrm>
            <a:custGeom>
              <a:avLst/>
              <a:gdLst/>
              <a:ahLst/>
              <a:cxnLst/>
              <a:rect r="r" b="b" t="t" l="l"/>
              <a:pathLst>
                <a:path h="726328" w="1329663">
                  <a:moveTo>
                    <a:pt x="0" y="0"/>
                  </a:moveTo>
                  <a:lnTo>
                    <a:pt x="1329663" y="0"/>
                  </a:lnTo>
                  <a:lnTo>
                    <a:pt x="1329663" y="726328"/>
                  </a:lnTo>
                  <a:lnTo>
                    <a:pt x="0" y="7263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-13211"/>
              <a:ext cx="1329663" cy="695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8"/>
                </a:lnSpc>
                <a:spcBef>
                  <a:spcPct val="0"/>
                </a:spcBef>
              </a:pPr>
              <a:r>
                <a:rPr lang="en-US" sz="314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3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13159034" y="4746612"/>
            <a:ext cx="1312902" cy="14172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0426584" y="5932718"/>
            <a:ext cx="256267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Administração</a:t>
            </a:r>
          </a:p>
        </p:txBody>
      </p:sp>
      <p:sp>
        <p:nvSpPr>
          <p:cNvPr name="AutoShape 17" id="17"/>
          <p:cNvSpPr/>
          <p:nvPr/>
        </p:nvSpPr>
        <p:spPr>
          <a:xfrm flipV="true">
            <a:off x="9461708" y="6530772"/>
            <a:ext cx="2246211" cy="12345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8509524" y="7765333"/>
            <a:ext cx="952184" cy="520131"/>
            <a:chOff x="0" y="0"/>
            <a:chExt cx="1269579" cy="693507"/>
          </a:xfrm>
        </p:grpSpPr>
        <p:sp>
          <p:nvSpPr>
            <p:cNvPr name="Freeform 19" id="19"/>
            <p:cNvSpPr/>
            <p:nvPr/>
          </p:nvSpPr>
          <p:spPr>
            <a:xfrm flipH="false" flipV="false" rot="-10800000">
              <a:off x="0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0" y="109328"/>
              <a:ext cx="1269579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Switch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8985438" y="4486547"/>
            <a:ext cx="178" cy="32787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10736038" y="435190"/>
            <a:ext cx="1295663" cy="520131"/>
            <a:chOff x="0" y="0"/>
            <a:chExt cx="1727551" cy="69350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28986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0" y="98046"/>
              <a:ext cx="1727551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Switch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 flipH="true">
            <a:off x="9804760" y="695255"/>
            <a:ext cx="9312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6" id="26"/>
          <p:cNvGrpSpPr/>
          <p:nvPr/>
        </p:nvGrpSpPr>
        <p:grpSpPr>
          <a:xfrm rot="0">
            <a:off x="12511203" y="435190"/>
            <a:ext cx="1295663" cy="520131"/>
            <a:chOff x="0" y="0"/>
            <a:chExt cx="1727551" cy="69350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28986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98046"/>
              <a:ext cx="1727551" cy="44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Router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H="true">
            <a:off x="12031701" y="695255"/>
            <a:ext cx="47950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0" id="30"/>
          <p:cNvSpPr txBox="true"/>
          <p:nvPr/>
        </p:nvSpPr>
        <p:spPr>
          <a:xfrm rot="0">
            <a:off x="8165618" y="142806"/>
            <a:ext cx="163914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windows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server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4237950" y="3706351"/>
            <a:ext cx="952184" cy="520131"/>
            <a:chOff x="0" y="0"/>
            <a:chExt cx="1269579" cy="693507"/>
          </a:xfrm>
        </p:grpSpPr>
        <p:sp>
          <p:nvSpPr>
            <p:cNvPr name="Freeform 32" id="32"/>
            <p:cNvSpPr/>
            <p:nvPr/>
          </p:nvSpPr>
          <p:spPr>
            <a:xfrm flipH="false" flipV="false" rot="-10800000">
              <a:off x="0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0" y="-11547"/>
              <a:ext cx="126957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1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953254" y="3706351"/>
            <a:ext cx="940934" cy="516690"/>
            <a:chOff x="0" y="0"/>
            <a:chExt cx="1254578" cy="6889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3606"/>
              <a:ext cx="1254578" cy="685313"/>
            </a:xfrm>
            <a:custGeom>
              <a:avLst/>
              <a:gdLst/>
              <a:ahLst/>
              <a:cxnLst/>
              <a:rect r="r" b="b" t="t" l="l"/>
              <a:pathLst>
                <a:path h="685313" w="1254578">
                  <a:moveTo>
                    <a:pt x="0" y="0"/>
                  </a:moveTo>
                  <a:lnTo>
                    <a:pt x="1254578" y="0"/>
                  </a:lnTo>
                  <a:lnTo>
                    <a:pt x="1254578" y="685313"/>
                  </a:lnTo>
                  <a:lnTo>
                    <a:pt x="0" y="685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0" y="-66675"/>
              <a:ext cx="1254578" cy="755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46"/>
                </a:lnSpc>
                <a:spcBef>
                  <a:spcPct val="0"/>
                </a:spcBef>
              </a:pPr>
              <a:r>
                <a:rPr lang="en-US" sz="339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2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658170" y="3706351"/>
            <a:ext cx="952184" cy="520131"/>
            <a:chOff x="0" y="0"/>
            <a:chExt cx="1269579" cy="69350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0" y="-15196"/>
              <a:ext cx="126957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3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 flipH="true" flipV="true">
            <a:off x="6652393" y="5989868"/>
            <a:ext cx="1857132" cy="17754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H="true" flipV="true">
            <a:off x="3423721" y="4223041"/>
            <a:ext cx="1836634" cy="113996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2" id="42"/>
          <p:cNvSpPr txBox="true"/>
          <p:nvPr/>
        </p:nvSpPr>
        <p:spPr>
          <a:xfrm rot="0">
            <a:off x="5371057" y="4942118"/>
            <a:ext cx="25626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Recursos humanos (RH)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1607247" y="1806160"/>
            <a:ext cx="2764017" cy="1509844"/>
            <a:chOff x="0" y="0"/>
            <a:chExt cx="3685356" cy="2013126"/>
          </a:xfrm>
        </p:grpSpPr>
        <p:sp>
          <p:nvSpPr>
            <p:cNvPr name="Freeform 44" id="44"/>
            <p:cNvSpPr/>
            <p:nvPr/>
          </p:nvSpPr>
          <p:spPr>
            <a:xfrm flipH="false" flipV="false" rot="-10800000">
              <a:off x="0" y="0"/>
              <a:ext cx="3685356" cy="2013126"/>
            </a:xfrm>
            <a:custGeom>
              <a:avLst/>
              <a:gdLst/>
              <a:ahLst/>
              <a:cxnLst/>
              <a:rect r="r" b="b" t="t" l="l"/>
              <a:pathLst>
                <a:path h="2013126" w="3685356">
                  <a:moveTo>
                    <a:pt x="0" y="0"/>
                  </a:moveTo>
                  <a:lnTo>
                    <a:pt x="3685356" y="0"/>
                  </a:lnTo>
                  <a:lnTo>
                    <a:pt x="3685356" y="2013126"/>
                  </a:lnTo>
                  <a:lnTo>
                    <a:pt x="0" y="2013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529813"/>
              <a:ext cx="3551126" cy="799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51"/>
                </a:lnSpc>
                <a:spcBef>
                  <a:spcPct val="0"/>
                </a:spcBef>
              </a:pPr>
              <a:r>
                <a:rPr lang="en-US" sz="360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Impressora</a:t>
              </a: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3764610" y="8228313"/>
            <a:ext cx="256267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Produção (TI)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182078" y="7368941"/>
            <a:ext cx="952184" cy="520131"/>
            <a:chOff x="0" y="0"/>
            <a:chExt cx="1269579" cy="693507"/>
          </a:xfrm>
        </p:grpSpPr>
        <p:sp>
          <p:nvSpPr>
            <p:cNvPr name="Freeform 48" id="48"/>
            <p:cNvSpPr/>
            <p:nvPr/>
          </p:nvSpPr>
          <p:spPr>
            <a:xfrm flipH="false" flipV="false" rot="-10800000">
              <a:off x="0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0" y="-15196"/>
              <a:ext cx="126957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1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182078" y="8285463"/>
            <a:ext cx="951322" cy="522394"/>
            <a:chOff x="0" y="0"/>
            <a:chExt cx="1268430" cy="69652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3646"/>
              <a:ext cx="1268430" cy="692880"/>
            </a:xfrm>
            <a:custGeom>
              <a:avLst/>
              <a:gdLst/>
              <a:ahLst/>
              <a:cxnLst/>
              <a:rect r="r" b="b" t="t" l="l"/>
              <a:pathLst>
                <a:path h="692880" w="1268430">
                  <a:moveTo>
                    <a:pt x="0" y="0"/>
                  </a:moveTo>
                  <a:lnTo>
                    <a:pt x="1268430" y="0"/>
                  </a:lnTo>
                  <a:lnTo>
                    <a:pt x="1268430" y="692880"/>
                  </a:lnTo>
                  <a:lnTo>
                    <a:pt x="0" y="69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0" y="-57150"/>
              <a:ext cx="1268430" cy="7536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8"/>
                </a:lnSpc>
                <a:spcBef>
                  <a:spcPct val="0"/>
                </a:spcBef>
              </a:pPr>
              <a:r>
                <a:rPr lang="en-US" sz="3427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82078" y="9207908"/>
            <a:ext cx="952184" cy="520131"/>
            <a:chOff x="0" y="0"/>
            <a:chExt cx="1269579" cy="69350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69579" cy="693507"/>
            </a:xfrm>
            <a:custGeom>
              <a:avLst/>
              <a:gdLst/>
              <a:ahLst/>
              <a:cxnLst/>
              <a:rect r="r" b="b" t="t" l="l"/>
              <a:pathLst>
                <a:path h="693507" w="1269579">
                  <a:moveTo>
                    <a:pt x="0" y="0"/>
                  </a:moveTo>
                  <a:lnTo>
                    <a:pt x="1269579" y="0"/>
                  </a:lnTo>
                  <a:lnTo>
                    <a:pt x="1269579" y="693507"/>
                  </a:lnTo>
                  <a:lnTo>
                    <a:pt x="0" y="693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5" id="55"/>
            <p:cNvSpPr txBox="true"/>
            <p:nvPr/>
          </p:nvSpPr>
          <p:spPr>
            <a:xfrm rot="0">
              <a:off x="0" y="-15196"/>
              <a:ext cx="1269579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Pc 3</a:t>
              </a:r>
            </a:p>
          </p:txBody>
        </p:sp>
      </p:grpSp>
      <p:sp>
        <p:nvSpPr>
          <p:cNvPr name="AutoShape 56" id="56"/>
          <p:cNvSpPr/>
          <p:nvPr/>
        </p:nvSpPr>
        <p:spPr>
          <a:xfrm flipH="true" flipV="true">
            <a:off x="2134262" y="7629006"/>
            <a:ext cx="1677792" cy="6378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 flipH="true">
            <a:off x="2133401" y="8546660"/>
            <a:ext cx="158376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8" id="58"/>
          <p:cNvSpPr/>
          <p:nvPr/>
        </p:nvSpPr>
        <p:spPr>
          <a:xfrm flipV="true">
            <a:off x="13032518" y="4771228"/>
            <a:ext cx="2773592" cy="17232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9" id="59"/>
          <p:cNvSpPr/>
          <p:nvPr/>
        </p:nvSpPr>
        <p:spPr>
          <a:xfrm flipH="true" flipV="true">
            <a:off x="2134262" y="4226482"/>
            <a:ext cx="3055871" cy="17633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 flipH="true">
            <a:off x="2134262" y="8742663"/>
            <a:ext cx="1630348" cy="7253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>
            <a:off x="6652393" y="5989868"/>
            <a:ext cx="1768013" cy="17754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 flipH="true">
            <a:off x="9461708" y="6481663"/>
            <a:ext cx="2246211" cy="13054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6323376" y="8266818"/>
            <a:ext cx="2190055" cy="494490"/>
            <a:chOff x="0" y="0"/>
            <a:chExt cx="2920073" cy="659320"/>
          </a:xfrm>
        </p:grpSpPr>
        <p:sp>
          <p:nvSpPr>
            <p:cNvPr name="AutoShape 64" id="64"/>
            <p:cNvSpPr/>
            <p:nvPr/>
          </p:nvSpPr>
          <p:spPr>
            <a:xfrm flipH="true">
              <a:off x="5208" y="24860"/>
              <a:ext cx="2909656" cy="6096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5" id="65"/>
            <p:cNvSpPr/>
            <p:nvPr/>
          </p:nvSpPr>
          <p:spPr>
            <a:xfrm flipV="true">
              <a:off x="5208" y="24860"/>
              <a:ext cx="2909656" cy="6096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AutoShape 66" id="66"/>
          <p:cNvSpPr/>
          <p:nvPr/>
        </p:nvSpPr>
        <p:spPr>
          <a:xfrm flipV="true">
            <a:off x="2134262" y="8782910"/>
            <a:ext cx="1630348" cy="6850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7" id="67"/>
          <p:cNvGrpSpPr/>
          <p:nvPr/>
        </p:nvGrpSpPr>
        <p:grpSpPr>
          <a:xfrm rot="-5400000">
            <a:off x="10649178" y="1651681"/>
            <a:ext cx="65232" cy="1753570"/>
            <a:chOff x="0" y="0"/>
            <a:chExt cx="86976" cy="2338093"/>
          </a:xfrm>
        </p:grpSpPr>
        <p:sp>
          <p:nvSpPr>
            <p:cNvPr name="AutoShape 68" id="68"/>
            <p:cNvSpPr/>
            <p:nvPr/>
          </p:nvSpPr>
          <p:spPr>
            <a:xfrm>
              <a:off x="43488" y="0"/>
              <a:ext cx="0" cy="2338093"/>
            </a:xfrm>
            <a:prstGeom prst="line">
              <a:avLst/>
            </a:prstGeom>
            <a:ln cap="flat" w="86976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9" id="69"/>
            <p:cNvSpPr/>
            <p:nvPr/>
          </p:nvSpPr>
          <p:spPr>
            <a:xfrm flipV="true">
              <a:off x="43488" y="0"/>
              <a:ext cx="0" cy="2338093"/>
            </a:xfrm>
            <a:prstGeom prst="line">
              <a:avLst/>
            </a:prstGeom>
            <a:ln cap="flat" w="86976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AutoShape 70" id="70"/>
          <p:cNvSpPr/>
          <p:nvPr/>
        </p:nvSpPr>
        <p:spPr>
          <a:xfrm>
            <a:off x="2134262" y="7629006"/>
            <a:ext cx="1677792" cy="6110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1" id="71"/>
          <p:cNvSpPr/>
          <p:nvPr/>
        </p:nvSpPr>
        <p:spPr>
          <a:xfrm>
            <a:off x="2224858" y="8514063"/>
            <a:ext cx="15397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>
            <a:off x="3423721" y="4223041"/>
            <a:ext cx="1860367" cy="12715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>
            <a:off x="2134262" y="4226482"/>
            <a:ext cx="3055871" cy="17633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>
            <a:off x="4714042" y="4226482"/>
            <a:ext cx="622806" cy="72724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 flipH="true" flipV="true">
            <a:off x="4814969" y="4336960"/>
            <a:ext cx="556088" cy="6623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 flipV="true">
            <a:off x="8985438" y="4486547"/>
            <a:ext cx="178" cy="32787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 flipH="true">
            <a:off x="13022700" y="4746612"/>
            <a:ext cx="1449236" cy="136157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H="true">
            <a:off x="12896184" y="4746612"/>
            <a:ext cx="262850" cy="1243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 flipV="true">
            <a:off x="12896184" y="4746612"/>
            <a:ext cx="262850" cy="120342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 flipH="true">
            <a:off x="12989255" y="4771228"/>
            <a:ext cx="2816855" cy="17232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>
            <a:off x="9883060" y="695255"/>
            <a:ext cx="8529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2" id="82"/>
          <p:cNvSpPr/>
          <p:nvPr/>
        </p:nvSpPr>
        <p:spPr>
          <a:xfrm flipV="true">
            <a:off x="12097169" y="695255"/>
            <a:ext cx="414034" cy="201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DAGqCCuMGIQ</dc:identifier>
  <dcterms:modified xsi:type="dcterms:W3CDTF">2011-08-01T06:04:30Z</dcterms:modified>
  <cp:revision>1</cp:revision>
  <dc:title>RC Modulo 2  exercício 2</dc:title>
</cp:coreProperties>
</file>