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jiya Aleena Saj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02AE-C78E-2A33-0FBC-D4E998707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4CDB4-EDA2-3222-959C-AD8C5769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6D69-AA5C-3C21-B154-08F47EF1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7CB1B-4436-5EF0-E4E6-F498411A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5F9D6-2364-3A22-E518-A1E3CF0B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87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57D47-3671-348A-5795-CF3CE04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99F7F-2131-5F5D-7590-3CFE258E0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9A568-67E0-72A2-288C-3AF84964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48B81-3C30-7AD5-9FD8-671548DE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91520-DDD9-7196-00C9-1314FB34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A7563-164F-EB4C-FE0E-2CFDB3125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3A1D-031B-6BA8-CD76-E84D3C8BD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E47AB-C398-EAAD-9F14-139B915D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17F1-FC6E-F1BF-BA61-F16F4576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11D1C-58FF-2F8A-3C4E-39EAEBC0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7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3C1E-0288-8ECD-0233-ACE81415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9764-666E-2FD0-597D-E843E12CF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7B39-0D73-01E9-BC5C-0135F030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9755-917B-351B-91B1-1C056BEB0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B1E7-331B-D800-0579-FAA7EA62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4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98EB-FA06-25F1-59EC-BF97655C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378F8-01ED-05CD-16F7-CF899D82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CE93-E65B-A2D5-D211-FDB2F403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0AD83-D5F0-B093-581B-87E5C730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60E09-A896-5DDF-8E8A-DB20D2B3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5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47A7-C931-E386-E977-BE32D73C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E5BE-AF55-CBB0-C43D-9F0A2AB42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30FA4-4098-4ECA-A189-2E29DB8F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52CD-AB43-4915-5923-5A89E057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25A26-CDA6-4FB4-D048-9F7F5864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4321-C0DE-1B76-4EDA-38CAF6B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659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1F27-9E85-364B-A9BF-C20D31FA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9D2D-74D0-EBE3-DD85-4484880F3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1B84C-AE89-B7B0-E1EC-83E1C3DD3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FEEE1D-DE51-8748-ADEA-A9B07A388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A1644-D5CD-5E1F-9844-C83CA7E16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31BFB-4E36-73AA-C13C-A2243E64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9DC8E-6E24-6B8E-158E-731302EF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1A79F-A166-CC5F-5940-1ABAB1E0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64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E9E1-47A9-D51E-1287-DA31F675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8FD67-D1F2-831B-49A6-63EAFD16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D94AA-3223-3C2D-3818-6895D0026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2EF1-7F56-853D-AA35-035B1A1C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51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E45026-4949-48EA-96D2-D8441F66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A5CD7-EB62-1A6E-09D3-CB5321D7D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42F6-6375-B8F3-E1C7-7EA70946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8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4BA4-7D38-D699-AED2-AC6E3373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0E94-92D5-ED3C-7F78-D010F706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77433-7F90-0776-3187-79D4C7EC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817D2-12E1-AEC1-9273-BDB27075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45B1B-F7F9-5B6E-576D-875DF692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48E2D-D283-1C2F-BA68-A47E2923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428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38D0-BC87-184F-471F-4F86FFB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E0D28-0A4E-C1DF-B2D4-18F699659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27F37-C25D-7766-58CA-BECC4AEF0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A933B-22B2-DCB5-F8E3-66D4FDA9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175F3-3AF6-BFC5-58D8-58614038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4FAB-B915-2019-06C5-C93EA6EEB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1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D070E3-CEBA-1074-B3DE-A016436E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F74D-13AE-1896-9FC7-47C318021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235E-5A8F-FD08-3C9D-765BDDC112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6617-4152-4C27-9B59-783D216BD140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F711A-80BD-C705-092B-4F971C9F1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59B3-88E5-AD28-E50A-35386DD6D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3194-8867-471A-BB14-AEEE4B1C8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3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🧬 Clash-Free Timetable Using 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Optimizing Class Schedules with AI-inspired Techniques</a:t>
            </a:r>
          </a:p>
          <a:p>
            <a:r>
              <a:rPr dirty="0"/>
              <a:t>Jason Alvin Chesney (222BDA03)</a:t>
            </a:r>
          </a:p>
          <a:p>
            <a:r>
              <a:rPr dirty="0" err="1"/>
              <a:t>Lajiya</a:t>
            </a:r>
            <a:r>
              <a:rPr dirty="0"/>
              <a:t> Aleena Saji (222BDA17)</a:t>
            </a:r>
          </a:p>
          <a:p>
            <a:r>
              <a:rPr dirty="0"/>
              <a:t>Shivani M (222BDA31)</a:t>
            </a:r>
          </a:p>
          <a:p>
            <a:r>
              <a:rPr dirty="0"/>
              <a:t>Sanjay Karthik M (222BDA52)</a:t>
            </a:r>
          </a:p>
          <a:p>
            <a:r>
              <a:rPr dirty="0"/>
              <a:t>Alvina Joanna (222BDA63)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Mixes two parent chromosomes to produce offspring.</a:t>
            </a:r>
          </a:p>
          <a:p>
            <a:r>
              <a:t>Maintains genetic material and prevents drastic changes.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Introduces small changes to avoid premature convergence.</a:t>
            </a:r>
          </a:p>
          <a:p>
            <a:r>
              <a:t>Helps explore new solutions by flipping bits.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Ensure that same teacher is not assigned to two classes at the same time.</a:t>
            </a:r>
          </a:p>
          <a:p>
            <a:r>
              <a:t>Mutation helps resolve overlapping schedules.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GA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Initialize Population</a:t>
            </a:r>
          </a:p>
          <a:p>
            <a:r>
              <a:t>2. Evaluate Fitness</a:t>
            </a:r>
          </a:p>
          <a:p>
            <a:r>
              <a:t>3. Select Parents</a:t>
            </a:r>
          </a:p>
          <a:p>
            <a:r>
              <a:t>4. Crossover</a:t>
            </a:r>
          </a:p>
          <a:p>
            <a:r>
              <a:t>5. Mutation</a:t>
            </a:r>
          </a:p>
          <a:p>
            <a:r>
              <a:t>6. Repeat until optimal 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Schedule 1 and Schedule 2 (tabular format)</a:t>
            </a:r>
          </a:p>
          <a:p>
            <a:r>
              <a:t>- Both clash-free ✅</a:t>
            </a:r>
          </a:p>
          <a:p>
            <a:r>
              <a:t>- Teacher slots well distributed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We thank:</a:t>
            </a:r>
          </a:p>
          <a:p>
            <a:r>
              <a:t>- Praveen Kumar</a:t>
            </a:r>
          </a:p>
          <a:p>
            <a:r>
              <a:t>- Jayati Kaushik</a:t>
            </a:r>
          </a:p>
          <a:p>
            <a:r>
              <a:t>- Our classmates</a:t>
            </a:r>
          </a:p>
          <a:p>
            <a:r>
              <a:t>References:</a:t>
            </a:r>
          </a:p>
          <a:p>
            <a:r>
              <a:t>- A Review of Optimisation Algorithms for University Timetable Scheduling</a:t>
            </a:r>
          </a:p>
          <a:p>
            <a:r>
              <a:t>- Learning Genetic Algorithms with Python by Ivan Gridin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Optimization?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Optimization is the process of making something better.</a:t>
            </a:r>
          </a:p>
          <a:p>
            <a:r>
              <a:t>It involves adjusting inputs to achieve the best possible output.</a:t>
            </a:r>
          </a:p>
          <a:p>
            <a:r>
              <a:t>Commonly used in planning, scheduling, routing, and resource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Genetic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GA is a search-based optimization technique inspired by genetics and natural selection.</a:t>
            </a:r>
          </a:p>
          <a:p>
            <a:r>
              <a:t>Useful in:</a:t>
            </a:r>
          </a:p>
          <a:p>
            <a:r>
              <a:t>- Shortest path problems (e.g., Traveling Salesman)</a:t>
            </a:r>
          </a:p>
          <a:p>
            <a:r>
              <a:t>- Placement and scheduling</a:t>
            </a:r>
          </a:p>
          <a:p>
            <a:r>
              <a:t>- Game design, robotics,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Teachers: 3</a:t>
            </a:r>
          </a:p>
          <a:p>
            <a:r>
              <a:t>Days: 3</a:t>
            </a:r>
          </a:p>
          <a:p>
            <a:r>
              <a:t>Periods/day: 3</a:t>
            </a:r>
          </a:p>
          <a:p>
            <a:r>
              <a:t>Goal: Generate 2 clash-free timetables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Hard Constraints:</a:t>
            </a:r>
          </a:p>
          <a:p>
            <a:r>
              <a:t>- No teacher teaches two classes at the same time.</a:t>
            </a:r>
          </a:p>
          <a:p>
            <a:r>
              <a:t>- No two teachers in one class at the same time.</a:t>
            </a:r>
          </a:p>
          <a:p>
            <a:r>
              <a:t>Soft Constraint:</a:t>
            </a:r>
          </a:p>
          <a:p>
            <a:r>
              <a:t>- A teacher should not teach more than 3 hours in total.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GA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Population: Set of possible solutions</a:t>
            </a:r>
          </a:p>
          <a:p>
            <a:r>
              <a:t>Chromosome: One possible solution</a:t>
            </a:r>
          </a:p>
          <a:p>
            <a:r>
              <a:t>Gene: Single element in a chromosome</a:t>
            </a:r>
          </a:p>
          <a:p>
            <a:r>
              <a:t>Allele: Value of a gene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a Solution: Fitness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Fitness = 1 / (1 + Collision Count)</a:t>
            </a:r>
          </a:p>
          <a:p>
            <a:r>
              <a:t>Examples:</a:t>
            </a:r>
          </a:p>
          <a:p>
            <a:r>
              <a:t>- 2 collisions → Fitness = 1 / (1+2) = 0.33</a:t>
            </a:r>
          </a:p>
          <a:p>
            <a:r>
              <a:t>- 1 collision → Fitness = 0.5</a:t>
            </a:r>
          </a:p>
          <a:p>
            <a:r>
              <a:t>- 0 collision → Fitness = 1 ✅ (Best)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9209"/>
            <a:ext cx="10515600" cy="4135308"/>
          </a:xfrm>
        </p:spPr>
        <p:txBody>
          <a:bodyPr>
            <a:normAutofit fontScale="90000"/>
          </a:bodyPr>
          <a:lstStyle/>
          <a:p>
            <a:r>
              <a:rPr dirty="0"/>
              <a:t>GA Operators Overview</a:t>
            </a:r>
          </a:p>
          <a:p>
            <a:r>
              <a:rPr dirty="0"/>
              <a:t>1. Selection – Pick best solutions (currently random)</a:t>
            </a:r>
          </a:p>
          <a:p>
            <a:r>
              <a:rPr dirty="0"/>
              <a:t>2. Crossover – Combine parents (currently random)</a:t>
            </a:r>
          </a:p>
          <a:p>
            <a:r>
              <a:rPr dirty="0"/>
              <a:t>3. Mutation – Random changes for diversity (also random here)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8747" y="4253122"/>
            <a:ext cx="10515600" cy="4351338"/>
          </a:xfrm>
        </p:spPr>
        <p:txBody>
          <a:bodyPr/>
          <a:lstStyle/>
          <a:p>
            <a:endParaRPr dirty="0"/>
          </a:p>
          <a:p>
            <a:r>
              <a:rPr dirty="0"/>
              <a:t>1. Selection – Pick best solutions</a:t>
            </a:r>
          </a:p>
          <a:p>
            <a:r>
              <a:rPr dirty="0"/>
              <a:t>2. Crossover – Combine parents</a:t>
            </a:r>
          </a:p>
          <a:p>
            <a:r>
              <a:rPr dirty="0"/>
              <a:t>3. Mutation – Random changes for diversity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910" y="15436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dirty="0"/>
              <a:t>Selection Process</a:t>
            </a:r>
          </a:p>
          <a:p>
            <a:r>
              <a:rPr dirty="0"/>
              <a:t>Techniques:</a:t>
            </a:r>
          </a:p>
          <a:p>
            <a:r>
              <a:rPr dirty="0"/>
              <a:t>- Roulette Wheel</a:t>
            </a:r>
          </a:p>
          <a:p>
            <a:r>
              <a:rPr dirty="0"/>
              <a:t>- Tournament</a:t>
            </a:r>
          </a:p>
          <a:p>
            <a:r>
              <a:rPr dirty="0"/>
              <a:t>- Rank-Based</a:t>
            </a:r>
          </a:p>
          <a:p>
            <a:r>
              <a:rPr dirty="0"/>
              <a:t>❗ This version uses **random selection**, not the above methods.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103" y="3573626"/>
            <a:ext cx="10515600" cy="3175583"/>
          </a:xfrm>
        </p:spPr>
        <p:txBody>
          <a:bodyPr/>
          <a:lstStyle/>
          <a:p>
            <a:endParaRPr dirty="0"/>
          </a:p>
          <a:p>
            <a:r>
              <a:rPr dirty="0"/>
              <a:t>Techniques:</a:t>
            </a:r>
          </a:p>
          <a:p>
            <a:r>
              <a:rPr dirty="0"/>
              <a:t>- Roulette Wheel</a:t>
            </a:r>
          </a:p>
          <a:p>
            <a:r>
              <a:rPr dirty="0"/>
              <a:t>- Tournament</a:t>
            </a:r>
          </a:p>
          <a:p>
            <a:r>
              <a:rPr dirty="0"/>
              <a:t>- Rank-Based</a:t>
            </a:r>
          </a:p>
          <a:p>
            <a:r>
              <a:rPr dirty="0"/>
              <a:t>Our Approach: Line-by-line faculty selection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503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🧬 Clash-Free Timetable Using Genetic Algorithms</vt:lpstr>
      <vt:lpstr>What is Optimization?</vt:lpstr>
      <vt:lpstr>What is a Genetic Algorithm?</vt:lpstr>
      <vt:lpstr>Our Use Case</vt:lpstr>
      <vt:lpstr>Constraints Used</vt:lpstr>
      <vt:lpstr>Key GA Terminology</vt:lpstr>
      <vt:lpstr>Evaluating a Solution: Fitness Function</vt:lpstr>
      <vt:lpstr>GA Operators Overview 1. Selection – Pick best solutions (currently random) 2. Crossover – Combine parents (currently random) 3. Mutation – Random changes for diversity (also random here)</vt:lpstr>
      <vt:lpstr>Selection Process Techniques: - Roulette Wheel - Tournament - Rank-Based ❗ This version uses **random selection**, not the above methods.</vt:lpstr>
      <vt:lpstr>Crossover</vt:lpstr>
      <vt:lpstr>Mutation</vt:lpstr>
      <vt:lpstr>Handling Collisions</vt:lpstr>
      <vt:lpstr>General GA Workflow</vt:lpstr>
      <vt:lpstr>Final Output Example</vt:lpstr>
      <vt:lpstr>Thank You! 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shivanikotian2000@gmail.com</dc:creator>
  <cp:lastModifiedBy>Jason Alvin Chesney</cp:lastModifiedBy>
  <cp:revision>36</cp:revision>
  <dcterms:created xsi:type="dcterms:W3CDTF">2022-11-28T09:34:06Z</dcterms:created>
  <dcterms:modified xsi:type="dcterms:W3CDTF">2025-04-07T09:31:20Z</dcterms:modified>
</cp:coreProperties>
</file>