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98" r:id="rId3"/>
    <p:sldId id="324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26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io Garcia Aprea" initials="" lastIdx="3" clrIdx="0"/>
  <p:cmAuthor id="1" name="David Sieg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150"/>
    <a:srgbClr val="F2F2F2"/>
    <a:srgbClr val="894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220" autoAdjust="0"/>
  </p:normalViewPr>
  <p:slideViewPr>
    <p:cSldViewPr snapToGrid="0" snapToObjects="1">
      <p:cViewPr varScale="1">
        <p:scale>
          <a:sx n="89" d="100"/>
          <a:sy n="89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hing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32600" y="2796475"/>
            <a:ext cx="3069300" cy="71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94000" y="3434550"/>
            <a:ext cx="3346500" cy="6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021188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625950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230713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1638606"/>
          </a:xfrm>
        </p:spPr>
        <p:txBody>
          <a:bodyPr/>
          <a:lstStyle>
            <a:lvl2pPr marL="574579" indent="-114281">
              <a:defRPr/>
            </a:lvl2pPr>
            <a:lvl3pPr marL="1028528" indent="-114281">
              <a:defRPr/>
            </a:lvl3pPr>
            <a:lvl4pPr marL="1488826" indent="-114281">
              <a:defRPr/>
            </a:lvl4pPr>
            <a:lvl5pPr marL="1942775" indent="-11428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6"/>
            <a:ext cx="8229600" cy="36054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6"/>
            <a:ext cx="8229600" cy="30200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596" indent="0">
              <a:buNone/>
              <a:defRPr sz="1200">
                <a:solidFill>
                  <a:schemeClr val="tx1"/>
                </a:solidFill>
              </a:defRPr>
            </a:lvl2pPr>
            <a:lvl3pPr marL="342843" indent="0">
              <a:buNone/>
              <a:defRPr sz="1200">
                <a:solidFill>
                  <a:schemeClr val="tx1"/>
                </a:solidFill>
              </a:defRPr>
            </a:lvl3pPr>
            <a:lvl4pPr marL="517438" indent="0">
              <a:buNone/>
              <a:defRPr sz="1200">
                <a:solidFill>
                  <a:schemeClr val="tx1"/>
                </a:solidFill>
              </a:defRPr>
            </a:lvl4pPr>
            <a:lvl5pPr marL="685685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5E858A-310B-46BC-9EB4-3EF4B7C729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324" y="4488339"/>
            <a:ext cx="1165676" cy="65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DD4568-8863-4C98-A06C-383A4B0B2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37" y="-7305"/>
            <a:ext cx="7159925" cy="4025492"/>
          </a:xfrm>
          <a:prstGeom prst="rect">
            <a:avLst/>
          </a:prstGeom>
        </p:spPr>
      </p:pic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699" y="3794760"/>
            <a:ext cx="8520600" cy="124804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Keynote</a:t>
            </a:r>
            <a:br>
              <a:rPr lang="en" sz="38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</a:b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Bienvenidos</a:t>
            </a:r>
            <a:endParaRPr lang="en" sz="3800" dirty="0">
              <a:solidFill>
                <a:srgbClr val="FFFFFF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1158754"/>
            <a:ext cx="5322498" cy="36634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Tendremos un primer parón de 30 minutos para café a las 10:50h.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Pararemos para almorzar (1h) a las 14:00h.</a:t>
            </a:r>
            <a:endParaRPr lang="es-ES" sz="32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Comida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039963-84B5-4D95-A20D-86E53A044D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El descanso del guerrero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E874C83-92F6-4B38-8947-142BD8B2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3" y="0"/>
            <a:ext cx="32146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1158754"/>
            <a:ext cx="8126083" cy="36634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Tenemos camisetas para todos para agradeceros vuestra asistencia!.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 las 17:30h tendremos un divertido concurso donde sortear regalos (venga, somos buenos, os damos ya algunos detalles: licencia de </a:t>
            </a:r>
            <a:r>
              <a:rPr lang="es-ES" sz="2800" dirty="0" err="1"/>
              <a:t>LiveXAML</a:t>
            </a:r>
            <a:r>
              <a:rPr lang="es-ES" sz="2800" dirty="0"/>
              <a:t>, licencias de Steema, etc.).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Regalos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039963-84B5-4D95-A20D-86E53A044D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Habrá camisetas para todos!</a:t>
            </a:r>
          </a:p>
        </p:txBody>
      </p:sp>
    </p:spTree>
    <p:extLst>
      <p:ext uri="{BB962C8B-B14F-4D97-AF65-F5344CB8AC3E}">
        <p14:creationId xmlns:p14="http://schemas.microsoft.com/office/powerpoint/2010/main" val="21512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1158754"/>
            <a:ext cx="8126083" cy="36634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Tenemos dos grandes parones para desayunar y almorzar, aprovéchalos!.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Tenemos 5 minutos de descanso entre sesiones: ir al baño, fumar, hablar, preguntar, tu decides!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Networking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039963-84B5-4D95-A20D-86E53A044D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Aprovecha el tiempo!</a:t>
            </a:r>
          </a:p>
        </p:txBody>
      </p:sp>
    </p:spTree>
    <p:extLst>
      <p:ext uri="{BB962C8B-B14F-4D97-AF65-F5344CB8AC3E}">
        <p14:creationId xmlns:p14="http://schemas.microsoft.com/office/powerpoint/2010/main" val="18329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3851" y="2193813"/>
            <a:ext cx="5959696" cy="1092851"/>
          </a:xfrm>
        </p:spPr>
        <p:txBody>
          <a:bodyPr/>
          <a:lstStyle/>
          <a:p>
            <a:r>
              <a:rPr lang="es-ES" sz="6600" dirty="0" err="1">
                <a:solidFill>
                  <a:schemeClr val="bg1"/>
                </a:solidFill>
              </a:rPr>
              <a:t>Difruten</a:t>
            </a:r>
            <a:r>
              <a:rPr lang="es-ES" sz="6600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080A76-5001-4A04-8479-F1BFE83B1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3" y="0"/>
            <a:ext cx="32146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4A5C3EA-F7D6-4CDF-9658-3852F7F9B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Bienvenidos!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Primero de todo…</a:t>
            </a:r>
          </a:p>
        </p:txBody>
      </p:sp>
    </p:spTree>
    <p:extLst>
      <p:ext uri="{BB962C8B-B14F-4D97-AF65-F5344CB8AC3E}">
        <p14:creationId xmlns:p14="http://schemas.microsoft.com/office/powerpoint/2010/main" val="47385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DEA453E-DB43-4252-9F8A-8F68D54F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Sponsors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4FBB3B4-B959-4552-BDAA-BA17D4CEC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Sin ellos no sería posible el evento!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7B3E87C-478B-447E-B497-A69E699F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3" y="0"/>
            <a:ext cx="3214687" cy="51435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EA13F61-27E7-4F07-A7D3-E766BF787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84078"/>
            <a:ext cx="2343150" cy="78105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19DF875-2A14-467D-9ED6-3DF644048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841" y="1345990"/>
            <a:ext cx="1800225" cy="65722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1FC0C32-2B07-4FCF-A1DA-A64C30B58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230026"/>
            <a:ext cx="2209800" cy="52387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318CD70-69FC-4D1B-857F-EBFB348BD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75" y="2984470"/>
            <a:ext cx="2219325" cy="48577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CD53166-230C-45DF-94B3-740B6209B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4688" y="2242638"/>
            <a:ext cx="2268477" cy="71797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A548D934-BC7E-48B2-B942-E5FF66E53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2437" y="4160318"/>
            <a:ext cx="1172049" cy="66702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7BB5362-34BB-44CB-B7AE-2B565276E5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672" y="3686975"/>
            <a:ext cx="1004033" cy="100403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70717D7D-F6DD-4919-89B4-F87D6C0679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2275" y="2883822"/>
            <a:ext cx="2614790" cy="635312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0B21E7C5-354D-41B7-A97F-39D160643A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64135" y="3504515"/>
            <a:ext cx="1930429" cy="8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1158754"/>
            <a:ext cx="8229600" cy="36634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Hay una gran variedad de desarrolladores Xamarin realizando grandes cosas.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Tenemos mucha actividad distribuida en diferentes comunidades.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¿Por qué no agrupar en un evento a todos?</a:t>
            </a:r>
          </a:p>
          <a:p>
            <a:pPr>
              <a:buNone/>
            </a:pPr>
            <a:r>
              <a:rPr lang="es-ES" dirty="0" err="1"/>
              <a:t>Monkey</a:t>
            </a:r>
            <a:r>
              <a:rPr lang="es-ES" dirty="0"/>
              <a:t> </a:t>
            </a:r>
            <a:r>
              <a:rPr lang="es-ES" dirty="0" err="1"/>
              <a:t>Conf</a:t>
            </a:r>
            <a:r>
              <a:rPr lang="es-ES" dirty="0"/>
              <a:t> 2018 llega para tener un gran evento de Xamarin anual en España. Contamos con:</a:t>
            </a:r>
          </a:p>
          <a:p>
            <a:pPr marL="285750" indent="-285750"/>
            <a:r>
              <a:rPr lang="es-ES" dirty="0"/>
              <a:t>12 sesiones técnicas, 1 mesa </a:t>
            </a:r>
            <a:r>
              <a:rPr lang="es-ES" dirty="0" err="1"/>
              <a:t>rendonda</a:t>
            </a:r>
            <a:r>
              <a:rPr lang="es-ES" dirty="0"/>
              <a:t>, 1 taller, 1 concurso, sorpresas!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la </a:t>
            </a:r>
            <a:r>
              <a:rPr lang="es-ES" dirty="0" err="1"/>
              <a:t>Monkey</a:t>
            </a:r>
            <a:r>
              <a:rPr lang="es-ES" dirty="0"/>
              <a:t> </a:t>
            </a:r>
            <a:r>
              <a:rPr lang="es-ES" dirty="0" err="1"/>
              <a:t>Conf</a:t>
            </a:r>
            <a:r>
              <a:rPr lang="es-ES" dirty="0"/>
              <a:t> 2018?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039963-84B5-4D95-A20D-86E53A044D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Mayor evento dedicado a Xamarin en España</a:t>
            </a:r>
          </a:p>
        </p:txBody>
      </p:sp>
    </p:spTree>
    <p:extLst>
      <p:ext uri="{BB962C8B-B14F-4D97-AF65-F5344CB8AC3E}">
        <p14:creationId xmlns:p14="http://schemas.microsoft.com/office/powerpoint/2010/main" val="36717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La agenda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Repasemos…</a:t>
            </a:r>
          </a:p>
        </p:txBody>
      </p:sp>
    </p:spTree>
    <p:extLst>
      <p:ext uri="{BB962C8B-B14F-4D97-AF65-F5344CB8AC3E}">
        <p14:creationId xmlns:p14="http://schemas.microsoft.com/office/powerpoint/2010/main" val="375861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770720E-5751-4EC2-AB33-A064AC24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61" y="139891"/>
            <a:ext cx="6791477" cy="486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6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5B6BACA-EA6A-4D87-A4CD-2139A366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6" y="426312"/>
            <a:ext cx="7256020" cy="42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9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82DB107-1030-4041-9B49-4F02C0C99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82" y="221072"/>
            <a:ext cx="7800436" cy="426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4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A tener en cuenta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Detalles…</a:t>
            </a:r>
          </a:p>
        </p:txBody>
      </p:sp>
    </p:spTree>
    <p:extLst>
      <p:ext uri="{BB962C8B-B14F-4D97-AF65-F5344CB8AC3E}">
        <p14:creationId xmlns:p14="http://schemas.microsoft.com/office/powerpoint/2010/main" val="41287471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219</Words>
  <Application>Microsoft Office PowerPoint</Application>
  <PresentationFormat>Presentación en pantalla (16:9)</PresentationFormat>
  <Paragraphs>29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Segoe UI</vt:lpstr>
      <vt:lpstr>Arial</vt:lpstr>
      <vt:lpstr>Roboto</vt:lpstr>
      <vt:lpstr>Simple Light</vt:lpstr>
      <vt:lpstr>Keynote Bienvenidos</vt:lpstr>
      <vt:lpstr>Bienvenidos!</vt:lpstr>
      <vt:lpstr>Sponsors</vt:lpstr>
      <vt:lpstr>¿Qué es la Monkey Conf 2018?</vt:lpstr>
      <vt:lpstr>La agenda</vt:lpstr>
      <vt:lpstr>Presentación de PowerPoint</vt:lpstr>
      <vt:lpstr>Presentación de PowerPoint</vt:lpstr>
      <vt:lpstr>Presentación de PowerPoint</vt:lpstr>
      <vt:lpstr>A tener en cuenta</vt:lpstr>
      <vt:lpstr>Comida</vt:lpstr>
      <vt:lpstr>Regalos</vt:lpstr>
      <vt:lpstr>Networking</vt:lpstr>
      <vt:lpstr>Difruten!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Connect();</dc:title>
  <cp:lastModifiedBy>Javier Suárez Ruiz</cp:lastModifiedBy>
  <cp:revision>79</cp:revision>
  <dcterms:modified xsi:type="dcterms:W3CDTF">2018-11-25T11:39:09Z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2017-11-17T18:00:55.6543177Z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