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90" r:id="rId6"/>
    <p:sldId id="277" r:id="rId7"/>
    <p:sldId id="261" r:id="rId8"/>
    <p:sldId id="262" r:id="rId9"/>
    <p:sldId id="289" r:id="rId10"/>
    <p:sldId id="291"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J Dunaway" initials="JD" lastIdx="1" clrIdx="3">
    <p:extLst>
      <p:ext uri="{19B8F6BF-5375-455C-9EA6-DF929625EA0E}">
        <p15:presenceInfo xmlns:p15="http://schemas.microsoft.com/office/powerpoint/2012/main" userId="a77445898d6cc2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2" autoAdjust="0"/>
    <p:restoredTop sz="94660"/>
  </p:normalViewPr>
  <p:slideViewPr>
    <p:cSldViewPr snapToGrid="0">
      <p:cViewPr varScale="1">
        <p:scale>
          <a:sx n="96" d="100"/>
          <a:sy n="96" d="100"/>
        </p:scale>
        <p:origin x="102" y="4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11/8/2021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550" y="5160427"/>
            <a:ext cx="3607904" cy="1122202"/>
          </a:xfrm>
        </p:spPr>
        <p:txBody>
          <a:bodyPr/>
          <a:lstStyle/>
          <a:p>
            <a:r>
              <a:rPr lang="en-US" sz="4000" dirty="0"/>
              <a:t>J’s Gourmet Sandwiches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082974" y="6282629"/>
            <a:ext cx="4941770" cy="396660"/>
          </a:xfrm>
        </p:spPr>
        <p:txBody>
          <a:bodyPr/>
          <a:lstStyle/>
          <a:p>
            <a:pPr algn="r"/>
            <a:r>
              <a:rPr lang="en-US" dirty="0"/>
              <a:t>Created and Designed by: Julia Dunaway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E174-4241-482C-A7BD-4223BA089628}"/>
              </a:ext>
            </a:extLst>
          </p:cNvPr>
          <p:cNvSpPr>
            <a:spLocks noGrp="1"/>
          </p:cNvSpPr>
          <p:nvPr>
            <p:ph type="title"/>
          </p:nvPr>
        </p:nvSpPr>
        <p:spPr/>
        <p:txBody>
          <a:bodyPr/>
          <a:lstStyle/>
          <a:p>
            <a:r>
              <a:rPr lang="en-US" dirty="0"/>
              <a:t>This is our trademark, my logo</a:t>
            </a:r>
          </a:p>
        </p:txBody>
      </p:sp>
      <p:sp>
        <p:nvSpPr>
          <p:cNvPr id="4" name="Date Placeholder 3">
            <a:extLst>
              <a:ext uri="{FF2B5EF4-FFF2-40B4-BE49-F238E27FC236}">
                <a16:creationId xmlns:a16="http://schemas.microsoft.com/office/drawing/2014/main" id="{D7FD00AF-F132-4BA5-918F-EACC9A76113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3AB9D0D-5EB4-4BD8-AE8E-59F35B57729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D5AC02D-896F-4F27-9DA0-E33A21E8544E}"/>
              </a:ext>
            </a:extLst>
          </p:cNvPr>
          <p:cNvSpPr>
            <a:spLocks noGrp="1"/>
          </p:cNvSpPr>
          <p:nvPr>
            <p:ph type="sldNum" sz="quarter" idx="12"/>
          </p:nvPr>
        </p:nvSpPr>
        <p:spPr/>
        <p:txBody>
          <a:bodyPr/>
          <a:lstStyle/>
          <a:p>
            <a:fld id="{B5CEABB6-07DC-46E8-9B57-56EC44A396E5}" type="slidenum">
              <a:rPr lang="en-US" smtClean="0"/>
              <a:t>2</a:t>
            </a:fld>
            <a:endParaRPr lang="en-US" dirty="0"/>
          </a:p>
        </p:txBody>
      </p:sp>
      <p:pic>
        <p:nvPicPr>
          <p:cNvPr id="8" name="Picture 7">
            <a:extLst>
              <a:ext uri="{FF2B5EF4-FFF2-40B4-BE49-F238E27FC236}">
                <a16:creationId xmlns:a16="http://schemas.microsoft.com/office/drawing/2014/main" id="{54182B6B-9702-4AD0-BA56-14D6717DD273}"/>
              </a:ext>
            </a:extLst>
          </p:cNvPr>
          <p:cNvPicPr>
            <a:picLocks noChangeAspect="1"/>
          </p:cNvPicPr>
          <p:nvPr/>
        </p:nvPicPr>
        <p:blipFill>
          <a:blip r:embed="rId2"/>
          <a:stretch>
            <a:fillRect/>
          </a:stretch>
        </p:blipFill>
        <p:spPr>
          <a:xfrm>
            <a:off x="1794427" y="1774598"/>
            <a:ext cx="8603146" cy="4581752"/>
          </a:xfrm>
          <a:prstGeom prst="rect">
            <a:avLst/>
          </a:prstGeom>
        </p:spPr>
      </p:pic>
    </p:spTree>
    <p:extLst>
      <p:ext uri="{BB962C8B-B14F-4D97-AF65-F5344CB8AC3E}">
        <p14:creationId xmlns:p14="http://schemas.microsoft.com/office/powerpoint/2010/main" val="224726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516671"/>
            <a:ext cx="3626127" cy="3516381"/>
          </a:xfrm>
        </p:spPr>
        <p:txBody>
          <a:bodyPr>
            <a:normAutofit lnSpcReduction="10000"/>
          </a:bodyPr>
          <a:lstStyle/>
          <a:p>
            <a:r>
              <a:rPr lang="en-US" dirty="0"/>
              <a:t>At J’s Gourmet Sandwiches we are more than just a sandwich shop. We are a shop where everyone has a story.</a:t>
            </a:r>
          </a:p>
          <a:p>
            <a:r>
              <a:rPr lang="en-US" dirty="0"/>
              <a:t>I have faced, conquered, and overcome many obstacles in life. </a:t>
            </a:r>
            <a:r>
              <a:rPr lang="en-US" b="0" i="0" dirty="0">
                <a:solidFill>
                  <a:srgbClr val="FFFFFF"/>
                </a:solidFill>
                <a:effectLst/>
                <a:latin typeface="Tenorite" panose="00000500000000000000" pitchFamily="2" charset="0"/>
              </a:rPr>
              <a:t>I am who I am today because of the experiences I have had in life and I believe through my story I can help others.</a:t>
            </a:r>
          </a:p>
          <a:p>
            <a:r>
              <a:rPr lang="en-US" dirty="0"/>
              <a:t>So, our mission is to sell the best food, offer the best service, and offer opportunities for change. </a:t>
            </a:r>
          </a:p>
          <a:p>
            <a:r>
              <a:rPr lang="en-US" dirty="0"/>
              <a:t>Because everyone's story should be told!</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497513"/>
            <a:ext cx="3563336" cy="585788"/>
          </a:xfrm>
        </p:spPr>
        <p:txBody>
          <a:bodyPr>
            <a:normAutofit fontScale="90000"/>
          </a:bodyPr>
          <a:lstStyle/>
          <a:p>
            <a:r>
              <a:rPr lang="en-US" dirty="0"/>
              <a:t>No PROBLEMs </a:t>
            </a:r>
            <a:br>
              <a:rPr lang="en-US" dirty="0"/>
            </a:b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What is my business about?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Who is this all about?</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latin typeface="+mj-lt"/>
                <a:cs typeface="Aharoni" panose="02010803020104030203" pitchFamily="2" charset="-79"/>
              </a:rPr>
              <a:t>What makes J’s Gourmet sandwiches Unique</a:t>
            </a:r>
            <a:r>
              <a:rPr lang="en-US" dirty="0"/>
              <a: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 AND BUDGET</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fontScale="92500"/>
          </a:bodyPr>
          <a:lstStyle/>
          <a:p>
            <a:r>
              <a:rPr lang="en-US" dirty="0"/>
              <a:t>I am proposing a sandwich shop in the heart of TSTC’s campuses. That makes students feel welcome; a place where they can study, work on projects, hang out with friends and if nothing else have a great meal before they go home for the evening.</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normAutofit fontScale="85000" lnSpcReduction="20000"/>
          </a:bodyPr>
          <a:lstStyle/>
          <a:p>
            <a:r>
              <a:rPr lang="en-US" dirty="0"/>
              <a:t>My customers! My staff! No one knows what someone is going through in life. Many students ae homeless, many are lucky to get one meal a day. Some students might be coming out of the Foster Care system and don’t know where to find answers. Many are struggling for one reason or another. So at J’s Gourmet sandwiches, were not just about the food, were about the people.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92500" lnSpcReduction="10000"/>
          </a:bodyPr>
          <a:lstStyle/>
          <a:p>
            <a:r>
              <a:rPr lang="en-US" dirty="0"/>
              <a:t>Were not just great food. I am offering a place to eat, an opportunity to open up and talk, a place to study and more importantly, making lasting friendships. We come from all aspects of life, and all of our journeys have been different, but we are here, so why not tell our stories.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fontScale="85000" lnSpcReduction="20000"/>
          </a:bodyPr>
          <a:lstStyle/>
          <a:p>
            <a:r>
              <a:rPr lang="en-US" dirty="0"/>
              <a:t>I have set aside $3500 for the website that will hope go live prior to opening in January of 2022. Start up fee’s for equipment, food, and setting up the store front $150,000. To cover some of this cost, I hope to get backing from local businesses who want to support students receiving a higher education. I believe in the first year we will turn a profit and increase the number of students attending TSTC.</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
        <p:nvSpPr>
          <p:cNvPr id="15" name="TextBox 14">
            <a:extLst>
              <a:ext uri="{FF2B5EF4-FFF2-40B4-BE49-F238E27FC236}">
                <a16:creationId xmlns:a16="http://schemas.microsoft.com/office/drawing/2014/main" id="{88883B87-0929-4EC1-9EAE-1AF01748B29B}"/>
              </a:ext>
            </a:extLst>
          </p:cNvPr>
          <p:cNvSpPr txBox="1"/>
          <p:nvPr/>
        </p:nvSpPr>
        <p:spPr>
          <a:xfrm>
            <a:off x="1863638" y="5828796"/>
            <a:ext cx="3435524" cy="477054"/>
          </a:xfrm>
          <a:prstGeom prst="rect">
            <a:avLst/>
          </a:prstGeom>
          <a:noFill/>
        </p:spPr>
        <p:txBody>
          <a:bodyPr wrap="square" rtlCol="0">
            <a:spAutoFit/>
          </a:bodyPr>
          <a:lstStyle/>
          <a:p>
            <a:r>
              <a:rPr lang="en-US" sz="2500" dirty="0"/>
              <a:t>ONLY SOLUTIONS</a:t>
            </a:r>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Navigation Menu</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ABOUT US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899" y="2928248"/>
            <a:ext cx="4031030" cy="680675"/>
          </a:xfrm>
        </p:spPr>
        <p:txBody>
          <a:bodyPr>
            <a:normAutofit lnSpcReduction="10000"/>
          </a:bodyPr>
          <a:lstStyle/>
          <a:p>
            <a:pPr algn="l"/>
            <a:r>
              <a:rPr lang="en-US" dirty="0"/>
              <a:t>As you know life isn’t fair, and to be honest some of us have been dealt a raw hand. All of our journeys have led us here, that is for a reason.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OUR FOOD</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86014" y="2928248"/>
            <a:ext cx="4031030" cy="680675"/>
          </a:xfrm>
        </p:spPr>
        <p:txBody>
          <a:bodyPr>
            <a:normAutofit lnSpcReduction="10000"/>
          </a:bodyPr>
          <a:lstStyle/>
          <a:p>
            <a:pPr algn="l"/>
            <a:r>
              <a:rPr lang="en-US" dirty="0"/>
              <a:t>From hamburgers, to paninis, to our gourmet subs, our famous sides, to our fresh salads, but never forget the fresh baked pies.</a:t>
            </a:r>
          </a:p>
          <a:p>
            <a:pPr algn="l"/>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3625634"/>
            <a:ext cx="4031945" cy="365125"/>
          </a:xfrm>
        </p:spPr>
        <p:txBody>
          <a:bodyPr>
            <a:normAutofit lnSpcReduction="10000"/>
          </a:bodyPr>
          <a:lstStyle/>
          <a:p>
            <a:r>
              <a:rPr lang="en-US" dirty="0"/>
              <a:t>DRINKS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93021" y="3943217"/>
            <a:ext cx="4031030" cy="1012430"/>
          </a:xfrm>
        </p:spPr>
        <p:txBody>
          <a:bodyPr/>
          <a:lstStyle/>
          <a:p>
            <a:pPr algn="l"/>
            <a:r>
              <a:rPr lang="en-US" dirty="0"/>
              <a:t>An open coffee bar, where you pay what you can….We have juices, sodas and what is more refreshing than a cold glass of water. In the winter we will have hot chocolate and wassail.</a:t>
            </a:r>
          </a:p>
          <a:p>
            <a:pPr algn="l"/>
            <a:endParaRPr lang="en-US" dirty="0"/>
          </a:p>
          <a:p>
            <a:pPr algn="l"/>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85" y="3608923"/>
            <a:ext cx="4031945" cy="365125"/>
          </a:xfrm>
        </p:spPr>
        <p:txBody>
          <a:bodyPr>
            <a:normAutofit lnSpcReduction="10000"/>
          </a:bodyPr>
          <a:lstStyle/>
          <a:p>
            <a:r>
              <a:rPr lang="en-US" dirty="0"/>
              <a:t>EVENTS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67949" y="3952318"/>
            <a:ext cx="4031030" cy="530230"/>
          </a:xfrm>
        </p:spPr>
        <p:txBody>
          <a:bodyPr/>
          <a:lstStyle/>
          <a:p>
            <a:pPr algn="l"/>
            <a:r>
              <a:rPr lang="en-US" dirty="0"/>
              <a:t>Different events for different cultures….from poetry, to music, to comedy and holiday spirit.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15" name="TextBox 14">
            <a:extLst>
              <a:ext uri="{FF2B5EF4-FFF2-40B4-BE49-F238E27FC236}">
                <a16:creationId xmlns:a16="http://schemas.microsoft.com/office/drawing/2014/main" id="{CC9DCB1F-2E37-4B1F-9F21-BFBB1BEEAF14}"/>
              </a:ext>
            </a:extLst>
          </p:cNvPr>
          <p:cNvSpPr txBox="1"/>
          <p:nvPr/>
        </p:nvSpPr>
        <p:spPr>
          <a:xfrm>
            <a:off x="1610139" y="4955647"/>
            <a:ext cx="3607904" cy="400110"/>
          </a:xfrm>
          <a:prstGeom prst="rect">
            <a:avLst/>
          </a:prstGeom>
          <a:noFill/>
        </p:spPr>
        <p:txBody>
          <a:bodyPr wrap="square" rtlCol="0">
            <a:spAutoFit/>
          </a:bodyPr>
          <a:lstStyle/>
          <a:p>
            <a:pPr algn="ctr"/>
            <a:r>
              <a:rPr lang="en-US" sz="2000" dirty="0">
                <a:solidFill>
                  <a:schemeClr val="bg1"/>
                </a:solidFill>
                <a:latin typeface="+mj-lt"/>
              </a:rPr>
              <a:t>GALLERY</a:t>
            </a:r>
          </a:p>
        </p:txBody>
      </p:sp>
      <p:sp>
        <p:nvSpPr>
          <p:cNvPr id="17" name="TextBox 16">
            <a:extLst>
              <a:ext uri="{FF2B5EF4-FFF2-40B4-BE49-F238E27FC236}">
                <a16:creationId xmlns:a16="http://schemas.microsoft.com/office/drawing/2014/main" id="{A21D42E5-8EBF-4158-9BA1-06F800CBC4AE}"/>
              </a:ext>
            </a:extLst>
          </p:cNvPr>
          <p:cNvSpPr txBox="1"/>
          <p:nvPr/>
        </p:nvSpPr>
        <p:spPr>
          <a:xfrm>
            <a:off x="1610139" y="5386661"/>
            <a:ext cx="3607904" cy="1508105"/>
          </a:xfrm>
          <a:prstGeom prst="rect">
            <a:avLst/>
          </a:prstGeom>
          <a:noFill/>
        </p:spPr>
        <p:txBody>
          <a:bodyPr wrap="square" rtlCol="0">
            <a:spAutoFit/>
          </a:bodyPr>
          <a:lstStyle/>
          <a:p>
            <a:pPr rtl="0">
              <a:spcBef>
                <a:spcPts val="0"/>
              </a:spcBef>
              <a:spcAft>
                <a:spcPts val="0"/>
              </a:spcAft>
            </a:pPr>
            <a:r>
              <a:rPr lang="en-US" sz="1400" dirty="0">
                <a:solidFill>
                  <a:schemeClr val="bg1"/>
                </a:solidFill>
              </a:rPr>
              <a:t>S</a:t>
            </a:r>
            <a:r>
              <a:rPr lang="en-US" sz="1400" b="0" i="0" u="none" strike="noStrike" dirty="0">
                <a:solidFill>
                  <a:schemeClr val="bg1"/>
                </a:solidFill>
                <a:effectLst/>
              </a:rPr>
              <a:t>ee photos of friendships being built in the ‘</a:t>
            </a:r>
            <a:r>
              <a:rPr lang="en-US" sz="1400" b="1" i="0" u="none" strike="noStrike" dirty="0">
                <a:solidFill>
                  <a:schemeClr val="bg1"/>
                </a:solidFill>
                <a:effectLst/>
              </a:rPr>
              <a:t>place to be</a:t>
            </a:r>
            <a:r>
              <a:rPr lang="en-US" sz="1400" b="0" i="0" u="none" strike="noStrike" dirty="0">
                <a:solidFill>
                  <a:schemeClr val="bg1"/>
                </a:solidFill>
                <a:effectLst/>
              </a:rPr>
              <a:t>’ - J’s Gourmet Sandwiches. The fun, the laughter, building trust and bonds that will last a lifetime.</a:t>
            </a:r>
            <a:endParaRPr lang="en-US" sz="1400" b="0" dirty="0">
              <a:solidFill>
                <a:schemeClr val="bg1"/>
              </a:solidFill>
              <a:effectLst/>
            </a:endParaRPr>
          </a:p>
          <a:p>
            <a:br>
              <a:rPr lang="en-US" dirty="0">
                <a:solidFill>
                  <a:schemeClr val="bg1"/>
                </a:solidFill>
              </a:rPr>
            </a:br>
            <a:endParaRPr lang="en-US" dirty="0">
              <a:solidFill>
                <a:schemeClr val="bg1"/>
              </a:solidFill>
            </a:endParaRPr>
          </a:p>
        </p:txBody>
      </p:sp>
      <p:sp>
        <p:nvSpPr>
          <p:cNvPr id="18" name="TextBox 17">
            <a:extLst>
              <a:ext uri="{FF2B5EF4-FFF2-40B4-BE49-F238E27FC236}">
                <a16:creationId xmlns:a16="http://schemas.microsoft.com/office/drawing/2014/main" id="{F1BC3900-1143-40B1-8726-5A8159A267B5}"/>
              </a:ext>
            </a:extLst>
          </p:cNvPr>
          <p:cNvSpPr txBox="1"/>
          <p:nvPr/>
        </p:nvSpPr>
        <p:spPr>
          <a:xfrm>
            <a:off x="6788426" y="4482548"/>
            <a:ext cx="3737113" cy="400110"/>
          </a:xfrm>
          <a:prstGeom prst="rect">
            <a:avLst/>
          </a:prstGeom>
          <a:noFill/>
        </p:spPr>
        <p:txBody>
          <a:bodyPr wrap="square" rtlCol="0">
            <a:spAutoFit/>
          </a:bodyPr>
          <a:lstStyle/>
          <a:p>
            <a:pPr algn="ctr"/>
            <a:r>
              <a:rPr lang="en-US" sz="2000" dirty="0">
                <a:solidFill>
                  <a:schemeClr val="bg1"/>
                </a:solidFill>
                <a:latin typeface="+mj-lt"/>
              </a:rPr>
              <a:t>BLOGS</a:t>
            </a:r>
          </a:p>
        </p:txBody>
      </p:sp>
      <p:sp>
        <p:nvSpPr>
          <p:cNvPr id="19" name="TextBox 18">
            <a:extLst>
              <a:ext uri="{FF2B5EF4-FFF2-40B4-BE49-F238E27FC236}">
                <a16:creationId xmlns:a16="http://schemas.microsoft.com/office/drawing/2014/main" id="{710BC390-8C0F-4E4B-B52D-6A7E62C97277}"/>
              </a:ext>
            </a:extLst>
          </p:cNvPr>
          <p:cNvSpPr txBox="1"/>
          <p:nvPr/>
        </p:nvSpPr>
        <p:spPr>
          <a:xfrm>
            <a:off x="6715831" y="4825943"/>
            <a:ext cx="3983148" cy="523220"/>
          </a:xfrm>
          <a:prstGeom prst="rect">
            <a:avLst/>
          </a:prstGeom>
          <a:noFill/>
        </p:spPr>
        <p:txBody>
          <a:bodyPr wrap="square" rtlCol="0">
            <a:spAutoFit/>
          </a:bodyPr>
          <a:lstStyle/>
          <a:p>
            <a:r>
              <a:rPr lang="en-US" sz="1400" dirty="0">
                <a:solidFill>
                  <a:schemeClr val="bg1"/>
                </a:solidFill>
              </a:rPr>
              <a:t>Help write your story, I would start with mine. How I persevere in life and that I never given up.</a:t>
            </a:r>
          </a:p>
        </p:txBody>
      </p:sp>
      <p:sp>
        <p:nvSpPr>
          <p:cNvPr id="21" name="TextBox 20">
            <a:extLst>
              <a:ext uri="{FF2B5EF4-FFF2-40B4-BE49-F238E27FC236}">
                <a16:creationId xmlns:a16="http://schemas.microsoft.com/office/drawing/2014/main" id="{E4F45AB8-F162-4114-9403-835B2E7AA98F}"/>
              </a:ext>
            </a:extLst>
          </p:cNvPr>
          <p:cNvSpPr txBox="1"/>
          <p:nvPr/>
        </p:nvSpPr>
        <p:spPr>
          <a:xfrm>
            <a:off x="6804811" y="5274395"/>
            <a:ext cx="3793435" cy="400110"/>
          </a:xfrm>
          <a:prstGeom prst="rect">
            <a:avLst/>
          </a:prstGeom>
          <a:noFill/>
        </p:spPr>
        <p:txBody>
          <a:bodyPr wrap="square" rtlCol="0">
            <a:spAutoFit/>
          </a:bodyPr>
          <a:lstStyle/>
          <a:p>
            <a:pPr algn="ctr"/>
            <a:r>
              <a:rPr lang="en-US" sz="2000" dirty="0">
                <a:solidFill>
                  <a:schemeClr val="bg1"/>
                </a:solidFill>
              </a:rPr>
              <a:t>ASSISTANCE</a:t>
            </a:r>
          </a:p>
        </p:txBody>
      </p:sp>
      <p:sp>
        <p:nvSpPr>
          <p:cNvPr id="22" name="TextBox 21">
            <a:extLst>
              <a:ext uri="{FF2B5EF4-FFF2-40B4-BE49-F238E27FC236}">
                <a16:creationId xmlns:a16="http://schemas.microsoft.com/office/drawing/2014/main" id="{833DC94F-1619-498D-A31E-B588C67BCC3F}"/>
              </a:ext>
            </a:extLst>
          </p:cNvPr>
          <p:cNvSpPr txBox="1"/>
          <p:nvPr/>
        </p:nvSpPr>
        <p:spPr>
          <a:xfrm>
            <a:off x="6702399" y="5584805"/>
            <a:ext cx="4031030" cy="954107"/>
          </a:xfrm>
          <a:prstGeom prst="rect">
            <a:avLst/>
          </a:prstGeom>
          <a:noFill/>
        </p:spPr>
        <p:txBody>
          <a:bodyPr wrap="square" rtlCol="0">
            <a:spAutoFit/>
          </a:bodyPr>
          <a:lstStyle/>
          <a:p>
            <a:r>
              <a:rPr lang="en-US" sz="1400">
                <a:solidFill>
                  <a:schemeClr val="bg1"/>
                </a:solidFill>
              </a:rPr>
              <a:t>Where you can volunteer your time, and make donations that would give back to the student body. Making sure they have shelter, food and an education.</a:t>
            </a:r>
            <a:endParaRPr lang="en-US" sz="1400" dirty="0">
              <a:solidFill>
                <a:schemeClr val="bg1"/>
              </a:solidFill>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WE ARE UNIQUE BECAUSE: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pPr algn="r"/>
            <a:r>
              <a:rPr lang="en-US" dirty="0"/>
              <a:t>We are making a difference in the lives of others.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TELL YOUR STORY: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pPr algn="r"/>
            <a:r>
              <a:rPr lang="en-ZA" dirty="0"/>
              <a:t>You never know the one life you might touch.</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MY PROMISE: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rmAutofit fontScale="77500" lnSpcReduction="20000"/>
          </a:bodyPr>
          <a:lstStyle/>
          <a:p>
            <a:pPr algn="r"/>
            <a:r>
              <a:rPr lang="en-US" dirty="0"/>
              <a:t>There will never be a day when someone goes hungry, there would never be a day where someone was not heard. Life isn’t fair and not all of us have been dealt a great hand. But that doesn’t mean we can’t be successful. We are here to help!</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fontScale="92500"/>
          </a:bodyPr>
          <a:lstStyle/>
          <a:p>
            <a:r>
              <a:rPr lang="en-US" dirty="0"/>
              <a:t>WHY SHOULD YOU ACCEPT MY PROPOSAL?</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pPr algn="r"/>
            <a:r>
              <a:rPr lang="en-US" dirty="0"/>
              <a:t> Because positive change will happen for everyone. A lot of our systems are broken, TSTC doesn’t have to be one of them!</a:t>
            </a:r>
          </a:p>
          <a:p>
            <a:endParaRPr lang="en-US" dirty="0"/>
          </a:p>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FD00AF-F132-4BA5-918F-EACC9A76113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3AB9D0D-5EB4-4BD8-AE8E-59F35B57729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D5AC02D-896F-4F27-9DA0-E33A21E8544E}"/>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0" name="Picture 9">
            <a:extLst>
              <a:ext uri="{FF2B5EF4-FFF2-40B4-BE49-F238E27FC236}">
                <a16:creationId xmlns:a16="http://schemas.microsoft.com/office/drawing/2014/main" id="{B85A2085-52C8-46B4-B1B6-9E946F8D6296}"/>
              </a:ext>
            </a:extLst>
          </p:cNvPr>
          <p:cNvPicPr>
            <a:picLocks noChangeAspect="1"/>
          </p:cNvPicPr>
          <p:nvPr/>
        </p:nvPicPr>
        <p:blipFill>
          <a:blip r:embed="rId2"/>
          <a:stretch>
            <a:fillRect/>
          </a:stretch>
        </p:blipFill>
        <p:spPr>
          <a:xfrm>
            <a:off x="1530626" y="348491"/>
            <a:ext cx="10016027" cy="6372984"/>
          </a:xfrm>
          <a:prstGeom prst="rect">
            <a:avLst/>
          </a:prstGeom>
        </p:spPr>
      </p:pic>
    </p:spTree>
    <p:extLst>
      <p:ext uri="{BB962C8B-B14F-4D97-AF65-F5344CB8AC3E}">
        <p14:creationId xmlns:p14="http://schemas.microsoft.com/office/powerpoint/2010/main" val="191140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 for your time</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4"/>
            <a:ext cx="4179570" cy="1413410"/>
          </a:xfrm>
        </p:spPr>
        <p:txBody>
          <a:bodyPr>
            <a:normAutofit/>
          </a:bodyPr>
          <a:lstStyle/>
          <a:p>
            <a:r>
              <a:rPr lang="en-US" dirty="0"/>
              <a:t>Julia Dunaway</a:t>
            </a:r>
          </a:p>
          <a:p>
            <a:r>
              <a:rPr lang="en-US" dirty="0"/>
              <a:t>832-361-2446</a:t>
            </a:r>
          </a:p>
          <a:p>
            <a:r>
              <a:rPr lang="en-US" dirty="0"/>
              <a:t>jadunaway114660@mymail.tstc.edu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104</TotalTime>
  <Words>797</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J’s Gourmet Sandwiches</vt:lpstr>
      <vt:lpstr>This is our trademark, my logo</vt:lpstr>
      <vt:lpstr>ABOUT US</vt:lpstr>
      <vt:lpstr>No PROBLEMs  </vt:lpstr>
      <vt:lpstr>Navigation Menu</vt:lpstr>
      <vt:lpstr>PRODUCT OVERVIEW</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Gourmet Sandwiches</dc:title>
  <dc:creator>J Dunaway</dc:creator>
  <cp:lastModifiedBy>J Dunaway</cp:lastModifiedBy>
  <cp:revision>7</cp:revision>
  <dcterms:created xsi:type="dcterms:W3CDTF">2021-11-09T00:06:15Z</dcterms:created>
  <dcterms:modified xsi:type="dcterms:W3CDTF">2021-11-09T01:51:23Z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