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0"/>
  </p:sldMasterIdLst>
  <p:sldIdLst>
    <p:sldId id="256" r:id="rId41"/>
    <p:sldId id="257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E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2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slideMaster" Target="slideMasters/slideMaster1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204608"/>
        <c:axId val="47089344"/>
      </c:lineChart>
      <c:catAx>
        <c:axId val="707204608"/>
        <c:scaling>
          <c:orientation val="minMax"/>
        </c:scaling>
        <c:delete val="0"/>
        <c:axPos val="b"/>
        <c:majorTickMark val="none"/>
        <c:minorTickMark val="none"/>
        <c:tickLblPos val="none"/>
        <c:crossAx val="47089344"/>
        <c:crosses val="autoZero"/>
        <c:auto val="1"/>
        <c:lblAlgn val="ctr"/>
        <c:lblOffset val="100"/>
        <c:noMultiLvlLbl val="0"/>
      </c:catAx>
      <c:valAx>
        <c:axId val="470893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one"/>
        <c:crossAx val="707204608"/>
        <c:crosses val="autoZero"/>
        <c:crossBetween val="between"/>
        <c:majorUnit val="0.850000000000000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6342912"/>
        <c:axId val="712541312"/>
      </c:lineChart>
      <c:catAx>
        <c:axId val="706342912"/>
        <c:scaling>
          <c:orientation val="minMax"/>
        </c:scaling>
        <c:delete val="0"/>
        <c:axPos val="b"/>
        <c:majorTickMark val="none"/>
        <c:minorTickMark val="none"/>
        <c:tickLblPos val="none"/>
        <c:crossAx val="712541312"/>
        <c:crosses val="autoZero"/>
        <c:auto val="1"/>
        <c:lblAlgn val="ctr"/>
        <c:lblOffset val="100"/>
        <c:noMultiLvlLbl val="0"/>
      </c:catAx>
      <c:valAx>
        <c:axId val="7125413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one"/>
        <c:crossAx val="706342912"/>
        <c:crosses val="autoZero"/>
        <c:crossBetween val="between"/>
        <c:majorUnit val="0.850000000000000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2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2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0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6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9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5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5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3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E239-8C28-46D6-B172-51E053063130}" type="datetimeFigureOut">
              <a:rPr lang="ko-KR" altLang="en-US" smtClean="0"/>
              <a:t>2012-10-03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B8D3-58F8-4FE6-BE09-E3D4C67006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1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4.xml"/><Relationship Id="rId18" Type="http://schemas.openxmlformats.org/officeDocument/2006/relationships/customXml" Target="../../customXml/item39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3.xml"/><Relationship Id="rId21" Type="http://schemas.openxmlformats.org/officeDocument/2006/relationships/slideLayout" Target="../slideLayouts/slideLayout1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3.xml"/><Relationship Id="rId17" Type="http://schemas.openxmlformats.org/officeDocument/2006/relationships/customXml" Target="../../customXml/item19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7.xml"/><Relationship Id="rId20" Type="http://schemas.openxmlformats.org/officeDocument/2006/relationships/customXml" Target="../../customXml/item10.xml"/><Relationship Id="rId29" Type="http://schemas.openxmlformats.org/officeDocument/2006/relationships/hyperlink" Target="http://www.free-css-templates.com/preview/Garden/" TargetMode="Externa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2.xml"/><Relationship Id="rId24" Type="http://schemas.openxmlformats.org/officeDocument/2006/relationships/image" Target="../media/image3.png"/><Relationship Id="rId32" Type="http://schemas.openxmlformats.org/officeDocument/2006/relationships/image" Target="../media/image9.tmp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6.xml"/><Relationship Id="rId23" Type="http://schemas.openxmlformats.org/officeDocument/2006/relationships/image" Target="../media/image2.png"/><Relationship Id="rId28" Type="http://schemas.openxmlformats.org/officeDocument/2006/relationships/image" Target="../media/image7.tmp"/><Relationship Id="rId10" Type="http://schemas.openxmlformats.org/officeDocument/2006/relationships/customXml" Target="../../customXml/item11.xml"/><Relationship Id="rId19" Type="http://schemas.openxmlformats.org/officeDocument/2006/relationships/customXml" Target="../../customXml/item18.xml"/><Relationship Id="rId31" Type="http://schemas.openxmlformats.org/officeDocument/2006/relationships/chart" Target="../charts/chart1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5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8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customXml" Target="../../customXml/item33.xml"/><Relationship Id="rId18" Type="http://schemas.openxmlformats.org/officeDocument/2006/relationships/customXml" Target="../../customXml/item38.xml"/><Relationship Id="rId26" Type="http://schemas.openxmlformats.org/officeDocument/2006/relationships/image" Target="../media/image7.tmp"/><Relationship Id="rId3" Type="http://schemas.openxmlformats.org/officeDocument/2006/relationships/customXml" Target="../../customXml/item22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27.xml"/><Relationship Id="rId12" Type="http://schemas.openxmlformats.org/officeDocument/2006/relationships/customXml" Target="../../customXml/item32.xml"/><Relationship Id="rId17" Type="http://schemas.openxmlformats.org/officeDocument/2006/relationships/customXml" Target="../../customXml/item37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21.xml"/><Relationship Id="rId16" Type="http://schemas.openxmlformats.org/officeDocument/2006/relationships/customXml" Target="../../customXml/item36.xml"/><Relationship Id="rId20" Type="http://schemas.openxmlformats.org/officeDocument/2006/relationships/image" Target="../media/image1.png"/><Relationship Id="rId29" Type="http://schemas.openxmlformats.org/officeDocument/2006/relationships/image" Target="../media/image9.tmp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31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25.xml"/><Relationship Id="rId15" Type="http://schemas.openxmlformats.org/officeDocument/2006/relationships/customXml" Target="../../customXml/item35.xml"/><Relationship Id="rId23" Type="http://schemas.openxmlformats.org/officeDocument/2006/relationships/image" Target="../media/image4.png"/><Relationship Id="rId28" Type="http://schemas.openxmlformats.org/officeDocument/2006/relationships/chart" Target="../charts/chart2.xml"/><Relationship Id="rId10" Type="http://schemas.openxmlformats.org/officeDocument/2006/relationships/customXml" Target="../../customXml/item30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34.xml"/><Relationship Id="rId22" Type="http://schemas.openxmlformats.org/officeDocument/2006/relationships/image" Target="../media/image3.png"/><Relationship Id="rId27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7694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Log-Dogs Control Page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://www.logdog.com/DashBoard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67" name="그림 66" descr="Template Preview (Garden) - Download Free CSS Templates - Chrome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 t="27760" r="2165" b="65314"/>
          <a:stretch/>
        </p:blipFill>
        <p:spPr>
          <a:xfrm>
            <a:off x="80281" y="1000664"/>
            <a:ext cx="8956215" cy="560717"/>
          </a:xfrm>
          <a:prstGeom prst="rect">
            <a:avLst/>
          </a:prstGeom>
        </p:spPr>
      </p:pic>
      <p:sp>
        <p:nvSpPr>
          <p:cNvPr id="70" name="Content"/>
          <p:cNvSpPr/>
          <p:nvPr>
            <p:custDataLst>
              <p:custData r:id="rId2"/>
            </p:custDataLst>
          </p:nvPr>
        </p:nvSpPr>
        <p:spPr>
          <a:xfrm>
            <a:off x="2123728" y="752128"/>
            <a:ext cx="504056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err="1" smtClean="0">
                <a:solidFill>
                  <a:srgbClr val="89E11F"/>
                </a:solidFill>
                <a:latin typeface="Segoe UI" pitchFamily="34" charset="0"/>
                <a:cs typeface="Segoe UI" pitchFamily="34" charset="0"/>
              </a:rPr>
              <a:t>DashBoard</a:t>
            </a:r>
            <a:endParaRPr lang="en-US" sz="1200" b="1" dirty="0">
              <a:solidFill>
                <a:srgbClr val="89E11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3"/>
            </p:custDataLst>
          </p:nvPr>
        </p:nvSpPr>
        <p:spPr>
          <a:xfrm>
            <a:off x="3131840" y="752128"/>
            <a:ext cx="504056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smtClean="0">
                <a:solidFill>
                  <a:srgbClr val="89E11F"/>
                </a:solidFill>
                <a:latin typeface="Segoe UI" pitchFamily="34" charset="0"/>
                <a:cs typeface="Segoe UI" pitchFamily="34" charset="0"/>
              </a:rPr>
              <a:t>Logs</a:t>
            </a:r>
            <a:endParaRPr lang="en-US" sz="1200" b="1" dirty="0">
              <a:solidFill>
                <a:srgbClr val="89E11F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tickyNote"/>
          <p:cNvGrpSpPr/>
          <p:nvPr>
            <p:custDataLst>
              <p:custData r:id="rId4"/>
            </p:custDataLst>
          </p:nvPr>
        </p:nvGrpSpPr>
        <p:grpSpPr>
          <a:xfrm>
            <a:off x="6846775" y="113411"/>
            <a:ext cx="2123728" cy="1075043"/>
            <a:chOff x="3838755" y="2629126"/>
            <a:chExt cx="1371600" cy="1549407"/>
          </a:xfrm>
        </p:grpSpPr>
        <p:sp>
          <p:nvSpPr>
            <p:cNvPr id="73" name="Content"/>
            <p:cNvSpPr>
              <a:spLocks/>
            </p:cNvSpPr>
            <p:nvPr/>
          </p:nvSpPr>
          <p:spPr>
            <a:xfrm>
              <a:off x="3838755" y="2793535"/>
              <a:ext cx="1371600" cy="1384998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다음과 같은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CSS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적용 예정</a:t>
              </a:r>
              <a:endParaRPr lang="en-US" altLang="ko-KR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altLang="ko-KR" sz="1200" dirty="0" smtClean="0">
                  <a:hlinkClick r:id="rId29"/>
                </a:rPr>
                <a:t>http://www.free-css-templates.com/preview/Garden/</a:t>
              </a:r>
              <a:endParaRPr lang="ko-KR" altLang="en-US" sz="1200" dirty="0" smtClean="0"/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Tape"/>
            <p:cNvSpPr>
              <a:spLocks/>
            </p:cNvSpPr>
            <p:nvPr/>
          </p:nvSpPr>
          <p:spPr>
            <a:xfrm rot="401918">
              <a:off x="4342482" y="2629126"/>
              <a:ext cx="364146" cy="310509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7" name="Content"/>
          <p:cNvSpPr/>
          <p:nvPr>
            <p:custDataLst>
              <p:custData r:id="rId5"/>
            </p:custDataLst>
          </p:nvPr>
        </p:nvSpPr>
        <p:spPr>
          <a:xfrm>
            <a:off x="3635896" y="752128"/>
            <a:ext cx="504056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smtClean="0">
                <a:solidFill>
                  <a:srgbClr val="89E11F"/>
                </a:solidFill>
                <a:latin typeface="Segoe UI" pitchFamily="34" charset="0"/>
                <a:cs typeface="Segoe UI" pitchFamily="34" charset="0"/>
              </a:rPr>
              <a:t>Call Stack</a:t>
            </a:r>
            <a:endParaRPr lang="en-US" sz="1200" b="1" dirty="0">
              <a:solidFill>
                <a:srgbClr val="89E11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6"/>
            </p:custDataLst>
          </p:nvPr>
        </p:nvSpPr>
        <p:spPr>
          <a:xfrm>
            <a:off x="4499992" y="752128"/>
            <a:ext cx="504056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smtClean="0">
                <a:solidFill>
                  <a:srgbClr val="89E11F"/>
                </a:solidFill>
                <a:latin typeface="Segoe UI" pitchFamily="34" charset="0"/>
                <a:cs typeface="Segoe UI" pitchFamily="34" charset="0"/>
              </a:rPr>
              <a:t>Users-Info</a:t>
            </a:r>
            <a:endParaRPr lang="en-US" sz="1200" b="1" dirty="0">
              <a:solidFill>
                <a:srgbClr val="89E11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7"/>
            </p:custDataLst>
          </p:nvPr>
        </p:nvSpPr>
        <p:spPr>
          <a:xfrm>
            <a:off x="5436096" y="752128"/>
            <a:ext cx="504056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smtClean="0">
                <a:solidFill>
                  <a:srgbClr val="89E11F"/>
                </a:solidFill>
                <a:latin typeface="Segoe UI" pitchFamily="34" charset="0"/>
                <a:cs typeface="Segoe UI" pitchFamily="34" charset="0"/>
              </a:rPr>
              <a:t>Others</a:t>
            </a:r>
            <a:endParaRPr lang="en-US" sz="1200" b="1" dirty="0">
              <a:solidFill>
                <a:srgbClr val="89E11F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0" name="Group"/>
          <p:cNvGrpSpPr/>
          <p:nvPr>
            <p:custDataLst>
              <p:custData r:id="rId8"/>
            </p:custDataLst>
          </p:nvPr>
        </p:nvGrpSpPr>
        <p:grpSpPr>
          <a:xfrm>
            <a:off x="5004048" y="1570960"/>
            <a:ext cx="2434660" cy="1401842"/>
            <a:chOff x="3168650" y="2419756"/>
            <a:chExt cx="2616200" cy="1326741"/>
          </a:xfrm>
        </p:grpSpPr>
        <p:sp useBgFill="1">
          <p:nvSpPr>
            <p:cNvPr id="81" name="Container"/>
            <p:cNvSpPr>
              <a:spLocks/>
            </p:cNvSpPr>
            <p:nvPr/>
          </p:nvSpPr>
          <p:spPr>
            <a:xfrm>
              <a:off x="3168650" y="2557595"/>
              <a:ext cx="2616200" cy="1188902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82" name="Content"/>
            <p:cNvSpPr txBox="1">
              <a:spLocks/>
            </p:cNvSpPr>
            <p:nvPr/>
          </p:nvSpPr>
          <p:spPr>
            <a:xfrm>
              <a:off x="3327292" y="2419756"/>
              <a:ext cx="1311526" cy="2403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Today’s Report</a:t>
              </a:r>
              <a:endParaRPr lang="en-US" sz="1050" b="1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84" name="Table"/>
          <p:cNvGraphicFramePr>
            <a:graphicFrameLocks noGrp="1"/>
          </p:cNvGraphicFramePr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1701166725"/>
              </p:ext>
            </p:extLst>
          </p:nvPr>
        </p:nvGraphicFramePr>
        <p:xfrm>
          <a:off x="5117817" y="1890406"/>
          <a:ext cx="2262495" cy="980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327"/>
                <a:gridCol w="576064"/>
                <a:gridCol w="936104"/>
              </a:tblGrid>
              <a:tr h="192025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</a:rPr>
                        <a:t>버젼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</a:rPr>
                        <a:t>에러 기종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AM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10:45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1.0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Galaxy S2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4997819" y="3068960"/>
            <a:ext cx="2478331" cy="1394571"/>
            <a:chOff x="4825281" y="1674387"/>
            <a:chExt cx="2526509" cy="1394571"/>
          </a:xfrm>
        </p:grpSpPr>
        <p:grpSp>
          <p:nvGrpSpPr>
            <p:cNvPr id="94" name="Group"/>
            <p:cNvGrpSpPr/>
            <p:nvPr>
              <p:custDataLst>
                <p:custData r:id="rId20"/>
              </p:custDataLst>
            </p:nvPr>
          </p:nvGrpSpPr>
          <p:grpSpPr>
            <a:xfrm>
              <a:off x="4825281" y="1674387"/>
              <a:ext cx="2526509" cy="1394571"/>
              <a:chOff x="3168650" y="2419758"/>
              <a:chExt cx="2616200" cy="1326742"/>
            </a:xfrm>
          </p:grpSpPr>
          <p:sp useBgFill="1">
            <p:nvSpPr>
              <p:cNvPr id="95" name="Container"/>
              <p:cNvSpPr>
                <a:spLocks/>
              </p:cNvSpPr>
              <p:nvPr/>
            </p:nvSpPr>
            <p:spPr>
              <a:xfrm>
                <a:off x="3168650" y="2558316"/>
                <a:ext cx="2616200" cy="1188184"/>
              </a:xfrm>
              <a:prstGeom prst="roundRect">
                <a:avLst>
                  <a:gd name="adj" fmla="val 4524"/>
                </a:avLst>
              </a:prstGeom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 useBgFill="1">
            <p:nvSpPr>
              <p:cNvPr id="96" name="Content"/>
              <p:cNvSpPr txBox="1">
                <a:spLocks/>
              </p:cNvSpPr>
              <p:nvPr/>
            </p:nvSpPr>
            <p:spPr>
              <a:xfrm>
                <a:off x="3321525" y="2419758"/>
                <a:ext cx="1091792" cy="24156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92D05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Report Count</a:t>
                </a:r>
                <a:endParaRPr lang="en-US" sz="1050" b="1" dirty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75" name="그림 74" descr="화면 캡처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43" y="1908200"/>
              <a:ext cx="2301107" cy="1088752"/>
            </a:xfrm>
            <a:prstGeom prst="rect">
              <a:avLst/>
            </a:prstGeom>
          </p:spPr>
        </p:pic>
      </p:grpSp>
      <p:grpSp>
        <p:nvGrpSpPr>
          <p:cNvPr id="103" name="Group"/>
          <p:cNvGrpSpPr/>
          <p:nvPr>
            <p:custDataLst>
              <p:custData r:id="rId10"/>
            </p:custDataLst>
          </p:nvPr>
        </p:nvGrpSpPr>
        <p:grpSpPr>
          <a:xfrm>
            <a:off x="2216620" y="1606038"/>
            <a:ext cx="2616200" cy="2857494"/>
            <a:chOff x="3168650" y="2419758"/>
            <a:chExt cx="2616200" cy="1326741"/>
          </a:xfrm>
        </p:grpSpPr>
        <p:sp useBgFill="1">
          <p:nvSpPr>
            <p:cNvPr id="104" name="Container"/>
            <p:cNvSpPr>
              <a:spLocks/>
            </p:cNvSpPr>
            <p:nvPr/>
          </p:nvSpPr>
          <p:spPr>
            <a:xfrm>
              <a:off x="3168650" y="2487380"/>
              <a:ext cx="2616200" cy="1259119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05" name="Content"/>
            <p:cNvSpPr txBox="1">
              <a:spLocks/>
            </p:cNvSpPr>
            <p:nvPr/>
          </p:nvSpPr>
          <p:spPr>
            <a:xfrm>
              <a:off x="3316284" y="2419758"/>
              <a:ext cx="941283" cy="12861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Log </a:t>
              </a:r>
              <a:r>
                <a:rPr lang="ko-KR" altLang="en-US" sz="1200" dirty="0" err="1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접수율</a:t>
              </a:r>
              <a:endParaRPr lang="en-US" sz="105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106" name="LineChart"/>
          <p:cNvGraphicFramePr/>
          <p:nvPr>
            <p:custDataLst>
              <p:custData r:id="rId11"/>
            </p:custDataLst>
            <p:extLst>
              <p:ext uri="{D42A27DB-BD31-4B8C-83A1-F6EECF244321}">
                <p14:modId xmlns:p14="http://schemas.microsoft.com/office/powerpoint/2010/main" val="3796103933"/>
              </p:ext>
            </p:extLst>
          </p:nvPr>
        </p:nvGraphicFramePr>
        <p:xfrm>
          <a:off x="2336327" y="1962750"/>
          <a:ext cx="2376786" cy="2330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grpSp>
        <p:nvGrpSpPr>
          <p:cNvPr id="133" name="Group"/>
          <p:cNvGrpSpPr/>
          <p:nvPr>
            <p:custDataLst>
              <p:custData r:id="rId12"/>
            </p:custDataLst>
          </p:nvPr>
        </p:nvGrpSpPr>
        <p:grpSpPr>
          <a:xfrm>
            <a:off x="2243832" y="4501886"/>
            <a:ext cx="2616200" cy="2239482"/>
            <a:chOff x="3168650" y="2419757"/>
            <a:chExt cx="2616200" cy="1326742"/>
          </a:xfrm>
        </p:grpSpPr>
        <p:sp useBgFill="1">
          <p:nvSpPr>
            <p:cNvPr id="134" name="Container"/>
            <p:cNvSpPr>
              <a:spLocks/>
            </p:cNvSpPr>
            <p:nvPr/>
          </p:nvSpPr>
          <p:spPr>
            <a:xfrm>
              <a:off x="3168650" y="2506040"/>
              <a:ext cx="2616200" cy="1240459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35" name="Content"/>
            <p:cNvSpPr txBox="1">
              <a:spLocks/>
            </p:cNvSpPr>
            <p:nvPr/>
          </p:nvSpPr>
          <p:spPr>
            <a:xfrm>
              <a:off x="3316284" y="2419757"/>
              <a:ext cx="1317990" cy="15042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지역별 </a:t>
              </a:r>
              <a:r>
                <a:rPr lang="en-US" altLang="ko-KR" sz="1050" b="1" dirty="0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Log </a:t>
              </a:r>
              <a:r>
                <a:rPr lang="ko-KR" altLang="en-US" sz="1050" b="1" dirty="0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접수 율</a:t>
              </a:r>
              <a:endParaRPr lang="en-US" sz="1050" b="1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9" name="그림 118" descr="화면 캡처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89" y="4755803"/>
            <a:ext cx="2497743" cy="1841550"/>
          </a:xfrm>
          <a:prstGeom prst="rect">
            <a:avLst/>
          </a:prstGeom>
        </p:spPr>
      </p:pic>
      <p:grpSp>
        <p:nvGrpSpPr>
          <p:cNvPr id="137" name="MapMarker"/>
          <p:cNvGrpSpPr>
            <a:grpSpLocks noChangeAspect="1"/>
          </p:cNvGrpSpPr>
          <p:nvPr>
            <p:custDataLst>
              <p:custData r:id="rId13"/>
            </p:custDataLst>
          </p:nvPr>
        </p:nvGrpSpPr>
        <p:grpSpPr>
          <a:xfrm flipH="1">
            <a:off x="4427984" y="5104999"/>
            <a:ext cx="124201" cy="124201"/>
            <a:chOff x="3669395" y="3536182"/>
            <a:chExt cx="287705" cy="287705"/>
          </a:xfrm>
        </p:grpSpPr>
        <p:sp>
          <p:nvSpPr>
            <p:cNvPr id="138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0" name="MapMarker"/>
          <p:cNvGrpSpPr>
            <a:grpSpLocks noChangeAspect="1"/>
          </p:cNvGrpSpPr>
          <p:nvPr>
            <p:custDataLst>
              <p:custData r:id="rId14"/>
            </p:custDataLst>
          </p:nvPr>
        </p:nvGrpSpPr>
        <p:grpSpPr>
          <a:xfrm flipH="1">
            <a:off x="2856697" y="5166323"/>
            <a:ext cx="124201" cy="124201"/>
            <a:chOff x="3669395" y="3536182"/>
            <a:chExt cx="287705" cy="287705"/>
          </a:xfrm>
        </p:grpSpPr>
        <p:sp>
          <p:nvSpPr>
            <p:cNvPr id="141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3" name="MapMarker"/>
          <p:cNvGrpSpPr>
            <a:grpSpLocks noChangeAspect="1"/>
          </p:cNvGrpSpPr>
          <p:nvPr>
            <p:custDataLst>
              <p:custData r:id="rId15"/>
            </p:custDataLst>
          </p:nvPr>
        </p:nvGrpSpPr>
        <p:grpSpPr>
          <a:xfrm flipH="1">
            <a:off x="2486274" y="4755803"/>
            <a:ext cx="124201" cy="124201"/>
            <a:chOff x="3669395" y="3536182"/>
            <a:chExt cx="287705" cy="287705"/>
          </a:xfrm>
        </p:grpSpPr>
        <p:sp>
          <p:nvSpPr>
            <p:cNvPr id="144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6" name="Group"/>
          <p:cNvGrpSpPr/>
          <p:nvPr>
            <p:custDataLst>
              <p:custData r:id="rId16"/>
            </p:custDataLst>
          </p:nvPr>
        </p:nvGrpSpPr>
        <p:grpSpPr>
          <a:xfrm>
            <a:off x="5004049" y="4529730"/>
            <a:ext cx="2517822" cy="2211637"/>
            <a:chOff x="3168650" y="2419758"/>
            <a:chExt cx="2616200" cy="1326742"/>
          </a:xfrm>
        </p:grpSpPr>
        <p:sp useBgFill="1">
          <p:nvSpPr>
            <p:cNvPr id="147" name="Container"/>
            <p:cNvSpPr>
              <a:spLocks/>
            </p:cNvSpPr>
            <p:nvPr/>
          </p:nvSpPr>
          <p:spPr>
            <a:xfrm>
              <a:off x="3168650" y="2507127"/>
              <a:ext cx="2616200" cy="1239373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48" name="Content"/>
            <p:cNvSpPr txBox="1">
              <a:spLocks/>
            </p:cNvSpPr>
            <p:nvPr/>
          </p:nvSpPr>
          <p:spPr>
            <a:xfrm>
              <a:off x="3322052" y="2419758"/>
              <a:ext cx="564984" cy="15232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 Do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9" name="List"/>
          <p:cNvGrpSpPr/>
          <p:nvPr>
            <p:custDataLst>
              <p:custData r:id="rId17"/>
            </p:custDataLst>
          </p:nvPr>
        </p:nvGrpSpPr>
        <p:grpSpPr>
          <a:xfrm>
            <a:off x="5135142" y="4857575"/>
            <a:ext cx="2303568" cy="1739777"/>
            <a:chOff x="4610401" y="3047458"/>
            <a:chExt cx="1651418" cy="1533692"/>
          </a:xfrm>
        </p:grpSpPr>
        <p:grpSp>
          <p:nvGrpSpPr>
            <p:cNvPr id="150" name="Group 2"/>
            <p:cNvGrpSpPr/>
            <p:nvPr/>
          </p:nvGrpSpPr>
          <p:grpSpPr>
            <a:xfrm>
              <a:off x="4610401" y="3047458"/>
              <a:ext cx="1651417" cy="1533692"/>
              <a:chOff x="4648809" y="3359442"/>
              <a:chExt cx="713681" cy="756307"/>
            </a:xfrm>
          </p:grpSpPr>
          <p:sp>
            <p:nvSpPr>
              <p:cNvPr id="156" name="Background"/>
              <p:cNvSpPr/>
              <p:nvPr/>
            </p:nvSpPr>
            <p:spPr>
              <a:xfrm>
                <a:off x="4648810" y="3359443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7" name="Content"/>
              <p:cNvSpPr/>
              <p:nvPr/>
            </p:nvSpPr>
            <p:spPr>
              <a:xfrm>
                <a:off x="4648809" y="3359442"/>
                <a:ext cx="713680" cy="32913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해결되지 않은 에러 </a:t>
                </a:r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1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해결되지 않은 에러 </a:t>
                </a:r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해결되지 않은 에러 </a:t>
                </a:r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3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해결되지 않은 에러 </a:t>
                </a:r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4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1" name="Group 3"/>
            <p:cNvGrpSpPr/>
            <p:nvPr>
              <p:custDataLst>
                <p:custData r:id="rId19"/>
              </p:custDataLst>
            </p:nvPr>
          </p:nvGrpSpPr>
          <p:grpSpPr>
            <a:xfrm>
              <a:off x="6155724" y="3047458"/>
              <a:ext cx="106095" cy="1533690"/>
              <a:chOff x="4538555" y="1543110"/>
              <a:chExt cx="106095" cy="3562290"/>
            </a:xfrm>
          </p:grpSpPr>
          <p:sp>
            <p:nvSpPr>
              <p:cNvPr id="152" name="ScrollBar"/>
              <p:cNvSpPr>
                <a:spLocks/>
              </p:cNvSpPr>
              <p:nvPr/>
            </p:nvSpPr>
            <p:spPr>
              <a:xfrm>
                <a:off x="4538555" y="1543110"/>
                <a:ext cx="106095" cy="356229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53" name="Slider"/>
              <p:cNvSpPr>
                <a:spLocks/>
              </p:cNvSpPr>
              <p:nvPr/>
            </p:nvSpPr>
            <p:spPr>
              <a:xfrm>
                <a:off x="4538555" y="2155285"/>
                <a:ext cx="106095" cy="70961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UpArrow"/>
              <p:cNvSpPr>
                <a:spLocks/>
              </p:cNvSpPr>
              <p:nvPr/>
            </p:nvSpPr>
            <p:spPr>
              <a:xfrm>
                <a:off x="4568660" y="1618325"/>
                <a:ext cx="45887" cy="13106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DownArrow"/>
              <p:cNvSpPr>
                <a:spLocks/>
              </p:cNvSpPr>
              <p:nvPr/>
            </p:nvSpPr>
            <p:spPr>
              <a:xfrm rot="10800000">
                <a:off x="4568660" y="4907442"/>
                <a:ext cx="45887" cy="13106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8" name="MouseClick"/>
          <p:cNvSpPr/>
          <p:nvPr>
            <p:custDataLst>
              <p:custData r:id="rId18"/>
            </p:custDataLst>
          </p:nvPr>
        </p:nvSpPr>
        <p:spPr>
          <a:xfrm rot="20359169">
            <a:off x="962795" y="19136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0.00116 C 0.05816 -0.00185 0.06875 -0.00023 0.07882 -0.00347 C 0.08646 -0.00602 0.09271 -0.01319 0.09965 -0.01805 C 0.12709 -0.03727 0.13872 -0.06481 0.15434 -0.0993 C 0.15903 -0.12106 0.16163 -0.1419 0.16163 -0.16458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7694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Log-Dogs Control Page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://www.logdog.com/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Logs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67" name="그림 66" descr="Template Preview (Garden) - Download Free CSS Templates - Chrome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 t="27760" r="2165" b="65314"/>
          <a:stretch/>
        </p:blipFill>
        <p:spPr>
          <a:xfrm>
            <a:off x="80281" y="1000664"/>
            <a:ext cx="8956215" cy="560717"/>
          </a:xfrm>
          <a:prstGeom prst="rect">
            <a:avLst/>
          </a:prstGeom>
        </p:spPr>
      </p:pic>
      <p:sp>
        <p:nvSpPr>
          <p:cNvPr id="70" name="Content"/>
          <p:cNvSpPr/>
          <p:nvPr>
            <p:custDataLst>
              <p:custData r:id="rId2"/>
            </p:custDataLst>
          </p:nvPr>
        </p:nvSpPr>
        <p:spPr>
          <a:xfrm>
            <a:off x="2123728" y="752128"/>
            <a:ext cx="504056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err="1" smtClean="0">
                <a:solidFill>
                  <a:srgbClr val="89E11F"/>
                </a:solidFill>
                <a:latin typeface="Segoe UI" pitchFamily="34" charset="0"/>
                <a:cs typeface="Segoe UI" pitchFamily="34" charset="0"/>
              </a:rPr>
              <a:t>DashBoard</a:t>
            </a:r>
            <a:endParaRPr lang="en-US" sz="1200" b="1" dirty="0">
              <a:solidFill>
                <a:srgbClr val="89E11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/>
          <p:nvPr>
            <p:custDataLst>
              <p:custData r:id="rId3"/>
            </p:custDataLst>
          </p:nvPr>
        </p:nvSpPr>
        <p:spPr>
          <a:xfrm>
            <a:off x="3131840" y="752128"/>
            <a:ext cx="504056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smtClean="0">
                <a:solidFill>
                  <a:srgbClr val="89E11F"/>
                </a:solidFill>
                <a:latin typeface="Segoe UI" pitchFamily="34" charset="0"/>
                <a:cs typeface="Segoe UI" pitchFamily="34" charset="0"/>
              </a:rPr>
              <a:t>Logs</a:t>
            </a:r>
            <a:endParaRPr lang="en-US" sz="1200" b="1" dirty="0">
              <a:solidFill>
                <a:srgbClr val="89E11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4"/>
            </p:custDataLst>
          </p:nvPr>
        </p:nvSpPr>
        <p:spPr>
          <a:xfrm>
            <a:off x="3635896" y="752128"/>
            <a:ext cx="504056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smtClean="0">
                <a:solidFill>
                  <a:srgbClr val="89E11F"/>
                </a:solidFill>
                <a:latin typeface="Segoe UI" pitchFamily="34" charset="0"/>
                <a:cs typeface="Segoe UI" pitchFamily="34" charset="0"/>
              </a:rPr>
              <a:t>Call Stack</a:t>
            </a:r>
            <a:endParaRPr lang="en-US" sz="1200" b="1" dirty="0">
              <a:solidFill>
                <a:srgbClr val="89E11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5"/>
            </p:custDataLst>
          </p:nvPr>
        </p:nvSpPr>
        <p:spPr>
          <a:xfrm>
            <a:off x="4499992" y="752128"/>
            <a:ext cx="504056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smtClean="0">
                <a:solidFill>
                  <a:srgbClr val="89E11F"/>
                </a:solidFill>
                <a:latin typeface="Segoe UI" pitchFamily="34" charset="0"/>
                <a:cs typeface="Segoe UI" pitchFamily="34" charset="0"/>
              </a:rPr>
              <a:t>Users-Info</a:t>
            </a:r>
            <a:endParaRPr lang="en-US" sz="1200" b="1" dirty="0">
              <a:solidFill>
                <a:srgbClr val="89E11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6"/>
            </p:custDataLst>
          </p:nvPr>
        </p:nvSpPr>
        <p:spPr>
          <a:xfrm>
            <a:off x="5436096" y="752128"/>
            <a:ext cx="504056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 smtClean="0">
                <a:solidFill>
                  <a:srgbClr val="89E11F"/>
                </a:solidFill>
                <a:latin typeface="Segoe UI" pitchFamily="34" charset="0"/>
                <a:cs typeface="Segoe UI" pitchFamily="34" charset="0"/>
              </a:rPr>
              <a:t>Others</a:t>
            </a:r>
            <a:endParaRPr lang="en-US" sz="1200" b="1" dirty="0">
              <a:solidFill>
                <a:srgbClr val="89E11F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0" name="Group"/>
          <p:cNvGrpSpPr/>
          <p:nvPr>
            <p:custDataLst>
              <p:custData r:id="rId7"/>
            </p:custDataLst>
          </p:nvPr>
        </p:nvGrpSpPr>
        <p:grpSpPr>
          <a:xfrm>
            <a:off x="5004048" y="1570960"/>
            <a:ext cx="2434660" cy="1401842"/>
            <a:chOff x="3168650" y="2419756"/>
            <a:chExt cx="2616200" cy="1326741"/>
          </a:xfrm>
        </p:grpSpPr>
        <p:sp useBgFill="1">
          <p:nvSpPr>
            <p:cNvPr id="81" name="Container"/>
            <p:cNvSpPr>
              <a:spLocks/>
            </p:cNvSpPr>
            <p:nvPr/>
          </p:nvSpPr>
          <p:spPr>
            <a:xfrm>
              <a:off x="3168650" y="2557595"/>
              <a:ext cx="2616200" cy="1188902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82" name="Content"/>
            <p:cNvSpPr txBox="1">
              <a:spLocks/>
            </p:cNvSpPr>
            <p:nvPr/>
          </p:nvSpPr>
          <p:spPr>
            <a:xfrm>
              <a:off x="3327292" y="2419756"/>
              <a:ext cx="1311526" cy="2403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Today’s Report</a:t>
              </a:r>
              <a:endParaRPr lang="en-US" sz="1050" b="1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84" name="Table"/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2130516806"/>
              </p:ext>
            </p:extLst>
          </p:nvPr>
        </p:nvGraphicFramePr>
        <p:xfrm>
          <a:off x="5117817" y="1890406"/>
          <a:ext cx="2262495" cy="980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327"/>
                <a:gridCol w="576064"/>
                <a:gridCol w="936104"/>
              </a:tblGrid>
              <a:tr h="192025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</a:rPr>
                        <a:t>버젼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</a:rPr>
                        <a:t>에러 기종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AM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10:45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1.0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Galaxy S2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4997819" y="3068960"/>
            <a:ext cx="2478331" cy="1394571"/>
            <a:chOff x="4825281" y="1674387"/>
            <a:chExt cx="2526509" cy="1394571"/>
          </a:xfrm>
        </p:grpSpPr>
        <p:grpSp>
          <p:nvGrpSpPr>
            <p:cNvPr id="94" name="Group"/>
            <p:cNvGrpSpPr/>
            <p:nvPr>
              <p:custDataLst>
                <p:custData r:id="rId18"/>
              </p:custDataLst>
            </p:nvPr>
          </p:nvGrpSpPr>
          <p:grpSpPr>
            <a:xfrm>
              <a:off x="4825281" y="1674387"/>
              <a:ext cx="2526509" cy="1394571"/>
              <a:chOff x="3168650" y="2419758"/>
              <a:chExt cx="2616200" cy="1326742"/>
            </a:xfrm>
          </p:grpSpPr>
          <p:sp useBgFill="1">
            <p:nvSpPr>
              <p:cNvPr id="95" name="Container"/>
              <p:cNvSpPr>
                <a:spLocks/>
              </p:cNvSpPr>
              <p:nvPr/>
            </p:nvSpPr>
            <p:spPr>
              <a:xfrm>
                <a:off x="3168650" y="2558316"/>
                <a:ext cx="2616200" cy="1188184"/>
              </a:xfrm>
              <a:prstGeom prst="roundRect">
                <a:avLst>
                  <a:gd name="adj" fmla="val 4524"/>
                </a:avLst>
              </a:prstGeom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 useBgFill="1">
            <p:nvSpPr>
              <p:cNvPr id="96" name="Content"/>
              <p:cNvSpPr txBox="1">
                <a:spLocks/>
              </p:cNvSpPr>
              <p:nvPr/>
            </p:nvSpPr>
            <p:spPr>
              <a:xfrm>
                <a:off x="3321525" y="2419758"/>
                <a:ext cx="1091792" cy="24156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92D05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Report Count</a:t>
                </a:r>
                <a:endParaRPr lang="en-US" sz="1050" b="1" dirty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75" name="그림 74" descr="화면 캡처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43" y="1908200"/>
              <a:ext cx="2301107" cy="1088752"/>
            </a:xfrm>
            <a:prstGeom prst="rect">
              <a:avLst/>
            </a:prstGeom>
          </p:spPr>
        </p:pic>
      </p:grpSp>
      <p:grpSp>
        <p:nvGrpSpPr>
          <p:cNvPr id="103" name="Group"/>
          <p:cNvGrpSpPr/>
          <p:nvPr>
            <p:custDataLst>
              <p:custData r:id="rId9"/>
            </p:custDataLst>
          </p:nvPr>
        </p:nvGrpSpPr>
        <p:grpSpPr>
          <a:xfrm>
            <a:off x="2216620" y="1606038"/>
            <a:ext cx="2616200" cy="2857494"/>
            <a:chOff x="3168650" y="2419758"/>
            <a:chExt cx="2616200" cy="1326741"/>
          </a:xfrm>
        </p:grpSpPr>
        <p:sp useBgFill="1">
          <p:nvSpPr>
            <p:cNvPr id="104" name="Container"/>
            <p:cNvSpPr>
              <a:spLocks/>
            </p:cNvSpPr>
            <p:nvPr/>
          </p:nvSpPr>
          <p:spPr>
            <a:xfrm>
              <a:off x="3168650" y="2487380"/>
              <a:ext cx="2616200" cy="1259119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05" name="Content"/>
            <p:cNvSpPr txBox="1">
              <a:spLocks/>
            </p:cNvSpPr>
            <p:nvPr/>
          </p:nvSpPr>
          <p:spPr>
            <a:xfrm>
              <a:off x="3316284" y="2419758"/>
              <a:ext cx="941283" cy="12861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Log </a:t>
              </a:r>
              <a:r>
                <a:rPr lang="ko-KR" altLang="en-US" sz="1200" dirty="0" err="1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접수율</a:t>
              </a:r>
              <a:endParaRPr lang="en-US" sz="105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106" name="LineChart"/>
          <p:cNvGraphicFramePr/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3626567265"/>
              </p:ext>
            </p:extLst>
          </p:nvPr>
        </p:nvGraphicFramePr>
        <p:xfrm>
          <a:off x="2336327" y="1962750"/>
          <a:ext cx="2376786" cy="2330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pSp>
        <p:nvGrpSpPr>
          <p:cNvPr id="133" name="Group"/>
          <p:cNvGrpSpPr/>
          <p:nvPr>
            <p:custDataLst>
              <p:custData r:id="rId11"/>
            </p:custDataLst>
          </p:nvPr>
        </p:nvGrpSpPr>
        <p:grpSpPr>
          <a:xfrm>
            <a:off x="2243832" y="4501886"/>
            <a:ext cx="2616200" cy="2239482"/>
            <a:chOff x="3168650" y="2419757"/>
            <a:chExt cx="2616200" cy="1326742"/>
          </a:xfrm>
        </p:grpSpPr>
        <p:sp useBgFill="1">
          <p:nvSpPr>
            <p:cNvPr id="134" name="Container"/>
            <p:cNvSpPr>
              <a:spLocks/>
            </p:cNvSpPr>
            <p:nvPr/>
          </p:nvSpPr>
          <p:spPr>
            <a:xfrm>
              <a:off x="3168650" y="2506040"/>
              <a:ext cx="2616200" cy="1240459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35" name="Content"/>
            <p:cNvSpPr txBox="1">
              <a:spLocks/>
            </p:cNvSpPr>
            <p:nvPr/>
          </p:nvSpPr>
          <p:spPr>
            <a:xfrm>
              <a:off x="3316284" y="2419757"/>
              <a:ext cx="1317990" cy="15042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지역별 </a:t>
              </a:r>
              <a:r>
                <a:rPr lang="en-US" altLang="ko-KR" sz="1050" b="1" dirty="0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Log </a:t>
              </a:r>
              <a:r>
                <a:rPr lang="ko-KR" altLang="en-US" sz="1050" b="1" dirty="0" smtClean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접수 율</a:t>
              </a:r>
              <a:endParaRPr lang="en-US" sz="1050" b="1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9" name="그림 118" descr="화면 캡처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89" y="4755803"/>
            <a:ext cx="2497743" cy="1841550"/>
          </a:xfrm>
          <a:prstGeom prst="rect">
            <a:avLst/>
          </a:prstGeom>
        </p:spPr>
      </p:pic>
      <p:grpSp>
        <p:nvGrpSpPr>
          <p:cNvPr id="137" name="MapMarker"/>
          <p:cNvGrpSpPr>
            <a:grpSpLocks noChangeAspect="1"/>
          </p:cNvGrpSpPr>
          <p:nvPr>
            <p:custDataLst>
              <p:custData r:id="rId12"/>
            </p:custDataLst>
          </p:nvPr>
        </p:nvGrpSpPr>
        <p:grpSpPr>
          <a:xfrm flipH="1">
            <a:off x="4427984" y="5104999"/>
            <a:ext cx="124201" cy="124201"/>
            <a:chOff x="3669395" y="3536182"/>
            <a:chExt cx="287705" cy="287705"/>
          </a:xfrm>
        </p:grpSpPr>
        <p:sp>
          <p:nvSpPr>
            <p:cNvPr id="138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0" name="MapMarker"/>
          <p:cNvGrpSpPr>
            <a:grpSpLocks noChangeAspect="1"/>
          </p:cNvGrpSpPr>
          <p:nvPr>
            <p:custDataLst>
              <p:custData r:id="rId13"/>
            </p:custDataLst>
          </p:nvPr>
        </p:nvGrpSpPr>
        <p:grpSpPr>
          <a:xfrm flipH="1">
            <a:off x="2856697" y="5166323"/>
            <a:ext cx="124201" cy="124201"/>
            <a:chOff x="3669395" y="3536182"/>
            <a:chExt cx="287705" cy="287705"/>
          </a:xfrm>
        </p:grpSpPr>
        <p:sp>
          <p:nvSpPr>
            <p:cNvPr id="141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3" name="MapMarker"/>
          <p:cNvGrpSpPr>
            <a:grpSpLocks noChangeAspect="1"/>
          </p:cNvGrpSpPr>
          <p:nvPr>
            <p:custDataLst>
              <p:custData r:id="rId14"/>
            </p:custDataLst>
          </p:nvPr>
        </p:nvGrpSpPr>
        <p:grpSpPr>
          <a:xfrm flipH="1">
            <a:off x="2486274" y="4755803"/>
            <a:ext cx="124201" cy="124201"/>
            <a:chOff x="3669395" y="3536182"/>
            <a:chExt cx="287705" cy="287705"/>
          </a:xfrm>
        </p:grpSpPr>
        <p:sp>
          <p:nvSpPr>
            <p:cNvPr id="144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6" name="Group"/>
          <p:cNvGrpSpPr/>
          <p:nvPr>
            <p:custDataLst>
              <p:custData r:id="rId15"/>
            </p:custDataLst>
          </p:nvPr>
        </p:nvGrpSpPr>
        <p:grpSpPr>
          <a:xfrm>
            <a:off x="5004049" y="4529730"/>
            <a:ext cx="2517822" cy="2211637"/>
            <a:chOff x="3168650" y="2419758"/>
            <a:chExt cx="2616200" cy="1326742"/>
          </a:xfrm>
        </p:grpSpPr>
        <p:sp useBgFill="1">
          <p:nvSpPr>
            <p:cNvPr id="147" name="Container"/>
            <p:cNvSpPr>
              <a:spLocks/>
            </p:cNvSpPr>
            <p:nvPr/>
          </p:nvSpPr>
          <p:spPr>
            <a:xfrm>
              <a:off x="3168650" y="2507127"/>
              <a:ext cx="2616200" cy="1239373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48" name="Content"/>
            <p:cNvSpPr txBox="1">
              <a:spLocks/>
            </p:cNvSpPr>
            <p:nvPr/>
          </p:nvSpPr>
          <p:spPr>
            <a:xfrm>
              <a:off x="3322052" y="2419758"/>
              <a:ext cx="564984" cy="15232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 Do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9" name="List"/>
          <p:cNvGrpSpPr/>
          <p:nvPr>
            <p:custDataLst>
              <p:custData r:id="rId16"/>
            </p:custDataLst>
          </p:nvPr>
        </p:nvGrpSpPr>
        <p:grpSpPr>
          <a:xfrm>
            <a:off x="5135142" y="4857575"/>
            <a:ext cx="2303568" cy="1739777"/>
            <a:chOff x="4610401" y="3047458"/>
            <a:chExt cx="1651418" cy="1533692"/>
          </a:xfrm>
        </p:grpSpPr>
        <p:grpSp>
          <p:nvGrpSpPr>
            <p:cNvPr id="150" name="Group 2"/>
            <p:cNvGrpSpPr/>
            <p:nvPr/>
          </p:nvGrpSpPr>
          <p:grpSpPr>
            <a:xfrm>
              <a:off x="4610401" y="3047458"/>
              <a:ext cx="1651417" cy="1533692"/>
              <a:chOff x="4648809" y="3359442"/>
              <a:chExt cx="713681" cy="756307"/>
            </a:xfrm>
          </p:grpSpPr>
          <p:sp>
            <p:nvSpPr>
              <p:cNvPr id="156" name="Background"/>
              <p:cNvSpPr/>
              <p:nvPr/>
            </p:nvSpPr>
            <p:spPr>
              <a:xfrm>
                <a:off x="4648810" y="3359443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7" name="Content"/>
              <p:cNvSpPr/>
              <p:nvPr/>
            </p:nvSpPr>
            <p:spPr>
              <a:xfrm>
                <a:off x="4648809" y="3359442"/>
                <a:ext cx="713680" cy="32913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해결되지 않은 에러 </a:t>
                </a:r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1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해결되지 않은 에러 </a:t>
                </a:r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해결되지 않은 에러 </a:t>
                </a:r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3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해결되지 않은 에러 </a:t>
                </a:r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4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1" name="Group 3"/>
            <p:cNvGrpSpPr/>
            <p:nvPr>
              <p:custDataLst>
                <p:custData r:id="rId17"/>
              </p:custDataLst>
            </p:nvPr>
          </p:nvGrpSpPr>
          <p:grpSpPr>
            <a:xfrm>
              <a:off x="6155724" y="3047458"/>
              <a:ext cx="106095" cy="1533690"/>
              <a:chOff x="4538555" y="1543110"/>
              <a:chExt cx="106095" cy="3562290"/>
            </a:xfrm>
          </p:grpSpPr>
          <p:sp>
            <p:nvSpPr>
              <p:cNvPr id="152" name="ScrollBar"/>
              <p:cNvSpPr>
                <a:spLocks/>
              </p:cNvSpPr>
              <p:nvPr/>
            </p:nvSpPr>
            <p:spPr>
              <a:xfrm>
                <a:off x="4538555" y="1543110"/>
                <a:ext cx="106095" cy="356229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53" name="Slider"/>
              <p:cNvSpPr>
                <a:spLocks/>
              </p:cNvSpPr>
              <p:nvPr/>
            </p:nvSpPr>
            <p:spPr>
              <a:xfrm>
                <a:off x="4538555" y="2155285"/>
                <a:ext cx="106095" cy="70961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UpArrow"/>
              <p:cNvSpPr>
                <a:spLocks/>
              </p:cNvSpPr>
              <p:nvPr/>
            </p:nvSpPr>
            <p:spPr>
              <a:xfrm>
                <a:off x="4568660" y="1618325"/>
                <a:ext cx="45887" cy="13106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DownArrow"/>
              <p:cNvSpPr>
                <a:spLocks/>
              </p:cNvSpPr>
              <p:nvPr/>
            </p:nvSpPr>
            <p:spPr>
              <a:xfrm rot="10800000">
                <a:off x="4568660" y="4907442"/>
                <a:ext cx="45887" cy="13106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8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.Group" Revision="1" Stencil="System.Storyboarding.Windows" StencilVersion="0.1"/>
</Control>
</file>

<file path=customXml/item11.xml><?xml version="1.0" encoding="utf-8"?>
<Control xmlns="http://schemas.microsoft.com/VisualStudio/2011/storyboarding/control">
  <Id Name="System.Storyboarding.Windows.Group" Revision="1" Stencil="System.Storyboarding.Windows" StencilVersion="0.1"/>
</Control>
</file>

<file path=customXml/item12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Windows.Group" Revision="1" Stencil="System.Storyboarding.Windows" StencilVersion="0.1"/>
</Control>
</file>

<file path=customXml/item14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15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16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Windows.Group" Revision="1" Stencil="System.Storyboarding.Windows" StencilVersion="0.1"/>
</Control>
</file>

<file path=customXml/item1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.Group" Revision="1" Stencil="System.Storyboarding.Windows" StencilVersion="0.1"/>
</Control>
</file>

<file path=customXml/item2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.Group" Revision="1" Stencil="System.Storyboarding.Windows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1.xml><?xml version="1.0" encoding="utf-8"?>
<Control xmlns="http://schemas.microsoft.com/VisualStudio/2011/storyboarding/control">
  <Id Name="System.Storyboarding.Windows.Group" Revision="1" Stencil="System.Storyboarding.Windows" StencilVersion="0.1"/>
</Control>
</file>

<file path=customXml/item32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33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Windows.Group" Revision="1" Stencil="System.Storyboarding.Windows" StencilVersion="0.1"/>
</Control>
</file>

<file path=customXml/item3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">
  <Id Name="System.Storyboarding.Windows.Group" Revision="1" Stencil="System.Storyboarding.Windows" StencilVersion="0.1"/>
</Control>
</file>

<file path=customXml/item3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.Group" Revision="1" Stencil="System.Storyboarding.Windows" StencilVersion="0.1"/>
</Control>
</file>

<file path=customXml/item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5FCB8AB4-689A-4004-B3D2-E9F13F5FD28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3C88003-AC59-4FEF-8055-15E2B17BE2B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8FB3A94-23E9-4F5D-BF30-0148A0BB31B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96D3536-D1C0-4DA3-B322-786356EA160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26189D3-7331-4E61-A987-E60871E5DEF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B8279E3-2488-463E-8CAF-EFD4B62A25B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C761FED-AD58-41B5-AEF9-6E2D4ECD1B0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CA9F9B7-BEF2-42CD-8B7E-182DA462F74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2086998-E4D6-42BB-8977-5E210AFDE2D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B82720C-7B99-42D0-9707-CCD55007669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54D6355-CD58-4B95-96C4-F5335929CD0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AE15C6E-35F4-4171-8DF8-69290E8960C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C1A3212-2A9A-455C-A10A-F51D4DD3898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1328985-7912-4573-9E92-5992B64ED08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C4D3E53-814C-41FD-82EF-87786819D82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F78837A-153E-412E-8289-12E42DB5B50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35FEA85-6D82-4025-97EB-79D512AF9B0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A332FB3-44E8-43CF-A404-88ACC14F7DB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186C274-9F66-48DA-A52B-F183889778F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1B2F860-A3E2-4295-9342-A2D06088F37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3BB4627-521E-4158-811A-9D3F6FC8A7D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9072177-B55D-40BD-994D-646FB9D3492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DF251BA-7D83-4347-9B6F-B7F61B99327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04FBA9F-5AA4-4A5E-A23B-CAAFE9282FF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1BF3367-9585-421B-8471-7FC4648057D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9EC1BA4-4E8C-4637-B20C-95AE23DB67F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34989E0-182B-4936-8428-79A729AC3B1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436C295-6813-4BC0-AC84-18ADC1DD944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A6C4BD0-0A0A-4ECE-84EE-CC40D39391B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B4B0F75-83E0-4CE1-9848-EA33DD9C68E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5F7AFF3-0D33-4630-9266-54DD74DBEDA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EAF66DE-3528-4977-A840-D7780D3ECA0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B760495-F6B4-4D2F-9D3E-661DCFE3ECC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8F42E89-BC2B-49ED-B0AE-885B226969D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A8478A9-5F2B-4AF4-AD21-FCE9669C446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5B8C842-C485-44ED-B6F4-C8CE55207CD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E17F2C0-2A4A-446C-8AE0-03A1490D67A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869729C-E52C-4BB4-876E-36CD31CD3B7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44651CF-6284-47EF-A8E9-BD4DD5E5A70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113</Words>
  <Application>Microsoft Office PowerPoint</Application>
  <PresentationFormat>화면 슬라이드 쇼(4:3)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오혜성</dc:creator>
  <cp:lastModifiedBy>오혜성</cp:lastModifiedBy>
  <cp:revision>7</cp:revision>
  <dcterms:created xsi:type="dcterms:W3CDTF">2012-10-03T14:02:05Z</dcterms:created>
  <dcterms:modified xsi:type="dcterms:W3CDTF">2012-10-03T15:17:46Z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