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7C-402" initials="i4" lastIdx="2" clrIdx="0">
    <p:extLst>
      <p:ext uri="{19B8F6BF-5375-455C-9EA6-DF929625EA0E}">
        <p15:presenceInfo xmlns:p15="http://schemas.microsoft.com/office/powerpoint/2012/main" userId="i7C-40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9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0052C-1C5C-4A69-8A9E-71E70889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CAFD47-DAD9-4C42-86A2-D1567BEA8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43BE6-7ADC-45AE-8356-B0239D1D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4563-16F1-48C6-86AA-828A16B052DE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1B356-2CEA-46F3-9CAF-C2C253E0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7602E-ACCA-4DB8-B053-C8A48844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B631-7C9C-4AC5-ABEA-44FAF721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3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BFA31-7648-44FD-8936-0DB08C56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CCCE62-9458-40C2-B731-D28A51282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E5A6E-3C6B-4405-AB39-3DF73AA0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4563-16F1-48C6-86AA-828A16B052DE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C3217-B34C-499B-8A87-0C3DC41B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2791E-814D-40AC-B6CB-07377805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B631-7C9C-4AC5-ABEA-44FAF721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8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5C2C90-1EB9-47B2-A261-F773AB3EE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DD475-896D-4F6C-AE40-1C9674C43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163CA-F5BB-413F-A62D-D1242490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4563-16F1-48C6-86AA-828A16B052DE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AE035-4C4A-4564-ACFA-F111969B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AEF7D-D2DB-471C-BC40-1A6617CE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B631-7C9C-4AC5-ABEA-44FAF721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1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EF656-78E2-435D-B73B-E1BF54D2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84BAE-6B0B-42EB-96F3-D9570002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40161-3787-4161-AC18-8E5049CF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4563-16F1-48C6-86AA-828A16B052DE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C474D-69E2-4BDE-B662-7E6309EE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DBB0A-EAEE-4A64-B5CB-9D6409D3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B631-7C9C-4AC5-ABEA-44FAF721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A40B7-5064-4A6A-A8B1-20D05098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FEE0C-3B3F-4594-95A5-0ABE32B8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F777D-BCCF-4762-9971-0B02852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4563-16F1-48C6-86AA-828A16B052DE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2E93F-D088-448D-89E6-3EF31441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A5F0-E9EC-4732-8F90-A826A9FF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B631-7C9C-4AC5-ABEA-44FAF721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5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8AC33-8638-419F-811A-06B45A1D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14C46-C52E-483D-B83C-600803412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E1B41B-1CEA-4803-87CA-B2C0AAEC1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4EA2F9-001D-40ED-9D7F-078C8BAD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4563-16F1-48C6-86AA-828A16B052DE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9F851C-6C63-421A-9A70-1B9922CB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B291A-0805-46B2-A6CB-C9AAD2B6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B631-7C9C-4AC5-ABEA-44FAF721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12C21-3875-4C42-8567-B2FC373B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0249B1-3FB6-45DC-8718-CE613D18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0C8BDF-3207-4055-A89E-BA8DED9DE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D08129-2078-4E55-863E-9F77DD1E8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CFC82-23EC-4A8F-86C2-42EE615DE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D0A2BA-80C3-4FE2-BEF5-B3F54D76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4563-16F1-48C6-86AA-828A16B052DE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9291E2-A1CB-47B7-A6F4-998A0C85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62DE0E-C5D8-4FDE-8D3B-AB939627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B631-7C9C-4AC5-ABEA-44FAF721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78A82-2140-4324-BE00-0638F347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BEE41-2414-4CD2-A557-EB425933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4563-16F1-48C6-86AA-828A16B052DE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3E58F-2063-477D-836A-82AFF234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9DE1AF-0AF6-44C7-AE66-82BF0F0D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B631-7C9C-4AC5-ABEA-44FAF721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5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C0FD47-B946-4150-B239-C3CBE266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4563-16F1-48C6-86AA-828A16B052DE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8524D2-EB47-4FB9-ADDD-1B4D166E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7C9F5-32E0-4780-BC5A-2A8211D5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B631-7C9C-4AC5-ABEA-44FAF721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5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4BADD-99BF-482B-8F4B-379E44CB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EE46B-651F-4961-83AB-695ADCEF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17447E-298C-476F-98F2-58D42348B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F3F13-D747-4F90-BDCF-480EB1A6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4563-16F1-48C6-86AA-828A16B052DE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D6866-B455-4215-AEC3-4236829B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96C8A-427F-455A-A28D-8F088A27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B631-7C9C-4AC5-ABEA-44FAF721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8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62E77-2F86-45A0-8904-1D2C0209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5AEA71-BC36-42D6-BB3C-4EB3D1D4D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FC3B0-DE02-46AE-878C-FE62302B5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063B1-1A6C-4A0A-B07B-B4730413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4563-16F1-48C6-86AA-828A16B052DE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8A6E0-E213-4866-8E1A-39076994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74A04-07C5-4BFE-BCA2-5D3C3667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B631-7C9C-4AC5-ABEA-44FAF721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4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BD9A38-A4D8-48A5-8ED9-06925C94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C03D1-DDD6-4C20-A015-B0BFD727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1A6CB-F281-4258-9997-818C560D8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94563-16F1-48C6-86AA-828A16B052DE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7BEBE-81F9-4C2F-B01E-717656BEB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CB539-F050-4662-B279-98EE89CB8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B631-7C9C-4AC5-ABEA-44FAF721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7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control" Target="../activeX/activeX4.xml"/><Relationship Id="rId7" Type="http://schemas.openxmlformats.org/officeDocument/2006/relationships/image" Target="../media/image8.png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wmf"/><Relationship Id="rId5" Type="http://schemas.openxmlformats.org/officeDocument/2006/relationships/control" Target="../activeX/activeX6.xml"/><Relationship Id="rId10" Type="http://schemas.openxmlformats.org/officeDocument/2006/relationships/image" Target="../media/image6.wmf"/><Relationship Id="rId4" Type="http://schemas.openxmlformats.org/officeDocument/2006/relationships/control" Target="../activeX/activeX5.xml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8.xml"/><Relationship Id="rId7" Type="http://schemas.openxmlformats.org/officeDocument/2006/relationships/image" Target="../media/image12.png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wmf"/><Relationship Id="rId5" Type="http://schemas.openxmlformats.org/officeDocument/2006/relationships/control" Target="../activeX/activeX10.xml"/><Relationship Id="rId10" Type="http://schemas.openxmlformats.org/officeDocument/2006/relationships/image" Target="../media/image10.wmf"/><Relationship Id="rId4" Type="http://schemas.openxmlformats.org/officeDocument/2006/relationships/control" Target="../activeX/activeX9.xml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064EDD-BB9C-4747-B969-8DAFBF40F4DC}"/>
              </a:ext>
            </a:extLst>
          </p:cNvPr>
          <p:cNvCxnSpPr>
            <a:cxnSpLocks/>
          </p:cNvCxnSpPr>
          <p:nvPr/>
        </p:nvCxnSpPr>
        <p:spPr>
          <a:xfrm>
            <a:off x="5798890" y="536895"/>
            <a:ext cx="4194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BA2621C-09FC-4186-A462-181459D600D6}"/>
              </a:ext>
            </a:extLst>
          </p:cNvPr>
          <p:cNvSpPr/>
          <p:nvPr/>
        </p:nvSpPr>
        <p:spPr>
          <a:xfrm>
            <a:off x="5041783" y="67111"/>
            <a:ext cx="1514214" cy="4697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회원가입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(Flow Chart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A4FB896D-FAA6-44D9-963D-21D983D1E93D}"/>
              </a:ext>
            </a:extLst>
          </p:cNvPr>
          <p:cNvSpPr/>
          <p:nvPr/>
        </p:nvSpPr>
        <p:spPr>
          <a:xfrm>
            <a:off x="5004382" y="1006679"/>
            <a:ext cx="1589015" cy="5536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회원유무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1AE3289-64DD-430C-A64C-5F8E18984852}"/>
              </a:ext>
            </a:extLst>
          </p:cNvPr>
          <p:cNvCxnSpPr>
            <a:stCxn id="11" idx="1"/>
          </p:cNvCxnSpPr>
          <p:nvPr/>
        </p:nvCxnSpPr>
        <p:spPr>
          <a:xfrm flipH="1">
            <a:off x="4454554" y="1283516"/>
            <a:ext cx="549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0FE96A-CF9F-47D9-8DE3-713702BC04FD}"/>
              </a:ext>
            </a:extLst>
          </p:cNvPr>
          <p:cNvCxnSpPr/>
          <p:nvPr/>
        </p:nvCxnSpPr>
        <p:spPr>
          <a:xfrm flipH="1">
            <a:off x="6593397" y="1283516"/>
            <a:ext cx="549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92ED63-1D84-4178-9EC1-48ED828A7AF3}"/>
              </a:ext>
            </a:extLst>
          </p:cNvPr>
          <p:cNvSpPr txBox="1"/>
          <p:nvPr/>
        </p:nvSpPr>
        <p:spPr>
          <a:xfrm>
            <a:off x="3449622" y="1156558"/>
            <a:ext cx="11996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NO(</a:t>
            </a:r>
            <a:r>
              <a:rPr lang="ko-KR" altLang="en-US" sz="1050" dirty="0"/>
              <a:t>신규회원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4E25A-9411-4EFC-9198-A234911FD8B8}"/>
              </a:ext>
            </a:extLst>
          </p:cNvPr>
          <p:cNvSpPr txBox="1"/>
          <p:nvPr/>
        </p:nvSpPr>
        <p:spPr>
          <a:xfrm>
            <a:off x="7143225" y="1156558"/>
            <a:ext cx="10391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YES(</a:t>
            </a:r>
            <a:r>
              <a:rPr lang="ko-KR" altLang="en-US" sz="1050" dirty="0"/>
              <a:t>기존회원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4697938-27A2-4368-8F0E-58C4ADDA1B4A}"/>
              </a:ext>
            </a:extLst>
          </p:cNvPr>
          <p:cNvCxnSpPr>
            <a:cxnSpLocks/>
          </p:cNvCxnSpPr>
          <p:nvPr/>
        </p:nvCxnSpPr>
        <p:spPr>
          <a:xfrm>
            <a:off x="3904376" y="1325461"/>
            <a:ext cx="4194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556A43B-C112-44FD-B79E-BF76A439D90D}"/>
              </a:ext>
            </a:extLst>
          </p:cNvPr>
          <p:cNvCxnSpPr>
            <a:cxnSpLocks/>
          </p:cNvCxnSpPr>
          <p:nvPr/>
        </p:nvCxnSpPr>
        <p:spPr>
          <a:xfrm>
            <a:off x="7689209" y="1325461"/>
            <a:ext cx="4194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979674-0429-4E13-8DBF-FC86E9BE6460}"/>
              </a:ext>
            </a:extLst>
          </p:cNvPr>
          <p:cNvSpPr/>
          <p:nvPr/>
        </p:nvSpPr>
        <p:spPr>
          <a:xfrm>
            <a:off x="3404007" y="1795245"/>
            <a:ext cx="100073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약관 포기 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CE26BA-E37D-43DE-9748-78D8FECF8424}"/>
              </a:ext>
            </a:extLst>
          </p:cNvPr>
          <p:cNvSpPr/>
          <p:nvPr/>
        </p:nvSpPr>
        <p:spPr>
          <a:xfrm>
            <a:off x="7188840" y="1795245"/>
            <a:ext cx="100073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로그인 폼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EDE315-625F-44C8-B53F-55A1F5EF126F}"/>
              </a:ext>
            </a:extLst>
          </p:cNvPr>
          <p:cNvCxnSpPr>
            <a:cxnSpLocks/>
          </p:cNvCxnSpPr>
          <p:nvPr/>
        </p:nvCxnSpPr>
        <p:spPr>
          <a:xfrm>
            <a:off x="3900182" y="2265029"/>
            <a:ext cx="6291" cy="3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B98D69D8-9C66-42DF-A52D-9F7BB8E34CE9}"/>
              </a:ext>
            </a:extLst>
          </p:cNvPr>
          <p:cNvSpPr/>
          <p:nvPr/>
        </p:nvSpPr>
        <p:spPr>
          <a:xfrm>
            <a:off x="3303604" y="2586355"/>
            <a:ext cx="1191238" cy="5956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필수약관</a:t>
            </a:r>
            <a:endParaRPr lang="en-US" altLang="ko-KR" sz="800" dirty="0"/>
          </a:p>
          <a:p>
            <a:pPr algn="ctr"/>
            <a:r>
              <a:rPr lang="ko-KR" altLang="en-US" sz="800" dirty="0"/>
              <a:t>동의체크</a:t>
            </a:r>
            <a:endParaRPr lang="en-US" altLang="ko-KR" sz="800" dirty="0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B429AB03-45B1-40FF-BD0E-91D336B1F13B}"/>
              </a:ext>
            </a:extLst>
          </p:cNvPr>
          <p:cNvSpPr/>
          <p:nvPr/>
        </p:nvSpPr>
        <p:spPr>
          <a:xfrm>
            <a:off x="7092194" y="2734813"/>
            <a:ext cx="1191238" cy="5956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ID/PW</a:t>
            </a:r>
          </a:p>
          <a:p>
            <a:pPr algn="ctr"/>
            <a:r>
              <a:rPr lang="ko-KR" altLang="en-US" sz="800" dirty="0"/>
              <a:t>체크</a:t>
            </a:r>
            <a:endParaRPr lang="en-US" altLang="ko-KR" sz="8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A28541-420C-4E89-A6F6-E87916C0AB8C}"/>
              </a:ext>
            </a:extLst>
          </p:cNvPr>
          <p:cNvCxnSpPr>
            <a:cxnSpLocks/>
          </p:cNvCxnSpPr>
          <p:nvPr/>
        </p:nvCxnSpPr>
        <p:spPr>
          <a:xfrm>
            <a:off x="7689209" y="2265029"/>
            <a:ext cx="4194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C118938-B63E-489D-8871-634051FF179E}"/>
              </a:ext>
            </a:extLst>
          </p:cNvPr>
          <p:cNvCxnSpPr>
            <a:cxnSpLocks/>
          </p:cNvCxnSpPr>
          <p:nvPr/>
        </p:nvCxnSpPr>
        <p:spPr>
          <a:xfrm>
            <a:off x="8283432" y="3028427"/>
            <a:ext cx="38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0766D49-5710-460A-B8B2-F59995ECA291}"/>
              </a:ext>
            </a:extLst>
          </p:cNvPr>
          <p:cNvCxnSpPr/>
          <p:nvPr/>
        </p:nvCxnSpPr>
        <p:spPr>
          <a:xfrm flipV="1">
            <a:off x="8665828" y="2734813"/>
            <a:ext cx="0" cy="29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02265A-95ED-4C92-9B04-158E881CC029}"/>
              </a:ext>
            </a:extLst>
          </p:cNvPr>
          <p:cNvSpPr txBox="1"/>
          <p:nvPr/>
        </p:nvSpPr>
        <p:spPr>
          <a:xfrm>
            <a:off x="8182412" y="2451135"/>
            <a:ext cx="1023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NO(</a:t>
            </a:r>
            <a:r>
              <a:rPr lang="ko-KR" altLang="en-US" sz="800" dirty="0"/>
              <a:t>로그인 실패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5EAAF51-9F78-4AD3-B20A-43ED41EE6626}"/>
              </a:ext>
            </a:extLst>
          </p:cNvPr>
          <p:cNvCxnSpPr/>
          <p:nvPr/>
        </p:nvCxnSpPr>
        <p:spPr>
          <a:xfrm flipV="1">
            <a:off x="8665828" y="2030137"/>
            <a:ext cx="0" cy="29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E6831B-60DE-46AA-8577-1B19C9D5FB11}"/>
              </a:ext>
            </a:extLst>
          </p:cNvPr>
          <p:cNvCxnSpPr>
            <a:cxnSpLocks/>
          </p:cNvCxnSpPr>
          <p:nvPr/>
        </p:nvCxnSpPr>
        <p:spPr>
          <a:xfrm>
            <a:off x="8283432" y="2030137"/>
            <a:ext cx="38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AF735E-7E6A-42B3-8156-2B771609A896}"/>
              </a:ext>
            </a:extLst>
          </p:cNvPr>
          <p:cNvSpPr/>
          <p:nvPr/>
        </p:nvSpPr>
        <p:spPr>
          <a:xfrm>
            <a:off x="9205869" y="1780172"/>
            <a:ext cx="2412884" cy="13388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시스템 </a:t>
            </a:r>
            <a:r>
              <a:rPr lang="ko-KR" altLang="en-US" sz="900" dirty="0" err="1"/>
              <a:t>알럿</a:t>
            </a:r>
            <a:r>
              <a:rPr lang="en-US" altLang="ko-KR" sz="900" dirty="0"/>
              <a:t>]</a:t>
            </a:r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아이디 또는 비밀번호를 다시 확인하세요</a:t>
            </a:r>
            <a:r>
              <a:rPr lang="en-US" altLang="ko-KR" sz="900" dirty="0"/>
              <a:t>.</a:t>
            </a:r>
          </a:p>
          <a:p>
            <a:pPr algn="ctr"/>
            <a:r>
              <a:rPr lang="ko-KR" altLang="en-US" sz="900" dirty="0"/>
              <a:t>등록되지 않은 아이디이거나</a:t>
            </a:r>
            <a:r>
              <a:rPr lang="en-US" altLang="ko-KR" sz="900" dirty="0"/>
              <a:t>, </a:t>
            </a:r>
            <a:r>
              <a:rPr lang="ko-KR" altLang="en-US" sz="900" dirty="0"/>
              <a:t>아이디 또는</a:t>
            </a:r>
            <a:endParaRPr lang="en-US" altLang="ko-KR" sz="900" dirty="0"/>
          </a:p>
          <a:p>
            <a:pPr algn="ctr"/>
            <a:r>
              <a:rPr lang="ko-KR" altLang="en-US" sz="900" dirty="0"/>
              <a:t>비밀번호를 잘못 입력하였습니다</a:t>
            </a:r>
            <a:r>
              <a:rPr lang="en-US" altLang="ko-KR" sz="900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0D6DA0-1420-4064-9B51-4E9EBB93E3BC}"/>
              </a:ext>
            </a:extLst>
          </p:cNvPr>
          <p:cNvSpPr/>
          <p:nvPr/>
        </p:nvSpPr>
        <p:spPr>
          <a:xfrm>
            <a:off x="7188840" y="5297647"/>
            <a:ext cx="100073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로그인 처리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E047A7C-C8B7-4740-A8A5-E591FCCC73DE}"/>
              </a:ext>
            </a:extLst>
          </p:cNvPr>
          <p:cNvCxnSpPr>
            <a:stCxn id="26" idx="2"/>
            <a:endCxn id="41" idx="0"/>
          </p:cNvCxnSpPr>
          <p:nvPr/>
        </p:nvCxnSpPr>
        <p:spPr>
          <a:xfrm>
            <a:off x="7687813" y="3330429"/>
            <a:ext cx="1396" cy="1967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4F3917B-978F-4D05-8C37-AE0CD443927B}"/>
              </a:ext>
            </a:extLst>
          </p:cNvPr>
          <p:cNvCxnSpPr>
            <a:cxnSpLocks/>
          </p:cNvCxnSpPr>
          <p:nvPr/>
        </p:nvCxnSpPr>
        <p:spPr>
          <a:xfrm flipH="1">
            <a:off x="7686417" y="5767431"/>
            <a:ext cx="1396" cy="72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89882A9-8FF1-46F5-92E7-A6405AE3585E}"/>
              </a:ext>
            </a:extLst>
          </p:cNvPr>
          <p:cNvSpPr/>
          <p:nvPr/>
        </p:nvSpPr>
        <p:spPr>
          <a:xfrm>
            <a:off x="5041782" y="6259214"/>
            <a:ext cx="1514214" cy="4697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메인화면</a:t>
            </a:r>
            <a:r>
              <a:rPr lang="ko-KR" altLang="en-US" sz="1400" b="1" dirty="0"/>
              <a:t> 이동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4BD7D4-6B0E-4EE6-9C9C-C0F5BFAAB6AB}"/>
              </a:ext>
            </a:extLst>
          </p:cNvPr>
          <p:cNvCxnSpPr>
            <a:endCxn id="52" idx="3"/>
          </p:cNvCxnSpPr>
          <p:nvPr/>
        </p:nvCxnSpPr>
        <p:spPr>
          <a:xfrm flipH="1">
            <a:off x="6555996" y="6494106"/>
            <a:ext cx="1130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C56F6DD-5408-4BD0-A763-812F624E6029}"/>
              </a:ext>
            </a:extLst>
          </p:cNvPr>
          <p:cNvCxnSpPr>
            <a:cxnSpLocks/>
            <a:stCxn id="24" idx="2"/>
            <a:endCxn id="57" idx="0"/>
          </p:cNvCxnSpPr>
          <p:nvPr/>
        </p:nvCxnSpPr>
        <p:spPr>
          <a:xfrm>
            <a:off x="3899223" y="3181971"/>
            <a:ext cx="0" cy="13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A09DC06-FB50-46D8-B842-D218D32B0913}"/>
              </a:ext>
            </a:extLst>
          </p:cNvPr>
          <p:cNvSpPr txBox="1"/>
          <p:nvPr/>
        </p:nvSpPr>
        <p:spPr>
          <a:xfrm>
            <a:off x="3705244" y="3320623"/>
            <a:ext cx="38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6A0262F-7F79-4671-8263-0603593FA7B5}"/>
              </a:ext>
            </a:extLst>
          </p:cNvPr>
          <p:cNvCxnSpPr>
            <a:cxnSpLocks/>
          </p:cNvCxnSpPr>
          <p:nvPr/>
        </p:nvCxnSpPr>
        <p:spPr>
          <a:xfrm flipH="1">
            <a:off x="3899221" y="3573473"/>
            <a:ext cx="1" cy="14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평행 사변형 59">
            <a:extLst>
              <a:ext uri="{FF2B5EF4-FFF2-40B4-BE49-F238E27FC236}">
                <a16:creationId xmlns:a16="http://schemas.microsoft.com/office/drawing/2014/main" id="{7A591E5C-AC8D-4BC7-914A-EB3497846D77}"/>
              </a:ext>
            </a:extLst>
          </p:cNvPr>
          <p:cNvSpPr/>
          <p:nvPr/>
        </p:nvSpPr>
        <p:spPr>
          <a:xfrm>
            <a:off x="3303604" y="3726868"/>
            <a:ext cx="1191238" cy="47586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회원정보 입력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8CED95A-34EA-40C5-9DD1-452E0CBE1906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3899223" y="4202729"/>
            <a:ext cx="0" cy="214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068D86D9-748B-41C2-965D-79EE68B98AC4}"/>
              </a:ext>
            </a:extLst>
          </p:cNvPr>
          <p:cNvSpPr/>
          <p:nvPr/>
        </p:nvSpPr>
        <p:spPr>
          <a:xfrm>
            <a:off x="3286346" y="4417333"/>
            <a:ext cx="1240254" cy="5956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데이터</a:t>
            </a:r>
            <a:endParaRPr lang="en-US" altLang="ko-KR" sz="600" dirty="0"/>
          </a:p>
          <a:p>
            <a:pPr algn="ctr"/>
            <a:r>
              <a:rPr lang="ko-KR" altLang="en-US" sz="600" dirty="0"/>
              <a:t>유효성 체크</a:t>
            </a:r>
            <a:endParaRPr lang="en-US" altLang="ko-KR" sz="6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37742A4-2A60-4A02-8E9F-6598D63DE160}"/>
              </a:ext>
            </a:extLst>
          </p:cNvPr>
          <p:cNvCxnSpPr>
            <a:cxnSpLocks/>
          </p:cNvCxnSpPr>
          <p:nvPr/>
        </p:nvCxnSpPr>
        <p:spPr>
          <a:xfrm>
            <a:off x="3908610" y="5012949"/>
            <a:ext cx="0" cy="13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E114407-4264-413A-AF59-FB0629BEDE25}"/>
              </a:ext>
            </a:extLst>
          </p:cNvPr>
          <p:cNvSpPr txBox="1"/>
          <p:nvPr/>
        </p:nvSpPr>
        <p:spPr>
          <a:xfrm>
            <a:off x="3705244" y="5148777"/>
            <a:ext cx="38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2EEA4E9-AB52-49BA-B1EB-B494CAA7BC67}"/>
              </a:ext>
            </a:extLst>
          </p:cNvPr>
          <p:cNvCxnSpPr>
            <a:cxnSpLocks/>
          </p:cNvCxnSpPr>
          <p:nvPr/>
        </p:nvCxnSpPr>
        <p:spPr>
          <a:xfrm flipH="1">
            <a:off x="3899221" y="5385161"/>
            <a:ext cx="1" cy="14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52A09C5-DC91-4FB4-8108-EEB02D075D26}"/>
              </a:ext>
            </a:extLst>
          </p:cNvPr>
          <p:cNvSpPr/>
          <p:nvPr/>
        </p:nvSpPr>
        <p:spPr>
          <a:xfrm>
            <a:off x="3398852" y="5538445"/>
            <a:ext cx="100073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 성공 및 자동 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9B0EB5C-02AA-4C14-AAA2-E92E20197210}"/>
              </a:ext>
            </a:extLst>
          </p:cNvPr>
          <p:cNvCxnSpPr>
            <a:cxnSpLocks/>
          </p:cNvCxnSpPr>
          <p:nvPr/>
        </p:nvCxnSpPr>
        <p:spPr>
          <a:xfrm flipH="1">
            <a:off x="3906473" y="5767430"/>
            <a:ext cx="1396" cy="72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7B2960C-EBCA-4BF0-9F83-D85203D8C567}"/>
              </a:ext>
            </a:extLst>
          </p:cNvPr>
          <p:cNvCxnSpPr>
            <a:endCxn id="52" idx="1"/>
          </p:cNvCxnSpPr>
          <p:nvPr/>
        </p:nvCxnSpPr>
        <p:spPr>
          <a:xfrm>
            <a:off x="3906473" y="6494105"/>
            <a:ext cx="11353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6A1B729-0BCA-41D8-A3AA-5541E1D38D63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3023118" y="2883159"/>
            <a:ext cx="280486" cy="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38BE520-CEEC-489E-8179-56F3DAC2EE3E}"/>
              </a:ext>
            </a:extLst>
          </p:cNvPr>
          <p:cNvSpPr txBox="1"/>
          <p:nvPr/>
        </p:nvSpPr>
        <p:spPr>
          <a:xfrm>
            <a:off x="2673869" y="2750815"/>
            <a:ext cx="438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2BC0784-98F0-4675-AC37-A4D1B936A30F}"/>
              </a:ext>
            </a:extLst>
          </p:cNvPr>
          <p:cNvCxnSpPr>
            <a:cxnSpLocks/>
          </p:cNvCxnSpPr>
          <p:nvPr/>
        </p:nvCxnSpPr>
        <p:spPr>
          <a:xfrm flipH="1">
            <a:off x="2425959" y="2880081"/>
            <a:ext cx="2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84B00E8-2A0F-498E-AB7B-25D1A59C267D}"/>
              </a:ext>
            </a:extLst>
          </p:cNvPr>
          <p:cNvSpPr/>
          <p:nvPr/>
        </p:nvSpPr>
        <p:spPr>
          <a:xfrm>
            <a:off x="404094" y="2411123"/>
            <a:ext cx="2017745" cy="99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시스템 </a:t>
            </a:r>
            <a:r>
              <a:rPr lang="ko-KR" altLang="en-US" sz="900" dirty="0" err="1"/>
              <a:t>알럿</a:t>
            </a:r>
            <a:r>
              <a:rPr lang="en-US" altLang="ko-KR" sz="900" dirty="0"/>
              <a:t>]</a:t>
            </a:r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800" dirty="0"/>
              <a:t>이용양관 및 개인정보 수집 이용안내에 모두 동의해주세요</a:t>
            </a:r>
            <a:r>
              <a:rPr lang="en-US" altLang="ko-KR" sz="800" dirty="0"/>
              <a:t>.</a:t>
            </a:r>
          </a:p>
          <a:p>
            <a:pPr algn="ctr"/>
            <a:endParaRPr lang="ko-KR" altLang="en-US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95696DB-9359-4F01-8009-501B42457ABB}"/>
              </a:ext>
            </a:extLst>
          </p:cNvPr>
          <p:cNvCxnSpPr>
            <a:stCxn id="60" idx="5"/>
          </p:cNvCxnSpPr>
          <p:nvPr/>
        </p:nvCxnSpPr>
        <p:spPr>
          <a:xfrm flipH="1" flipV="1">
            <a:off x="2421839" y="3964798"/>
            <a:ext cx="9412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745B4DF-7F3E-4ED7-88F8-AFA4ED530CA1}"/>
              </a:ext>
            </a:extLst>
          </p:cNvPr>
          <p:cNvSpPr/>
          <p:nvPr/>
        </p:nvSpPr>
        <p:spPr>
          <a:xfrm>
            <a:off x="662080" y="4131776"/>
            <a:ext cx="1714180" cy="205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7C0D22-6AAC-4667-96C3-8BDE90C586A0}"/>
              </a:ext>
            </a:extLst>
          </p:cNvPr>
          <p:cNvSpPr/>
          <p:nvPr/>
        </p:nvSpPr>
        <p:spPr>
          <a:xfrm>
            <a:off x="806995" y="4208993"/>
            <a:ext cx="1423463" cy="231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아이디 중복 체크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B23273D-89FD-457A-92B0-FC3639B2BA3A}"/>
              </a:ext>
            </a:extLst>
          </p:cNvPr>
          <p:cNvSpPr/>
          <p:nvPr/>
        </p:nvSpPr>
        <p:spPr>
          <a:xfrm>
            <a:off x="615615" y="3797820"/>
            <a:ext cx="1806224" cy="33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필수 정보 실시간 유효성 체크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2F93102-7E8D-46D1-98E0-299072ED7ED8}"/>
              </a:ext>
            </a:extLst>
          </p:cNvPr>
          <p:cNvSpPr/>
          <p:nvPr/>
        </p:nvSpPr>
        <p:spPr>
          <a:xfrm>
            <a:off x="812694" y="4599141"/>
            <a:ext cx="1423463" cy="231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비밀번호 규칙 체크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520F6AC-7667-49FC-A98A-860AB25FB64D}"/>
              </a:ext>
            </a:extLst>
          </p:cNvPr>
          <p:cNvSpPr/>
          <p:nvPr/>
        </p:nvSpPr>
        <p:spPr>
          <a:xfrm>
            <a:off x="806995" y="4989289"/>
            <a:ext cx="1423463" cy="231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비밀번호 재확인 체크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6E6E91B-E3D3-42CA-8068-695A15A3F460}"/>
              </a:ext>
            </a:extLst>
          </p:cNvPr>
          <p:cNvSpPr/>
          <p:nvPr/>
        </p:nvSpPr>
        <p:spPr>
          <a:xfrm>
            <a:off x="806995" y="5379437"/>
            <a:ext cx="1423463" cy="231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생년월일 입력 체크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0715F11-976B-46D5-AB8D-E174FBE014C0}"/>
              </a:ext>
            </a:extLst>
          </p:cNvPr>
          <p:cNvSpPr/>
          <p:nvPr/>
        </p:nvSpPr>
        <p:spPr>
          <a:xfrm>
            <a:off x="797847" y="5767430"/>
            <a:ext cx="1423463" cy="231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휴대폰번호 인증 체크</a:t>
            </a:r>
          </a:p>
        </p:txBody>
      </p:sp>
    </p:spTree>
    <p:extLst>
      <p:ext uri="{BB962C8B-B14F-4D97-AF65-F5344CB8AC3E}">
        <p14:creationId xmlns:p14="http://schemas.microsoft.com/office/powerpoint/2010/main" val="1902404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891EC378-AD04-415F-BC61-26E571EF1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35844"/>
              </p:ext>
            </p:extLst>
          </p:nvPr>
        </p:nvGraphicFramePr>
        <p:xfrm>
          <a:off x="9865453" y="1"/>
          <a:ext cx="2326547" cy="6882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07">
                  <a:extLst>
                    <a:ext uri="{9D8B030D-6E8A-4147-A177-3AD203B41FA5}">
                      <a16:colId xmlns:a16="http://schemas.microsoft.com/office/drawing/2014/main" val="2874787190"/>
                    </a:ext>
                  </a:extLst>
                </a:gridCol>
                <a:gridCol w="1949740">
                  <a:extLst>
                    <a:ext uri="{9D8B030D-6E8A-4147-A177-3AD203B41FA5}">
                      <a16:colId xmlns:a16="http://schemas.microsoft.com/office/drawing/2014/main" val="4060622606"/>
                    </a:ext>
                  </a:extLst>
                </a:gridCol>
              </a:tblGrid>
              <a:tr h="3201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Description(</a:t>
                      </a:r>
                      <a:r>
                        <a:rPr lang="ko-KR" altLang="en-US" sz="1400" dirty="0"/>
                        <a:t>화면설계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74458"/>
                  </a:ext>
                </a:extLst>
              </a:tr>
              <a:tr h="38419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JKproject1 </a:t>
                      </a:r>
                      <a:r>
                        <a:rPr lang="ko-KR" altLang="en-US" sz="1200" b="1" dirty="0"/>
                        <a:t>로그인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ko-KR" altLang="en-US" sz="1200" b="1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9161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알러트</a:t>
                      </a:r>
                      <a:r>
                        <a:rPr lang="ko-KR" altLang="en-US" sz="1000" dirty="0"/>
                        <a:t> 창으로 로그인 성공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5918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확인버튼 누르면 </a:t>
                      </a:r>
                      <a:r>
                        <a:rPr lang="ko-KR" altLang="en-US" sz="1000" dirty="0" err="1"/>
                        <a:t>메인화면으로</a:t>
                      </a:r>
                      <a:r>
                        <a:rPr lang="ko-KR" altLang="en-US" sz="1000" dirty="0"/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43216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40189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93167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3966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887415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23928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49919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005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6143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8662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758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501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21082"/>
                  </a:ext>
                </a:extLst>
              </a:tr>
              <a:tr h="390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68340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10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FE043D-5F6C-4437-A58E-7EE770F9F125}"/>
              </a:ext>
            </a:extLst>
          </p:cNvPr>
          <p:cNvSpPr txBox="1"/>
          <p:nvPr/>
        </p:nvSpPr>
        <p:spPr>
          <a:xfrm>
            <a:off x="3372374" y="818008"/>
            <a:ext cx="32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ID/PW</a:t>
            </a:r>
            <a:r>
              <a:rPr lang="ko-KR" altLang="en-US" sz="1400" b="1" dirty="0"/>
              <a:t> 체크 로그인 성공 시</a:t>
            </a:r>
            <a:r>
              <a:rPr lang="en-US" altLang="ko-KR" sz="1400" b="1" dirty="0"/>
              <a:t>(YES)</a:t>
            </a:r>
            <a:endParaRPr lang="ko-KR" altLang="en-US" sz="14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E613598-6F64-465F-8266-71313F8DD1CC}"/>
              </a:ext>
            </a:extLst>
          </p:cNvPr>
          <p:cNvSpPr/>
          <p:nvPr/>
        </p:nvSpPr>
        <p:spPr>
          <a:xfrm>
            <a:off x="2759977" y="1669409"/>
            <a:ext cx="4479721" cy="45887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시스템 </a:t>
            </a:r>
            <a:r>
              <a:rPr lang="ko-KR" altLang="en-US" dirty="0" err="1"/>
              <a:t>알럿</a:t>
            </a:r>
            <a:r>
              <a:rPr lang="en-US" altLang="ko-KR" dirty="0"/>
              <a:t>]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로그인 되었습니다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2" name="ToggleButton1" r:id="rId2" imgW="1933560" imgH="619200"/>
        </mc:Choice>
        <mc:Fallback>
          <p:control name="ToggleButton1" r:id="rId2" imgW="1933560" imgH="619200">
            <p:pic>
              <p:nvPicPr>
                <p:cNvPr id="5" name="ToggleButton1">
                  <a:extLst>
                    <a:ext uri="{FF2B5EF4-FFF2-40B4-BE49-F238E27FC236}">
                      <a16:creationId xmlns:a16="http://schemas.microsoft.com/office/drawing/2014/main" id="{ED54EEB1-0BA4-4C68-B597-4E0AB72A02E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35430" y="5016703"/>
                  <a:ext cx="1928813" cy="6207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2014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0E4A19E-F173-4276-B489-AD46477528DE}"/>
              </a:ext>
            </a:extLst>
          </p:cNvPr>
          <p:cNvSpPr/>
          <p:nvPr/>
        </p:nvSpPr>
        <p:spPr>
          <a:xfrm>
            <a:off x="2626323" y="620785"/>
            <a:ext cx="3523376" cy="49625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891EC378-AD04-415F-BC61-26E571EF1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1445"/>
              </p:ext>
            </p:extLst>
          </p:nvPr>
        </p:nvGraphicFramePr>
        <p:xfrm>
          <a:off x="9865453" y="1"/>
          <a:ext cx="2326547" cy="6894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07">
                  <a:extLst>
                    <a:ext uri="{9D8B030D-6E8A-4147-A177-3AD203B41FA5}">
                      <a16:colId xmlns:a16="http://schemas.microsoft.com/office/drawing/2014/main" val="2874787190"/>
                    </a:ext>
                  </a:extLst>
                </a:gridCol>
                <a:gridCol w="1949740">
                  <a:extLst>
                    <a:ext uri="{9D8B030D-6E8A-4147-A177-3AD203B41FA5}">
                      <a16:colId xmlns:a16="http://schemas.microsoft.com/office/drawing/2014/main" val="4060622606"/>
                    </a:ext>
                  </a:extLst>
                </a:gridCol>
              </a:tblGrid>
              <a:tr h="3201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Description(</a:t>
                      </a:r>
                      <a:r>
                        <a:rPr lang="ko-KR" altLang="en-US" sz="1400" dirty="0"/>
                        <a:t>화면설계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74458"/>
                  </a:ext>
                </a:extLst>
              </a:tr>
              <a:tr h="38419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JKproject1 </a:t>
                      </a:r>
                      <a:r>
                        <a:rPr lang="ko-KR" altLang="en-US" sz="1200" b="1" dirty="0"/>
                        <a:t>로그인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ko-KR" altLang="en-US" sz="1200" b="1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9161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기존회원</a:t>
                      </a:r>
                      <a:r>
                        <a:rPr lang="en-US" altLang="ko-KR" sz="1000"/>
                        <a:t>(YES),</a:t>
                      </a:r>
                      <a:r>
                        <a:rPr lang="ko-KR" altLang="en-US" sz="1000"/>
                        <a:t>신규회원</a:t>
                      </a:r>
                      <a:r>
                        <a:rPr lang="en-US" altLang="ko-KR" sz="1000"/>
                        <a:t>(NO)</a:t>
                      </a:r>
                    </a:p>
                    <a:p>
                      <a:pPr algn="ctr" latinLnBrk="1"/>
                      <a:r>
                        <a:rPr lang="ko-KR" altLang="en-US" sz="1000"/>
                        <a:t>체크박스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5918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신규회원 체크박스시 약관포기 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43216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기존회원 체크박스 시 로그인 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40189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93167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3966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887415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23928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149919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4005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46143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48662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6758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38501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321082"/>
                  </a:ext>
                </a:extLst>
              </a:tr>
              <a:tr h="390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868340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951075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C2EE25B-C644-41F7-B51B-7E9F0579C600}"/>
              </a:ext>
            </a:extLst>
          </p:cNvPr>
          <p:cNvSpPr txBox="1"/>
          <p:nvPr/>
        </p:nvSpPr>
        <p:spPr>
          <a:xfrm>
            <a:off x="3057040" y="905298"/>
            <a:ext cx="328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회원정보를 등록하세요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4050B-07C7-4401-8B38-FBC80C693373}"/>
              </a:ext>
            </a:extLst>
          </p:cNvPr>
          <p:cNvSpPr txBox="1"/>
          <p:nvPr/>
        </p:nvSpPr>
        <p:spPr>
          <a:xfrm>
            <a:off x="2994870" y="2829903"/>
            <a:ext cx="2786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신규회원 이시면 신규회원 체크박스를 눌러주세요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기조회원이시면</a:t>
            </a:r>
            <a:r>
              <a:rPr lang="ko-KR" altLang="en-US" sz="1600" dirty="0"/>
              <a:t> 기존회원 체크박스를 눌러주세요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2" name="동의" r:id="rId2" imgW="1143000" imgH="476280"/>
        </mc:Choice>
        <mc:Fallback>
          <p:control name="동의" r:id="rId2" imgW="1143000" imgH="476280">
            <p:pic>
              <p:nvPicPr>
                <p:cNvPr id="37" name="동의">
                  <a:extLst>
                    <a:ext uri="{FF2B5EF4-FFF2-40B4-BE49-F238E27FC236}">
                      <a16:creationId xmlns:a16="http://schemas.microsoft.com/office/drawing/2014/main" id="{60474412-A23A-43EB-AA7E-81605EDC19E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57040" y="1705281"/>
                  <a:ext cx="1146698" cy="4794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3" name="비동의" r:id="rId3" imgW="1143000" imgH="476280"/>
        </mc:Choice>
        <mc:Fallback>
          <p:control name="비동의" r:id="rId3" imgW="1143000" imgH="476280">
            <p:pic>
              <p:nvPicPr>
                <p:cNvPr id="38" name="비동의">
                  <a:extLst>
                    <a:ext uri="{FF2B5EF4-FFF2-40B4-BE49-F238E27FC236}">
                      <a16:creationId xmlns:a16="http://schemas.microsoft.com/office/drawing/2014/main" id="{84BE1A1F-64F9-41A6-9D54-539B6D1CA6B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34455" y="1705281"/>
                  <a:ext cx="1146698" cy="47942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866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891EC378-AD04-415F-BC61-26E571EF1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10847"/>
              </p:ext>
            </p:extLst>
          </p:nvPr>
        </p:nvGraphicFramePr>
        <p:xfrm>
          <a:off x="9865453" y="1"/>
          <a:ext cx="2326547" cy="6882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07">
                  <a:extLst>
                    <a:ext uri="{9D8B030D-6E8A-4147-A177-3AD203B41FA5}">
                      <a16:colId xmlns:a16="http://schemas.microsoft.com/office/drawing/2014/main" val="2874787190"/>
                    </a:ext>
                  </a:extLst>
                </a:gridCol>
                <a:gridCol w="1949740">
                  <a:extLst>
                    <a:ext uri="{9D8B030D-6E8A-4147-A177-3AD203B41FA5}">
                      <a16:colId xmlns:a16="http://schemas.microsoft.com/office/drawing/2014/main" val="4060622606"/>
                    </a:ext>
                  </a:extLst>
                </a:gridCol>
              </a:tblGrid>
              <a:tr h="3201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Description(</a:t>
                      </a:r>
                      <a:r>
                        <a:rPr lang="ko-KR" altLang="en-US" sz="1400" dirty="0"/>
                        <a:t>화면설계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74458"/>
                  </a:ext>
                </a:extLst>
              </a:tr>
              <a:tr h="38419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JKproject1 </a:t>
                      </a:r>
                      <a:r>
                        <a:rPr lang="ko-KR" altLang="en-US" sz="1200" b="1" dirty="0"/>
                        <a:t>로그인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ko-KR" altLang="en-US" sz="1200" b="1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9161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이용약관동의 체크박스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필수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5918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개인정보 수집 및 이용 동의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체크박스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필수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43216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모두 동의 체크박스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필수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40189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이용약관 동의 스크롤바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93167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개인정보 수집 및 이용 동의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스크롤바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3966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Join</a:t>
                      </a:r>
                      <a:r>
                        <a:rPr lang="ko-KR" altLang="en-US" sz="1000" dirty="0"/>
                        <a:t>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887415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Cancel </a:t>
                      </a:r>
                      <a:r>
                        <a:rPr lang="ko-KR" altLang="en-US" sz="1000" dirty="0"/>
                        <a:t>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23928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49919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005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6143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8662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758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501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21082"/>
                  </a:ext>
                </a:extLst>
              </a:tr>
              <a:tr h="390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68340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107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60CA3A5-E76A-420B-B689-504D4B6C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81" y="12054"/>
            <a:ext cx="586000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FE043D-5F6C-4437-A58E-7EE770F9F125}"/>
              </a:ext>
            </a:extLst>
          </p:cNvPr>
          <p:cNvSpPr txBox="1"/>
          <p:nvPr/>
        </p:nvSpPr>
        <p:spPr>
          <a:xfrm>
            <a:off x="2214693" y="226503"/>
            <a:ext cx="18204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u="sng" dirty="0" err="1">
                <a:solidFill>
                  <a:srgbClr val="FF0000"/>
                </a:solidFill>
              </a:rPr>
              <a:t>회원유뮤에서</a:t>
            </a:r>
            <a:endParaRPr lang="en-US" altLang="ko-KR" sz="1050" b="1" u="sng" dirty="0">
              <a:solidFill>
                <a:srgbClr val="FF0000"/>
              </a:solidFill>
            </a:endParaRPr>
          </a:p>
          <a:p>
            <a:r>
              <a:rPr lang="ko-KR" altLang="en-US" sz="1050" b="1" u="sng" dirty="0">
                <a:solidFill>
                  <a:srgbClr val="FF0000"/>
                </a:solidFill>
              </a:rPr>
              <a:t>신규회원</a:t>
            </a:r>
            <a:r>
              <a:rPr lang="en-US" altLang="ko-KR" sz="1050" b="1" u="sng" dirty="0">
                <a:solidFill>
                  <a:srgbClr val="FF0000"/>
                </a:solidFill>
              </a:rPr>
              <a:t>(no)</a:t>
            </a:r>
            <a:r>
              <a:rPr lang="ko-KR" altLang="en-US" sz="1050" b="1" u="sng" dirty="0">
                <a:solidFill>
                  <a:srgbClr val="FF0000"/>
                </a:solidFill>
              </a:rPr>
              <a:t> 클릭 했을 시</a:t>
            </a:r>
          </a:p>
        </p:txBody>
      </p:sp>
    </p:spTree>
    <p:extLst>
      <p:ext uri="{BB962C8B-B14F-4D97-AF65-F5344CB8AC3E}">
        <p14:creationId xmlns:p14="http://schemas.microsoft.com/office/powerpoint/2010/main" val="245801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891EC378-AD04-415F-BC61-26E571EF1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30867"/>
              </p:ext>
            </p:extLst>
          </p:nvPr>
        </p:nvGraphicFramePr>
        <p:xfrm>
          <a:off x="9865453" y="1"/>
          <a:ext cx="2326547" cy="6882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07">
                  <a:extLst>
                    <a:ext uri="{9D8B030D-6E8A-4147-A177-3AD203B41FA5}">
                      <a16:colId xmlns:a16="http://schemas.microsoft.com/office/drawing/2014/main" val="2874787190"/>
                    </a:ext>
                  </a:extLst>
                </a:gridCol>
                <a:gridCol w="1949740">
                  <a:extLst>
                    <a:ext uri="{9D8B030D-6E8A-4147-A177-3AD203B41FA5}">
                      <a16:colId xmlns:a16="http://schemas.microsoft.com/office/drawing/2014/main" val="4060622606"/>
                    </a:ext>
                  </a:extLst>
                </a:gridCol>
              </a:tblGrid>
              <a:tr h="3201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Description(</a:t>
                      </a:r>
                      <a:r>
                        <a:rPr lang="ko-KR" altLang="en-US" sz="1400" dirty="0"/>
                        <a:t>화면설계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74458"/>
                  </a:ext>
                </a:extLst>
              </a:tr>
              <a:tr h="38419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JKproject1 </a:t>
                      </a:r>
                      <a:r>
                        <a:rPr lang="ko-KR" altLang="en-US" sz="1200" b="1" dirty="0"/>
                        <a:t>로그인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ko-KR" altLang="en-US" sz="1200" b="1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9161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이용약관동의 체크박스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필수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5918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개인정보 수집 및 이용 동의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체크박스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필수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43216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모두 동의 체크박스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필수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40189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이용약관 동의 스크롤바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93167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개인정보 수집 및 이용 동의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스크롤바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3966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Join</a:t>
                      </a:r>
                      <a:r>
                        <a:rPr lang="ko-KR" altLang="en-US" sz="1000" dirty="0"/>
                        <a:t>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887415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Cancel </a:t>
                      </a:r>
                      <a:r>
                        <a:rPr lang="ko-KR" altLang="en-US" sz="1000" dirty="0"/>
                        <a:t>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23928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alert</a:t>
                      </a:r>
                      <a:r>
                        <a:rPr lang="ko-KR" altLang="en-US" sz="1000" dirty="0"/>
                        <a:t>로 재동의 요구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149919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확인 버튼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4005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6143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8662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758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501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21082"/>
                  </a:ext>
                </a:extLst>
              </a:tr>
              <a:tr h="390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68340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107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60CA3A5-E76A-420B-B689-504D4B6C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786" y="226503"/>
            <a:ext cx="4023919" cy="4937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FE043D-5F6C-4437-A58E-7EE770F9F125}"/>
              </a:ext>
            </a:extLst>
          </p:cNvPr>
          <p:cNvSpPr txBox="1"/>
          <p:nvPr/>
        </p:nvSpPr>
        <p:spPr>
          <a:xfrm>
            <a:off x="1879133" y="218114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체크박스 모두동의 안하고 </a:t>
            </a:r>
            <a:endParaRPr lang="en-US" altLang="ko-KR" sz="1200" b="1" dirty="0"/>
          </a:p>
          <a:p>
            <a:r>
              <a:rPr lang="en-US" altLang="ko-KR" sz="1200" b="1" dirty="0"/>
              <a:t>join</a:t>
            </a:r>
            <a:r>
              <a:rPr lang="ko-KR" altLang="en-US" sz="1200" b="1" dirty="0"/>
              <a:t>버튼을 눌렀을 시</a:t>
            </a:r>
            <a:r>
              <a:rPr lang="en-US" altLang="ko-KR" sz="1200" b="1" dirty="0"/>
              <a:t>(NO)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CC819-23C0-4FC9-9E97-03F422BABA39}"/>
              </a:ext>
            </a:extLst>
          </p:cNvPr>
          <p:cNvSpPr txBox="1"/>
          <p:nvPr/>
        </p:nvSpPr>
        <p:spPr>
          <a:xfrm>
            <a:off x="5206768" y="226503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다시출력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34C47B-58B4-4F29-9097-225E27631902}"/>
              </a:ext>
            </a:extLst>
          </p:cNvPr>
          <p:cNvSpPr/>
          <p:nvPr/>
        </p:nvSpPr>
        <p:spPr>
          <a:xfrm>
            <a:off x="1230385" y="679779"/>
            <a:ext cx="3489820" cy="4412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5A3F3-358F-42D3-BE23-E817AEA44C31}"/>
              </a:ext>
            </a:extLst>
          </p:cNvPr>
          <p:cNvSpPr txBox="1"/>
          <p:nvPr/>
        </p:nvSpPr>
        <p:spPr>
          <a:xfrm>
            <a:off x="1503027" y="1033019"/>
            <a:ext cx="2944535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3200" b="1" dirty="0"/>
              <a:t>[ </a:t>
            </a:r>
            <a:r>
              <a:rPr lang="ko-KR" altLang="en-US" sz="3200" b="1" dirty="0"/>
              <a:t>시스템 </a:t>
            </a:r>
            <a:r>
              <a:rPr lang="ko-KR" altLang="en-US" sz="3200" b="1" dirty="0" err="1"/>
              <a:t>알럿</a:t>
            </a:r>
            <a:r>
              <a:rPr lang="en-US" altLang="ko-KR" sz="3200" b="1" dirty="0"/>
              <a:t>]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dirty="0"/>
              <a:t>이용약관 및 개인정보 수집이용안내에 모두 동의해주세요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B30EB3C-C94E-4AFA-9461-63996CD9250A}"/>
              </a:ext>
            </a:extLst>
          </p:cNvPr>
          <p:cNvSpPr/>
          <p:nvPr/>
        </p:nvSpPr>
        <p:spPr>
          <a:xfrm>
            <a:off x="1881929" y="4420998"/>
            <a:ext cx="2186729" cy="394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   인</a:t>
            </a:r>
          </a:p>
        </p:txBody>
      </p:sp>
    </p:spTree>
    <p:extLst>
      <p:ext uri="{BB962C8B-B14F-4D97-AF65-F5344CB8AC3E}">
        <p14:creationId xmlns:p14="http://schemas.microsoft.com/office/powerpoint/2010/main" val="163666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A44F90B-10D2-402D-8897-B62D30197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57" y="625278"/>
            <a:ext cx="5566094" cy="5163126"/>
          </a:xfrm>
          <a:prstGeom prst="rect">
            <a:avLst/>
          </a:prstGeom>
        </p:spPr>
      </p:pic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891EC378-AD04-415F-BC61-26E571EF1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52235"/>
              </p:ext>
            </p:extLst>
          </p:nvPr>
        </p:nvGraphicFramePr>
        <p:xfrm>
          <a:off x="9865453" y="1"/>
          <a:ext cx="2326547" cy="6882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07">
                  <a:extLst>
                    <a:ext uri="{9D8B030D-6E8A-4147-A177-3AD203B41FA5}">
                      <a16:colId xmlns:a16="http://schemas.microsoft.com/office/drawing/2014/main" val="2874787190"/>
                    </a:ext>
                  </a:extLst>
                </a:gridCol>
                <a:gridCol w="1949740">
                  <a:extLst>
                    <a:ext uri="{9D8B030D-6E8A-4147-A177-3AD203B41FA5}">
                      <a16:colId xmlns:a16="http://schemas.microsoft.com/office/drawing/2014/main" val="4060622606"/>
                    </a:ext>
                  </a:extLst>
                </a:gridCol>
              </a:tblGrid>
              <a:tr h="3201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Description(</a:t>
                      </a:r>
                      <a:r>
                        <a:rPr lang="ko-KR" altLang="en-US" sz="1400" dirty="0"/>
                        <a:t>화면설계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74458"/>
                  </a:ext>
                </a:extLst>
              </a:tr>
              <a:tr h="38419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JKproject1 </a:t>
                      </a:r>
                      <a:r>
                        <a:rPr lang="ko-KR" altLang="en-US" sz="1200" b="1" dirty="0"/>
                        <a:t>로그인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ko-KR" altLang="en-US" sz="1200" b="1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9161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아이디정보 중복확인 체크박스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5918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비밀번호는 암호로 안보이게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r>
                        <a:rPr lang="ko-KR" altLang="en-US" sz="1000" dirty="0"/>
                        <a:t>로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43216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비밀번호 </a:t>
                      </a:r>
                      <a:r>
                        <a:rPr lang="ko-KR" altLang="en-US" sz="1000" dirty="0" err="1"/>
                        <a:t>재입력칸</a:t>
                      </a:r>
                      <a:r>
                        <a:rPr lang="ko-KR" altLang="en-US" sz="1000" dirty="0"/>
                        <a:t> 구축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40189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생년월일 입력 체크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93167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휴대폰번호 인증 체크박스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3966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확인</a:t>
                      </a:r>
                      <a:r>
                        <a:rPr lang="en-US" altLang="ko-KR" sz="1000" dirty="0"/>
                        <a:t>(YES)</a:t>
                      </a:r>
                      <a:r>
                        <a:rPr lang="ko-KR" altLang="en-US" sz="1000" dirty="0"/>
                        <a:t>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887415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다시쓰기</a:t>
                      </a:r>
                      <a:r>
                        <a:rPr lang="en-US" altLang="ko-KR" sz="1000" dirty="0"/>
                        <a:t>(NO)</a:t>
                      </a:r>
                      <a:r>
                        <a:rPr lang="ko-KR" altLang="en-US" sz="1000" dirty="0"/>
                        <a:t>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23928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49919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005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6143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8662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758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501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21082"/>
                  </a:ext>
                </a:extLst>
              </a:tr>
              <a:tr h="390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68340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10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FE043D-5F6C-4437-A58E-7EE770F9F125}"/>
              </a:ext>
            </a:extLst>
          </p:cNvPr>
          <p:cNvSpPr txBox="1"/>
          <p:nvPr/>
        </p:nvSpPr>
        <p:spPr>
          <a:xfrm>
            <a:off x="2650921" y="262305"/>
            <a:ext cx="1820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이용약관 모두동의 시</a:t>
            </a:r>
            <a:r>
              <a:rPr lang="en-US" altLang="ko-KR" sz="1050" b="1" dirty="0"/>
              <a:t>(YES)</a:t>
            </a:r>
            <a:endParaRPr lang="ko-KR" altLang="en-US" sz="105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02" name="CheckBox1" r:id="rId2" imgW="1028880" imgH="266760"/>
        </mc:Choice>
        <mc:Fallback>
          <p:control name="CheckBox1" r:id="rId2" imgW="1028880" imgH="266760">
            <p:pic>
              <p:nvPicPr>
                <p:cNvPr id="7" name="CheckBox1">
                  <a:extLst>
                    <a:ext uri="{FF2B5EF4-FFF2-40B4-BE49-F238E27FC236}">
                      <a16:creationId xmlns:a16="http://schemas.microsoft.com/office/drawing/2014/main" id="{910BC112-2249-4FD4-AD40-CBE63475263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1332" y="1526796"/>
                  <a:ext cx="1031846" cy="26828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03" name="TextBox1" r:id="rId3" imgW="2352600" imgH="266760"/>
        </mc:Choice>
        <mc:Fallback>
          <p:control name="TextBox1" r:id="rId3" imgW="2352600" imgH="266760">
            <p:pic>
              <p:nvPicPr>
                <p:cNvPr id="8" name="TextBox1">
                  <a:extLst>
                    <a:ext uri="{FF2B5EF4-FFF2-40B4-BE49-F238E27FC236}">
                      <a16:creationId xmlns:a16="http://schemas.microsoft.com/office/drawing/2014/main" id="{867A959F-2B89-473F-9470-8D787FF822A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79721" y="3767137"/>
                  <a:ext cx="2358093" cy="2682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04" name="Label1" r:id="rId4" imgW="781200" imgH="190440"/>
        </mc:Choice>
        <mc:Fallback>
          <p:control name="Label1" r:id="rId4" imgW="781200" imgH="190440">
            <p:pic>
              <p:nvPicPr>
                <p:cNvPr id="9" name="Label1">
                  <a:extLst>
                    <a:ext uri="{FF2B5EF4-FFF2-40B4-BE49-F238E27FC236}">
                      <a16:creationId xmlns:a16="http://schemas.microsoft.com/office/drawing/2014/main" id="{8968708D-0463-4B8B-8119-8F78E85F453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91154" y="3805048"/>
                  <a:ext cx="780178" cy="19246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05" name="CheckBox2" r:id="rId5" imgW="1495440" imgH="266760"/>
        </mc:Choice>
        <mc:Fallback>
          <p:control name="CheckBox2" r:id="rId5" imgW="1495440" imgH="266760">
            <p:pic>
              <p:nvPicPr>
                <p:cNvPr id="10" name="CheckBox2">
                  <a:extLst>
                    <a:ext uri="{FF2B5EF4-FFF2-40B4-BE49-F238E27FC236}">
                      <a16:creationId xmlns:a16="http://schemas.microsoft.com/office/drawing/2014/main" id="{6306AFF3-E51E-4C48-8567-4382C01EB6F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98973" y="4252913"/>
                  <a:ext cx="1490765" cy="2682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5253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2F7C54-819B-425E-9C83-C3C23B46A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05" y="700778"/>
            <a:ext cx="5654180" cy="4869511"/>
          </a:xfrm>
          <a:prstGeom prst="rect">
            <a:avLst/>
          </a:prstGeom>
        </p:spPr>
      </p:pic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891EC378-AD04-415F-BC61-26E571EF1BDA}"/>
              </a:ext>
            </a:extLst>
          </p:cNvPr>
          <p:cNvGraphicFramePr>
            <a:graphicFrameLocks noGrp="1"/>
          </p:cNvGraphicFramePr>
          <p:nvPr/>
        </p:nvGraphicFramePr>
        <p:xfrm>
          <a:off x="9865453" y="1"/>
          <a:ext cx="2326547" cy="6882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07">
                  <a:extLst>
                    <a:ext uri="{9D8B030D-6E8A-4147-A177-3AD203B41FA5}">
                      <a16:colId xmlns:a16="http://schemas.microsoft.com/office/drawing/2014/main" val="2874787190"/>
                    </a:ext>
                  </a:extLst>
                </a:gridCol>
                <a:gridCol w="1949740">
                  <a:extLst>
                    <a:ext uri="{9D8B030D-6E8A-4147-A177-3AD203B41FA5}">
                      <a16:colId xmlns:a16="http://schemas.microsoft.com/office/drawing/2014/main" val="4060622606"/>
                    </a:ext>
                  </a:extLst>
                </a:gridCol>
              </a:tblGrid>
              <a:tr h="3201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Description(</a:t>
                      </a:r>
                      <a:r>
                        <a:rPr lang="ko-KR" altLang="en-US" sz="1400" dirty="0"/>
                        <a:t>화면설계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74458"/>
                  </a:ext>
                </a:extLst>
              </a:tr>
              <a:tr h="38419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JKproject1 </a:t>
                      </a:r>
                      <a:r>
                        <a:rPr lang="ko-KR" altLang="en-US" sz="1200" b="1" dirty="0"/>
                        <a:t>로그인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ko-KR" altLang="en-US" sz="1200" b="1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9161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아이디정보 중복확인 체크박스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5918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비밀번호는 암호로 안보이게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r>
                        <a:rPr lang="ko-KR" altLang="en-US" sz="1000" dirty="0"/>
                        <a:t>로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43216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비밀번호 </a:t>
                      </a:r>
                      <a:r>
                        <a:rPr lang="ko-KR" altLang="en-US" sz="1000" dirty="0" err="1"/>
                        <a:t>재입력칸</a:t>
                      </a:r>
                      <a:r>
                        <a:rPr lang="ko-KR" altLang="en-US" sz="1000" dirty="0"/>
                        <a:t> 구축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40189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생년월일 입력 체크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93167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휴대폰번호 인증 체크박스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3966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확인</a:t>
                      </a:r>
                      <a:r>
                        <a:rPr lang="en-US" altLang="ko-KR" sz="1000" dirty="0"/>
                        <a:t>(YES)</a:t>
                      </a:r>
                      <a:r>
                        <a:rPr lang="ko-KR" altLang="en-US" sz="1000" dirty="0"/>
                        <a:t>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887415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다시쓰기</a:t>
                      </a:r>
                      <a:r>
                        <a:rPr lang="en-US" altLang="ko-KR" sz="1000" dirty="0"/>
                        <a:t>(NO)</a:t>
                      </a:r>
                      <a:r>
                        <a:rPr lang="ko-KR" altLang="en-US" sz="1000" dirty="0"/>
                        <a:t>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23928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49919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005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6143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8662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758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501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21082"/>
                  </a:ext>
                </a:extLst>
              </a:tr>
              <a:tr h="390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68340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10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FE043D-5F6C-4437-A58E-7EE770F9F125}"/>
              </a:ext>
            </a:extLst>
          </p:cNvPr>
          <p:cNvSpPr txBox="1"/>
          <p:nvPr/>
        </p:nvSpPr>
        <p:spPr>
          <a:xfrm>
            <a:off x="2650921" y="255946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데이터 유효성 체크 실패 시</a:t>
            </a:r>
            <a:r>
              <a:rPr lang="en-US" altLang="ko-KR" sz="900" b="1" dirty="0"/>
              <a:t>(NO)</a:t>
            </a:r>
          </a:p>
          <a:p>
            <a:r>
              <a:rPr lang="ko-KR" altLang="en-US" sz="900" b="1" dirty="0"/>
              <a:t>회원정보 </a:t>
            </a:r>
            <a:r>
              <a:rPr lang="ko-KR" altLang="en-US" sz="900" b="1" dirty="0" err="1"/>
              <a:t>입력칸</a:t>
            </a:r>
            <a:r>
              <a:rPr lang="ko-KR" altLang="en-US" sz="900" b="1" dirty="0"/>
              <a:t> </a:t>
            </a:r>
            <a:r>
              <a:rPr lang="ko-KR" altLang="en-US" sz="900" b="1" dirty="0" err="1"/>
              <a:t>재출력</a:t>
            </a:r>
            <a:endParaRPr lang="ko-KR" altLang="en-US" sz="9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18" name="CheckBox1" r:id="rId2" imgW="1028880" imgH="266760"/>
        </mc:Choice>
        <mc:Fallback>
          <p:control name="CheckBox1" r:id="rId2" imgW="1028880" imgH="266760">
            <p:pic>
              <p:nvPicPr>
                <p:cNvPr id="7" name="CheckBox1">
                  <a:extLst>
                    <a:ext uri="{FF2B5EF4-FFF2-40B4-BE49-F238E27FC236}">
                      <a16:creationId xmlns:a16="http://schemas.microsoft.com/office/drawing/2014/main" id="{910BC112-2249-4FD4-AD40-CBE63475263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1332" y="1526796"/>
                  <a:ext cx="1031846" cy="26828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19" name="TextBox1" r:id="rId3" imgW="2352600" imgH="266760"/>
        </mc:Choice>
        <mc:Fallback>
          <p:control name="TextBox1" r:id="rId3" imgW="2352600" imgH="266760">
            <p:pic>
              <p:nvPicPr>
                <p:cNvPr id="8" name="TextBox1">
                  <a:extLst>
                    <a:ext uri="{FF2B5EF4-FFF2-40B4-BE49-F238E27FC236}">
                      <a16:creationId xmlns:a16="http://schemas.microsoft.com/office/drawing/2014/main" id="{867A959F-2B89-473F-9470-8D787FF822A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71332" y="3830615"/>
                  <a:ext cx="2358093" cy="2682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0" name="Label1" r:id="rId4" imgW="781200" imgH="190440"/>
        </mc:Choice>
        <mc:Fallback>
          <p:control name="Label1" r:id="rId4" imgW="781200" imgH="190440">
            <p:pic>
              <p:nvPicPr>
                <p:cNvPr id="9" name="Label1">
                  <a:extLst>
                    <a:ext uri="{FF2B5EF4-FFF2-40B4-BE49-F238E27FC236}">
                      <a16:creationId xmlns:a16="http://schemas.microsoft.com/office/drawing/2014/main" id="{8968708D-0463-4B8B-8119-8F78E85F453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91154" y="3886103"/>
                  <a:ext cx="780178" cy="19246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1" name="CheckBox2" r:id="rId5" imgW="1495440" imgH="266760"/>
        </mc:Choice>
        <mc:Fallback>
          <p:control name="CheckBox2" r:id="rId5" imgW="1495440" imgH="266760">
            <p:pic>
              <p:nvPicPr>
                <p:cNvPr id="10" name="CheckBox2">
                  <a:extLst>
                    <a:ext uri="{FF2B5EF4-FFF2-40B4-BE49-F238E27FC236}">
                      <a16:creationId xmlns:a16="http://schemas.microsoft.com/office/drawing/2014/main" id="{6306AFF3-E51E-4C48-8567-4382C01EB6F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71332" y="4236135"/>
                  <a:ext cx="1490765" cy="2682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561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891EC378-AD04-415F-BC61-26E571EF1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66878"/>
              </p:ext>
            </p:extLst>
          </p:nvPr>
        </p:nvGraphicFramePr>
        <p:xfrm>
          <a:off x="9865453" y="1"/>
          <a:ext cx="2326547" cy="6882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07">
                  <a:extLst>
                    <a:ext uri="{9D8B030D-6E8A-4147-A177-3AD203B41FA5}">
                      <a16:colId xmlns:a16="http://schemas.microsoft.com/office/drawing/2014/main" val="2874787190"/>
                    </a:ext>
                  </a:extLst>
                </a:gridCol>
                <a:gridCol w="1949740">
                  <a:extLst>
                    <a:ext uri="{9D8B030D-6E8A-4147-A177-3AD203B41FA5}">
                      <a16:colId xmlns:a16="http://schemas.microsoft.com/office/drawing/2014/main" val="4060622606"/>
                    </a:ext>
                  </a:extLst>
                </a:gridCol>
              </a:tblGrid>
              <a:tr h="3201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Description(</a:t>
                      </a:r>
                      <a:r>
                        <a:rPr lang="ko-KR" altLang="en-US" sz="1400" dirty="0"/>
                        <a:t>화면설계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74458"/>
                  </a:ext>
                </a:extLst>
              </a:tr>
              <a:tr h="38419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JKproject1 </a:t>
                      </a:r>
                      <a:r>
                        <a:rPr lang="ko-KR" altLang="en-US" sz="1200" b="1" dirty="0"/>
                        <a:t>로그인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ko-KR" altLang="en-US" sz="1200" b="1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9161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알러트</a:t>
                      </a:r>
                      <a:r>
                        <a:rPr lang="ko-KR" altLang="en-US" sz="1000" dirty="0"/>
                        <a:t> 창으로 회원가입 성공 및 로그인 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5918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확인버튼 누르면 </a:t>
                      </a:r>
                      <a:r>
                        <a:rPr lang="ko-KR" altLang="en-US" sz="1000" dirty="0" err="1"/>
                        <a:t>메인화면으로</a:t>
                      </a:r>
                      <a:r>
                        <a:rPr lang="ko-KR" altLang="en-US" sz="1000" dirty="0"/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43216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40189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93167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3966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887415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23928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49919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005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6143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8662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758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501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21082"/>
                  </a:ext>
                </a:extLst>
              </a:tr>
              <a:tr h="390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68340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10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FE043D-5F6C-4437-A58E-7EE770F9F125}"/>
              </a:ext>
            </a:extLst>
          </p:cNvPr>
          <p:cNvSpPr txBox="1"/>
          <p:nvPr/>
        </p:nvSpPr>
        <p:spPr>
          <a:xfrm>
            <a:off x="3372374" y="818008"/>
            <a:ext cx="325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유효성 체크 성공 시</a:t>
            </a:r>
            <a:r>
              <a:rPr lang="en-US" altLang="ko-KR" sz="1400" b="1" dirty="0"/>
              <a:t>(YES)</a:t>
            </a:r>
          </a:p>
          <a:p>
            <a:r>
              <a:rPr lang="ko-KR" altLang="en-US" sz="1400" b="1" dirty="0"/>
              <a:t>회원가입 성공 및 자동 로그인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E613598-6F64-465F-8266-71313F8DD1CC}"/>
              </a:ext>
            </a:extLst>
          </p:cNvPr>
          <p:cNvSpPr/>
          <p:nvPr/>
        </p:nvSpPr>
        <p:spPr>
          <a:xfrm>
            <a:off x="2759977" y="1669409"/>
            <a:ext cx="4479721" cy="45887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시스템 </a:t>
            </a:r>
            <a:r>
              <a:rPr lang="ko-KR" altLang="en-US" dirty="0" err="1"/>
              <a:t>알럿</a:t>
            </a:r>
            <a:r>
              <a:rPr lang="en-US" altLang="ko-KR" dirty="0"/>
              <a:t>]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회원가입을 </a:t>
            </a:r>
            <a:r>
              <a:rPr lang="ko-KR" altLang="en-US" dirty="0" err="1"/>
              <a:t>축하드립니다</a:t>
            </a:r>
            <a:r>
              <a:rPr lang="en-US" altLang="ko-KR" dirty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자동 로그인 되었습니다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27" name="ToggleButton1" r:id="rId2" imgW="1933560" imgH="619200"/>
        </mc:Choice>
        <mc:Fallback>
          <p:control name="ToggleButton1" r:id="rId2" imgW="1933560" imgH="619200">
            <p:pic>
              <p:nvPicPr>
                <p:cNvPr id="5" name="ToggleButton1">
                  <a:extLst>
                    <a:ext uri="{FF2B5EF4-FFF2-40B4-BE49-F238E27FC236}">
                      <a16:creationId xmlns:a16="http://schemas.microsoft.com/office/drawing/2014/main" id="{ED54EEB1-0BA4-4C68-B597-4E0AB72A02E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35430" y="5016703"/>
                  <a:ext cx="1928813" cy="6207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5719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891EC378-AD04-415F-BC61-26E571EF1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87872"/>
              </p:ext>
            </p:extLst>
          </p:nvPr>
        </p:nvGraphicFramePr>
        <p:xfrm>
          <a:off x="9865453" y="1"/>
          <a:ext cx="2326547" cy="68580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07">
                  <a:extLst>
                    <a:ext uri="{9D8B030D-6E8A-4147-A177-3AD203B41FA5}">
                      <a16:colId xmlns:a16="http://schemas.microsoft.com/office/drawing/2014/main" val="2874787190"/>
                    </a:ext>
                  </a:extLst>
                </a:gridCol>
                <a:gridCol w="1949740">
                  <a:extLst>
                    <a:ext uri="{9D8B030D-6E8A-4147-A177-3AD203B41FA5}">
                      <a16:colId xmlns:a16="http://schemas.microsoft.com/office/drawing/2014/main" val="4060622606"/>
                    </a:ext>
                  </a:extLst>
                </a:gridCol>
              </a:tblGrid>
              <a:tr h="3201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Description(</a:t>
                      </a:r>
                      <a:r>
                        <a:rPr lang="ko-KR" altLang="en-US" sz="1400" dirty="0"/>
                        <a:t>화면설계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74458"/>
                  </a:ext>
                </a:extLst>
              </a:tr>
              <a:tr h="38419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JKproject1 </a:t>
                      </a:r>
                      <a:r>
                        <a:rPr lang="ko-KR" altLang="en-US" sz="1200" b="1" dirty="0"/>
                        <a:t>로그인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ko-KR" altLang="en-US" sz="1200" b="1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9161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로그인 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5918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이메일 입력 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43216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비밀번호 입력 칸</a:t>
                      </a:r>
                      <a:r>
                        <a:rPr lang="en-US" altLang="ko-KR" sz="1000" dirty="0"/>
                        <a:t>(*</a:t>
                      </a:r>
                      <a:r>
                        <a:rPr lang="ko-KR" altLang="en-US" sz="1000" dirty="0" err="1"/>
                        <a:t>로출력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40189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아이디 저장 체크박스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93167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로그인 확인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3966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887415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23928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49919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005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6143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8662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758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501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21082"/>
                  </a:ext>
                </a:extLst>
              </a:tr>
              <a:tr h="390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68340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10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FE043D-5F6C-4437-A58E-7EE770F9F125}"/>
              </a:ext>
            </a:extLst>
          </p:cNvPr>
          <p:cNvSpPr txBox="1"/>
          <p:nvPr/>
        </p:nvSpPr>
        <p:spPr>
          <a:xfrm>
            <a:off x="2785144" y="511728"/>
            <a:ext cx="18204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u="sng" dirty="0" err="1">
                <a:solidFill>
                  <a:srgbClr val="FF0000"/>
                </a:solidFill>
              </a:rPr>
              <a:t>회원유뮤에서</a:t>
            </a:r>
            <a:endParaRPr lang="en-US" altLang="ko-KR" sz="1050" b="1" u="sng" dirty="0">
              <a:solidFill>
                <a:srgbClr val="FF0000"/>
              </a:solidFill>
            </a:endParaRPr>
          </a:p>
          <a:p>
            <a:r>
              <a:rPr lang="ko-KR" altLang="en-US" sz="1050" b="1" u="sng" dirty="0">
                <a:solidFill>
                  <a:srgbClr val="FF0000"/>
                </a:solidFill>
              </a:rPr>
              <a:t>기존회원</a:t>
            </a:r>
            <a:r>
              <a:rPr lang="en-US" altLang="ko-KR" sz="1050" b="1" u="sng" dirty="0">
                <a:solidFill>
                  <a:srgbClr val="FF0000"/>
                </a:solidFill>
              </a:rPr>
              <a:t>(yes)</a:t>
            </a:r>
            <a:r>
              <a:rPr lang="ko-KR" altLang="en-US" sz="1050" b="1" u="sng" dirty="0">
                <a:solidFill>
                  <a:srgbClr val="FF0000"/>
                </a:solidFill>
              </a:rPr>
              <a:t>클릭 했을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664B4C-534D-454C-8778-8DCECF30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10" y="1009767"/>
            <a:ext cx="4363095" cy="483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4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891EC378-AD04-415F-BC61-26E571EF1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79266"/>
              </p:ext>
            </p:extLst>
          </p:nvPr>
        </p:nvGraphicFramePr>
        <p:xfrm>
          <a:off x="9865453" y="1"/>
          <a:ext cx="2326547" cy="6882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07">
                  <a:extLst>
                    <a:ext uri="{9D8B030D-6E8A-4147-A177-3AD203B41FA5}">
                      <a16:colId xmlns:a16="http://schemas.microsoft.com/office/drawing/2014/main" val="2874787190"/>
                    </a:ext>
                  </a:extLst>
                </a:gridCol>
                <a:gridCol w="1949740">
                  <a:extLst>
                    <a:ext uri="{9D8B030D-6E8A-4147-A177-3AD203B41FA5}">
                      <a16:colId xmlns:a16="http://schemas.microsoft.com/office/drawing/2014/main" val="4060622606"/>
                    </a:ext>
                  </a:extLst>
                </a:gridCol>
              </a:tblGrid>
              <a:tr h="3201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Description(</a:t>
                      </a:r>
                      <a:r>
                        <a:rPr lang="ko-KR" altLang="en-US" sz="1400" dirty="0"/>
                        <a:t>화면설계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74458"/>
                  </a:ext>
                </a:extLst>
              </a:tr>
              <a:tr h="38419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JKproject1 </a:t>
                      </a:r>
                      <a:r>
                        <a:rPr lang="ko-KR" altLang="en-US" sz="1200" b="1" dirty="0"/>
                        <a:t>로그인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ko-KR" altLang="en-US" sz="1200" b="1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9161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알러트</a:t>
                      </a:r>
                      <a:r>
                        <a:rPr lang="ko-KR" altLang="en-US" sz="1000" dirty="0"/>
                        <a:t> 창으로 아이디 또는 비밀번호 재입력 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5918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확인 버튼 누를 시 다시 </a:t>
                      </a:r>
                      <a:r>
                        <a:rPr lang="ko-KR" altLang="en-US" sz="1000" dirty="0" err="1"/>
                        <a:t>로그인폼으로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43216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40189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93167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3966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887415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23928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49919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005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61433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8662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75884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5016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21082"/>
                  </a:ext>
                </a:extLst>
              </a:tr>
              <a:tr h="390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68340"/>
                  </a:ext>
                </a:extLst>
              </a:tr>
              <a:tr h="384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10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FE043D-5F6C-4437-A58E-7EE770F9F125}"/>
              </a:ext>
            </a:extLst>
          </p:cNvPr>
          <p:cNvSpPr txBox="1"/>
          <p:nvPr/>
        </p:nvSpPr>
        <p:spPr>
          <a:xfrm>
            <a:off x="3372374" y="818008"/>
            <a:ext cx="32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ID/PW</a:t>
            </a:r>
            <a:r>
              <a:rPr lang="ko-KR" altLang="en-US" sz="1400" b="1" dirty="0"/>
              <a:t>체크 로그인 </a:t>
            </a:r>
            <a:r>
              <a:rPr lang="ko-KR" altLang="en-US" sz="1400" b="1" dirty="0" err="1"/>
              <a:t>실패시</a:t>
            </a:r>
            <a:r>
              <a:rPr lang="en-US" altLang="ko-KR" sz="1400" b="1" dirty="0"/>
              <a:t>(NO)</a:t>
            </a:r>
            <a:endParaRPr lang="ko-KR" altLang="en-US" sz="14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E613598-6F64-465F-8266-71313F8DD1CC}"/>
              </a:ext>
            </a:extLst>
          </p:cNvPr>
          <p:cNvSpPr/>
          <p:nvPr/>
        </p:nvSpPr>
        <p:spPr>
          <a:xfrm>
            <a:off x="2759975" y="1610686"/>
            <a:ext cx="4479721" cy="45887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[</a:t>
            </a:r>
            <a:r>
              <a:rPr lang="ko-KR" altLang="en-US" sz="2000" b="1" dirty="0"/>
              <a:t>시스템 </a:t>
            </a:r>
            <a:r>
              <a:rPr lang="ko-KR" altLang="en-US" sz="2000" b="1" dirty="0" err="1"/>
              <a:t>알럿</a:t>
            </a:r>
            <a:r>
              <a:rPr lang="en-US" altLang="ko-KR" sz="2000" b="1" dirty="0"/>
              <a:t>]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600" dirty="0"/>
              <a:t>아이디 또는 비밀번호를 다시 확인하세요</a:t>
            </a:r>
            <a:r>
              <a:rPr lang="en-US" altLang="ko-KR" sz="1600" dirty="0"/>
              <a:t>. </a:t>
            </a:r>
            <a:r>
              <a:rPr lang="ko-KR" altLang="en-US" sz="1600" dirty="0"/>
              <a:t>등록되지 않은 아이디이거나</a:t>
            </a:r>
            <a:r>
              <a:rPr lang="en-US" altLang="ko-KR" sz="1600" dirty="0"/>
              <a:t>, </a:t>
            </a:r>
            <a:r>
              <a:rPr lang="ko-KR" altLang="en-US" sz="1600" dirty="0"/>
              <a:t>아이디 또는 비밀번호를 잘못 입력하였습니다</a:t>
            </a:r>
            <a:r>
              <a:rPr lang="en-US" altLang="ko-KR" sz="1600" dirty="0"/>
              <a:t>.</a:t>
            </a:r>
          </a:p>
          <a:p>
            <a:pPr algn="ctr"/>
            <a:endParaRPr lang="ko-KR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48" name="ToggleButton1" r:id="rId2" imgW="1933560" imgH="619200"/>
        </mc:Choice>
        <mc:Fallback>
          <p:control name="ToggleButton1" r:id="rId2" imgW="1933560" imgH="619200">
            <p:pic>
              <p:nvPicPr>
                <p:cNvPr id="5" name="ToggleButton1">
                  <a:extLst>
                    <a:ext uri="{FF2B5EF4-FFF2-40B4-BE49-F238E27FC236}">
                      <a16:creationId xmlns:a16="http://schemas.microsoft.com/office/drawing/2014/main" id="{ED54EEB1-0BA4-4C68-B597-4E0AB72A02E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35430" y="5016703"/>
                  <a:ext cx="1928813" cy="6207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3700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657</Words>
  <Application>Microsoft Office PowerPoint</Application>
  <PresentationFormat>와이드스크린</PresentationFormat>
  <Paragraphs>291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21</cp:revision>
  <dcterms:created xsi:type="dcterms:W3CDTF">2024-01-22T06:26:25Z</dcterms:created>
  <dcterms:modified xsi:type="dcterms:W3CDTF">2024-01-22T08:02:01Z</dcterms:modified>
</cp:coreProperties>
</file>