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426" r:id="rId4"/>
    <p:sldId id="427" r:id="rId5"/>
    <p:sldId id="448" r:id="rId6"/>
    <p:sldId id="450" r:id="rId7"/>
    <p:sldId id="451" r:id="rId8"/>
    <p:sldId id="452" r:id="rId9"/>
    <p:sldId id="453" r:id="rId10"/>
    <p:sldId id="455" r:id="rId11"/>
    <p:sldId id="454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F50"/>
    <a:srgbClr val="FCBF47"/>
    <a:srgbClr val="A39672"/>
    <a:srgbClr val="37A76F"/>
    <a:srgbClr val="06140D"/>
    <a:srgbClr val="103221"/>
    <a:srgbClr val="361616"/>
    <a:srgbClr val="080404"/>
    <a:srgbClr val="831F1F"/>
    <a:srgbClr val="AA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7C4C47-9D23-455D-99AC-48F94E020607}" v="41" dt="2025-01-07T21:44:43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9" autoAdjust="0"/>
    <p:restoredTop sz="94849" autoAdjust="0"/>
  </p:normalViewPr>
  <p:slideViewPr>
    <p:cSldViewPr snapToGrid="0">
      <p:cViewPr varScale="1">
        <p:scale>
          <a:sx n="94" d="100"/>
          <a:sy n="94" d="100"/>
        </p:scale>
        <p:origin x="1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567C4C47-9D23-455D-99AC-48F94E020607}"/>
    <pc:docChg chg="undo custSel addSld delSld modSld sldOrd">
      <pc:chgData name="Michael Hill" userId="41dba03d-e58d-4389-9894-554c10310ba4" providerId="ADAL" clId="{567C4C47-9D23-455D-99AC-48F94E020607}" dt="2025-02-06T15:18:52.193" v="4193" actId="20577"/>
      <pc:docMkLst>
        <pc:docMk/>
      </pc:docMkLst>
      <pc:sldChg chg="modSp mod">
        <pc:chgData name="Michael Hill" userId="41dba03d-e58d-4389-9894-554c10310ba4" providerId="ADAL" clId="{567C4C47-9D23-455D-99AC-48F94E020607}" dt="2025-01-07T18:57:40.695" v="38" actId="20577"/>
        <pc:sldMkLst>
          <pc:docMk/>
          <pc:sldMk cId="3571102790" sldId="256"/>
        </pc:sldMkLst>
        <pc:spChg chg="mod">
          <ac:chgData name="Michael Hill" userId="41dba03d-e58d-4389-9894-554c10310ba4" providerId="ADAL" clId="{567C4C47-9D23-455D-99AC-48F94E020607}" dt="2025-01-07T18:57:40.695" v="38" actId="20577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567C4C47-9D23-455D-99AC-48F94E020607}" dt="2025-01-07T19:01:09.555" v="196" actId="20577"/>
        <pc:sldMkLst>
          <pc:docMk/>
          <pc:sldMk cId="2681144213" sldId="381"/>
        </pc:sldMkLst>
        <pc:spChg chg="mod">
          <ac:chgData name="Michael Hill" userId="41dba03d-e58d-4389-9894-554c10310ba4" providerId="ADAL" clId="{567C4C47-9D23-455D-99AC-48F94E020607}" dt="2025-01-07T19:01:09.555" v="196" actId="20577"/>
          <ac:spMkLst>
            <pc:docMk/>
            <pc:sldMk cId="2681144213" sldId="381"/>
            <ac:spMk id="3" creationId="{1952EB97-8858-E965-3685-2366E07B4928}"/>
          </ac:spMkLst>
        </pc:spChg>
      </pc:sldChg>
      <pc:sldChg chg="addSp delSp modSp mod">
        <pc:chgData name="Michael Hill" userId="41dba03d-e58d-4389-9894-554c10310ba4" providerId="ADAL" clId="{567C4C47-9D23-455D-99AC-48F94E020607}" dt="2025-01-07T19:03:26.839" v="216" actId="1076"/>
        <pc:sldMkLst>
          <pc:docMk/>
          <pc:sldMk cId="3112173923" sldId="426"/>
        </pc:sldMkLst>
        <pc:spChg chg="add mod">
          <ac:chgData name="Michael Hill" userId="41dba03d-e58d-4389-9894-554c10310ba4" providerId="ADAL" clId="{567C4C47-9D23-455D-99AC-48F94E020607}" dt="2025-01-07T19:02:32.630" v="198" actId="478"/>
          <ac:spMkLst>
            <pc:docMk/>
            <pc:sldMk cId="3112173923" sldId="426"/>
            <ac:spMk id="10" creationId="{90769828-F8AC-3D77-D32A-761B8DE922AE}"/>
          </ac:spMkLst>
        </pc:spChg>
        <pc:spChg chg="add mod">
          <ac:chgData name="Michael Hill" userId="41dba03d-e58d-4389-9894-554c10310ba4" providerId="ADAL" clId="{567C4C47-9D23-455D-99AC-48F94E020607}" dt="2025-01-07T19:03:26.839" v="216" actId="1076"/>
          <ac:spMkLst>
            <pc:docMk/>
            <pc:sldMk cId="3112173923" sldId="426"/>
            <ac:spMk id="11" creationId="{CAC71381-10A1-EA91-C756-EC2863732653}"/>
          </ac:spMkLst>
        </pc:spChg>
        <pc:grpChg chg="add mod">
          <ac:chgData name="Michael Hill" userId="41dba03d-e58d-4389-9894-554c10310ba4" providerId="ADAL" clId="{567C4C47-9D23-455D-99AC-48F94E020607}" dt="2025-01-07T19:03:26.839" v="216" actId="1076"/>
          <ac:grpSpMkLst>
            <pc:docMk/>
            <pc:sldMk cId="3112173923" sldId="426"/>
            <ac:grpSpMk id="19" creationId="{01E62915-14B9-EDFF-A3E8-12F1B28F40F6}"/>
          </ac:grpSpMkLst>
        </pc:grpChg>
        <pc:picChg chg="add mod">
          <ac:chgData name="Michael Hill" userId="41dba03d-e58d-4389-9894-554c10310ba4" providerId="ADAL" clId="{567C4C47-9D23-455D-99AC-48F94E020607}" dt="2025-01-07T19:03:26.839" v="216" actId="1076"/>
          <ac:picMkLst>
            <pc:docMk/>
            <pc:sldMk cId="3112173923" sldId="426"/>
            <ac:picMk id="13" creationId="{C03BAF4F-34BC-241B-7D97-511A4EC0E2D6}"/>
          </ac:picMkLst>
        </pc:picChg>
        <pc:picChg chg="add mod">
          <ac:chgData name="Michael Hill" userId="41dba03d-e58d-4389-9894-554c10310ba4" providerId="ADAL" clId="{567C4C47-9D23-455D-99AC-48F94E020607}" dt="2025-01-07T19:03:26.839" v="216" actId="1076"/>
          <ac:picMkLst>
            <pc:docMk/>
            <pc:sldMk cId="3112173923" sldId="426"/>
            <ac:picMk id="14" creationId="{4A1D0781-2836-A65D-BECE-1350A41FA7F7}"/>
          </ac:picMkLst>
        </pc:picChg>
        <pc:picChg chg="add mod">
          <ac:chgData name="Michael Hill" userId="41dba03d-e58d-4389-9894-554c10310ba4" providerId="ADAL" clId="{567C4C47-9D23-455D-99AC-48F94E020607}" dt="2025-01-07T19:03:26.839" v="216" actId="1076"/>
          <ac:picMkLst>
            <pc:docMk/>
            <pc:sldMk cId="3112173923" sldId="426"/>
            <ac:picMk id="15" creationId="{CA48C309-7D79-30DE-614E-D74D04995482}"/>
          </ac:picMkLst>
        </pc:picChg>
        <pc:picChg chg="add mod">
          <ac:chgData name="Michael Hill" userId="41dba03d-e58d-4389-9894-554c10310ba4" providerId="ADAL" clId="{567C4C47-9D23-455D-99AC-48F94E020607}" dt="2025-01-07T19:03:26.839" v="216" actId="1076"/>
          <ac:picMkLst>
            <pc:docMk/>
            <pc:sldMk cId="3112173923" sldId="426"/>
            <ac:picMk id="16" creationId="{252DAA8C-F4CF-0244-0648-F16E1AB0478D}"/>
          </ac:picMkLst>
        </pc:picChg>
      </pc:sldChg>
      <pc:sldChg chg="addSp delSp modSp mod">
        <pc:chgData name="Michael Hill" userId="41dba03d-e58d-4389-9894-554c10310ba4" providerId="ADAL" clId="{567C4C47-9D23-455D-99AC-48F94E020607}" dt="2025-01-07T19:06:54.326" v="537" actId="1076"/>
        <pc:sldMkLst>
          <pc:docMk/>
          <pc:sldMk cId="847532681" sldId="427"/>
        </pc:sldMkLst>
        <pc:spChg chg="mod">
          <ac:chgData name="Michael Hill" userId="41dba03d-e58d-4389-9894-554c10310ba4" providerId="ADAL" clId="{567C4C47-9D23-455D-99AC-48F94E020607}" dt="2025-01-07T19:05:24.107" v="229" actId="20577"/>
          <ac:spMkLst>
            <pc:docMk/>
            <pc:sldMk cId="847532681" sldId="427"/>
            <ac:spMk id="6" creationId="{4D2D74BA-86DD-F505-EEA0-D5C33D41D750}"/>
          </ac:spMkLst>
        </pc:spChg>
        <pc:spChg chg="mod">
          <ac:chgData name="Michael Hill" userId="41dba03d-e58d-4389-9894-554c10310ba4" providerId="ADAL" clId="{567C4C47-9D23-455D-99AC-48F94E020607}" dt="2025-01-07T19:05:29.548" v="243" actId="20577"/>
          <ac:spMkLst>
            <pc:docMk/>
            <pc:sldMk cId="847532681" sldId="427"/>
            <ac:spMk id="9" creationId="{3EC48E57-1035-702D-57AC-FEB81AC0FB0E}"/>
          </ac:spMkLst>
        </pc:spChg>
        <pc:spChg chg="mod">
          <ac:chgData name="Michael Hill" userId="41dba03d-e58d-4389-9894-554c10310ba4" providerId="ADAL" clId="{567C4C47-9D23-455D-99AC-48F94E020607}" dt="2025-01-07T19:06:50.154" v="536" actId="20577"/>
          <ac:spMkLst>
            <pc:docMk/>
            <pc:sldMk cId="847532681" sldId="427"/>
            <ac:spMk id="20" creationId="{75C76095-6C07-488A-7762-E5D8000DCF35}"/>
          </ac:spMkLst>
        </pc:spChg>
        <pc:graphicFrameChg chg="add mod modGraphic">
          <ac:chgData name="Michael Hill" userId="41dba03d-e58d-4389-9894-554c10310ba4" providerId="ADAL" clId="{567C4C47-9D23-455D-99AC-48F94E020607}" dt="2025-01-07T19:06:54.326" v="537" actId="1076"/>
          <ac:graphicFrameMkLst>
            <pc:docMk/>
            <pc:sldMk cId="847532681" sldId="427"/>
            <ac:graphicFrameMk id="11" creationId="{BE48F43D-08FD-45A2-6F0E-1630F38C7109}"/>
          </ac:graphicFrameMkLst>
        </pc:graphicFrameChg>
      </pc:sldChg>
      <pc:sldChg chg="addSp modSp mod">
        <pc:chgData name="Michael Hill" userId="41dba03d-e58d-4389-9894-554c10310ba4" providerId="ADAL" clId="{567C4C47-9D23-455D-99AC-48F94E020607}" dt="2025-01-07T21:45:17.862" v="4162" actId="20577"/>
        <pc:sldMkLst>
          <pc:docMk/>
          <pc:sldMk cId="4178909235" sldId="447"/>
        </pc:sldMkLst>
        <pc:spChg chg="add mod">
          <ac:chgData name="Michael Hill" userId="41dba03d-e58d-4389-9894-554c10310ba4" providerId="ADAL" clId="{567C4C47-9D23-455D-99AC-48F94E020607}" dt="2025-01-07T21:45:17.862" v="4162" actId="20577"/>
          <ac:spMkLst>
            <pc:docMk/>
            <pc:sldMk cId="4178909235" sldId="447"/>
            <ac:spMk id="11" creationId="{DD13DE1A-066D-1E44-755C-65A103D027B2}"/>
          </ac:spMkLst>
        </pc:spChg>
        <pc:spChg chg="mod">
          <ac:chgData name="Michael Hill" userId="41dba03d-e58d-4389-9894-554c10310ba4" providerId="ADAL" clId="{567C4C47-9D23-455D-99AC-48F94E020607}" dt="2025-01-07T21:44:39.833" v="4076" actId="313"/>
          <ac:spMkLst>
            <pc:docMk/>
            <pc:sldMk cId="4178909235" sldId="447"/>
            <ac:spMk id="20" creationId="{3D480A74-8A88-5101-9C92-E953BEA6484F}"/>
          </ac:spMkLst>
        </pc:spChg>
      </pc:sldChg>
      <pc:sldChg chg="addSp delSp modSp add mod modAnim">
        <pc:chgData name="Michael Hill" userId="41dba03d-e58d-4389-9894-554c10310ba4" providerId="ADAL" clId="{567C4C47-9D23-455D-99AC-48F94E020607}" dt="2025-01-07T19:12:46.520" v="883"/>
        <pc:sldMkLst>
          <pc:docMk/>
          <pc:sldMk cId="1396744597" sldId="448"/>
        </pc:sldMkLst>
        <pc:spChg chg="mod">
          <ac:chgData name="Michael Hill" userId="41dba03d-e58d-4389-9894-554c10310ba4" providerId="ADAL" clId="{567C4C47-9D23-455D-99AC-48F94E020607}" dt="2025-01-07T19:08:51.309" v="572" actId="20577"/>
          <ac:spMkLst>
            <pc:docMk/>
            <pc:sldMk cId="1396744597" sldId="448"/>
            <ac:spMk id="9" creationId="{5918066D-3A01-E717-462B-F096DE027582}"/>
          </ac:spMkLst>
        </pc:spChg>
        <pc:spChg chg="add mod">
          <ac:chgData name="Michael Hill" userId="41dba03d-e58d-4389-9894-554c10310ba4" providerId="ADAL" clId="{567C4C47-9D23-455D-99AC-48F94E020607}" dt="2025-01-07T19:11:56.424" v="872" actId="14100"/>
          <ac:spMkLst>
            <pc:docMk/>
            <pc:sldMk cId="1396744597" sldId="448"/>
            <ac:spMk id="10" creationId="{E8982615-DE3C-5BD0-B29F-E9437BA8739D}"/>
          </ac:spMkLst>
        </pc:spChg>
        <pc:spChg chg="mod">
          <ac:chgData name="Michael Hill" userId="41dba03d-e58d-4389-9894-554c10310ba4" providerId="ADAL" clId="{567C4C47-9D23-455D-99AC-48F94E020607}" dt="2025-01-07T19:11:26.260" v="863" actId="20577"/>
          <ac:spMkLst>
            <pc:docMk/>
            <pc:sldMk cId="1396744597" sldId="448"/>
            <ac:spMk id="20" creationId="{BF28CDA7-B34A-227F-BACD-08E04370210C}"/>
          </ac:spMkLst>
        </pc:spChg>
        <pc:grpChg chg="mod">
          <ac:chgData name="Michael Hill" userId="41dba03d-e58d-4389-9894-554c10310ba4" providerId="ADAL" clId="{567C4C47-9D23-455D-99AC-48F94E020607}" dt="2025-01-07T19:08:54.639" v="573" actId="14100"/>
          <ac:grpSpMkLst>
            <pc:docMk/>
            <pc:sldMk cId="1396744597" sldId="448"/>
            <ac:grpSpMk id="7" creationId="{F0F4DF28-31E9-BD01-2DF1-CC61215B9ACA}"/>
          </ac:grpSpMkLst>
        </pc:grpChg>
        <pc:graphicFrameChg chg="add mod modGraphic">
          <ac:chgData name="Michael Hill" userId="41dba03d-e58d-4389-9894-554c10310ba4" providerId="ADAL" clId="{567C4C47-9D23-455D-99AC-48F94E020607}" dt="2025-01-07T19:11:35.728" v="866" actId="1076"/>
          <ac:graphicFrameMkLst>
            <pc:docMk/>
            <pc:sldMk cId="1396744597" sldId="448"/>
            <ac:graphicFrameMk id="2" creationId="{708443CA-BB49-4AAE-A0FE-80A22D69ED58}"/>
          </ac:graphicFrameMkLst>
        </pc:graphicFrameChg>
        <pc:graphicFrameChg chg="add mod modGraphic">
          <ac:chgData name="Michael Hill" userId="41dba03d-e58d-4389-9894-554c10310ba4" providerId="ADAL" clId="{567C4C47-9D23-455D-99AC-48F94E020607}" dt="2025-01-07T19:11:33.624" v="865" actId="1076"/>
          <ac:graphicFrameMkLst>
            <pc:docMk/>
            <pc:sldMk cId="1396744597" sldId="448"/>
            <ac:graphicFrameMk id="3" creationId="{FE7D8D81-4110-F94A-657D-52D46F30CDE9}"/>
          </ac:graphicFrameMkLst>
        </pc:graphicFrameChg>
        <pc:graphicFrameChg chg="add mod modGraphic">
          <ac:chgData name="Michael Hill" userId="41dba03d-e58d-4389-9894-554c10310ba4" providerId="ADAL" clId="{567C4C47-9D23-455D-99AC-48F94E020607}" dt="2025-01-07T19:11:30.897" v="864" actId="1076"/>
          <ac:graphicFrameMkLst>
            <pc:docMk/>
            <pc:sldMk cId="1396744597" sldId="448"/>
            <ac:graphicFrameMk id="5" creationId="{B8E245D9-67A1-D94F-C4AF-7F91390A9E25}"/>
          </ac:graphicFrameMkLst>
        </pc:graphicFrameChg>
        <pc:picChg chg="add mod">
          <ac:chgData name="Michael Hill" userId="41dba03d-e58d-4389-9894-554c10310ba4" providerId="ADAL" clId="{567C4C47-9D23-455D-99AC-48F94E020607}" dt="2025-01-07T19:12:28.160" v="879" actId="1076"/>
          <ac:picMkLst>
            <pc:docMk/>
            <pc:sldMk cId="1396744597" sldId="448"/>
            <ac:picMk id="10242" creationId="{D919D531-8073-580F-B662-308FD9DD9604}"/>
          </ac:picMkLst>
        </pc:picChg>
        <pc:picChg chg="add mod">
          <ac:chgData name="Michael Hill" userId="41dba03d-e58d-4389-9894-554c10310ba4" providerId="ADAL" clId="{567C4C47-9D23-455D-99AC-48F94E020607}" dt="2025-01-07T19:12:38.424" v="882" actId="1076"/>
          <ac:picMkLst>
            <pc:docMk/>
            <pc:sldMk cId="1396744597" sldId="448"/>
            <ac:picMk id="10244" creationId="{82F5B841-F7D9-569E-9867-549145855A92}"/>
          </ac:picMkLst>
        </pc:pic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527124879" sldId="448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654220008" sldId="449"/>
        </pc:sldMkLst>
      </pc:sldChg>
      <pc:sldChg chg="modSp add del mod ord">
        <pc:chgData name="Michael Hill" userId="41dba03d-e58d-4389-9894-554c10310ba4" providerId="ADAL" clId="{567C4C47-9D23-455D-99AC-48F94E020607}" dt="2025-01-07T19:49:16.027" v="2225" actId="47"/>
        <pc:sldMkLst>
          <pc:docMk/>
          <pc:sldMk cId="2723550562" sldId="449"/>
        </pc:sldMkLst>
      </pc:sldChg>
      <pc:sldChg chg="modSp add mod">
        <pc:chgData name="Michael Hill" userId="41dba03d-e58d-4389-9894-554c10310ba4" providerId="ADAL" clId="{567C4C47-9D23-455D-99AC-48F94E020607}" dt="2025-01-07T19:20:06.621" v="1151" actId="20577"/>
        <pc:sldMkLst>
          <pc:docMk/>
          <pc:sldMk cId="588594650" sldId="450"/>
        </pc:sldMkLst>
        <pc:spChg chg="mod">
          <ac:chgData name="Michael Hill" userId="41dba03d-e58d-4389-9894-554c10310ba4" providerId="ADAL" clId="{567C4C47-9D23-455D-99AC-48F94E020607}" dt="2025-01-07T19:20:06.621" v="1151" actId="20577"/>
          <ac:spMkLst>
            <pc:docMk/>
            <pc:sldMk cId="588594650" sldId="450"/>
            <ac:spMk id="20" creationId="{3ABC2029-E450-08D2-26B6-7EF53FA5D37E}"/>
          </ac:spMkLst>
        </pc:sp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818861773" sldId="450"/>
        </pc:sldMkLst>
      </pc:sldChg>
      <pc:sldChg chg="modSp add mod">
        <pc:chgData name="Michael Hill" userId="41dba03d-e58d-4389-9894-554c10310ba4" providerId="ADAL" clId="{567C4C47-9D23-455D-99AC-48F94E020607}" dt="2025-01-07T19:35:51.883" v="1823" actId="313"/>
        <pc:sldMkLst>
          <pc:docMk/>
          <pc:sldMk cId="766599353" sldId="451"/>
        </pc:sldMkLst>
        <pc:spChg chg="mod">
          <ac:chgData name="Michael Hill" userId="41dba03d-e58d-4389-9894-554c10310ba4" providerId="ADAL" clId="{567C4C47-9D23-455D-99AC-48F94E020607}" dt="2025-01-07T19:35:51.883" v="1823" actId="313"/>
          <ac:spMkLst>
            <pc:docMk/>
            <pc:sldMk cId="766599353" sldId="451"/>
            <ac:spMk id="20" creationId="{E5991A56-97F6-BBC3-75A4-9EF2F7038E0B}"/>
          </ac:spMkLst>
        </pc:spChg>
        <pc:graphicFrameChg chg="mod modGraphic">
          <ac:chgData name="Michael Hill" userId="41dba03d-e58d-4389-9894-554c10310ba4" providerId="ADAL" clId="{567C4C47-9D23-455D-99AC-48F94E020607}" dt="2025-01-07T19:35:29.408" v="1697" actId="14100"/>
          <ac:graphicFrameMkLst>
            <pc:docMk/>
            <pc:sldMk cId="766599353" sldId="451"/>
            <ac:graphicFrameMk id="11" creationId="{312050FE-2DE1-C568-8E34-9D68437C4C23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942248312" sldId="451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1282142698" sldId="452"/>
        </pc:sldMkLst>
      </pc:sldChg>
      <pc:sldChg chg="modSp add mod">
        <pc:chgData name="Michael Hill" userId="41dba03d-e58d-4389-9894-554c10310ba4" providerId="ADAL" clId="{567C4C47-9D23-455D-99AC-48F94E020607}" dt="2025-01-07T19:31:28.886" v="1589" actId="207"/>
        <pc:sldMkLst>
          <pc:docMk/>
          <pc:sldMk cId="2357627978" sldId="452"/>
        </pc:sldMkLst>
        <pc:spChg chg="mod">
          <ac:chgData name="Michael Hill" userId="41dba03d-e58d-4389-9894-554c10310ba4" providerId="ADAL" clId="{567C4C47-9D23-455D-99AC-48F94E020607}" dt="2025-01-07T19:27:46.247" v="1525" actId="20577"/>
          <ac:spMkLst>
            <pc:docMk/>
            <pc:sldMk cId="2357627978" sldId="452"/>
            <ac:spMk id="20" creationId="{C3A40270-377A-2ACF-E5BE-37B3EF3A2DB8}"/>
          </ac:spMkLst>
        </pc:spChg>
        <pc:graphicFrameChg chg="mod modGraphic">
          <ac:chgData name="Michael Hill" userId="41dba03d-e58d-4389-9894-554c10310ba4" providerId="ADAL" clId="{567C4C47-9D23-455D-99AC-48F94E020607}" dt="2025-01-07T19:31:28.886" v="1589" actId="207"/>
          <ac:graphicFrameMkLst>
            <pc:docMk/>
            <pc:sldMk cId="2357627978" sldId="452"/>
            <ac:graphicFrameMk id="11" creationId="{FCF907EF-5F5E-2AAE-E839-E9DDFDB313C3}"/>
          </ac:graphicFrameMkLst>
        </pc:graphicFrameChg>
      </pc:sldChg>
      <pc:sldChg chg="add del">
        <pc:chgData name="Michael Hill" userId="41dba03d-e58d-4389-9894-554c10310ba4" providerId="ADAL" clId="{567C4C47-9D23-455D-99AC-48F94E020607}" dt="2025-01-07T19:37:29.892" v="1825" actId="2890"/>
        <pc:sldMkLst>
          <pc:docMk/>
          <pc:sldMk cId="1765365382" sldId="453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545098154" sldId="453"/>
        </pc:sldMkLst>
      </pc:sldChg>
      <pc:sldChg chg="modSp add mod ord">
        <pc:chgData name="Michael Hill" userId="41dba03d-e58d-4389-9894-554c10310ba4" providerId="ADAL" clId="{567C4C47-9D23-455D-99AC-48F94E020607}" dt="2025-01-07T19:40:33.046" v="2224" actId="20577"/>
        <pc:sldMkLst>
          <pc:docMk/>
          <pc:sldMk cId="3453121938" sldId="453"/>
        </pc:sldMkLst>
        <pc:spChg chg="mod">
          <ac:chgData name="Michael Hill" userId="41dba03d-e58d-4389-9894-554c10310ba4" providerId="ADAL" clId="{567C4C47-9D23-455D-99AC-48F94E020607}" dt="2025-01-07T19:40:33.046" v="2224" actId="20577"/>
          <ac:spMkLst>
            <pc:docMk/>
            <pc:sldMk cId="3453121938" sldId="453"/>
            <ac:spMk id="20" creationId="{A798B932-EEB5-2DEE-A8AF-4656C30B55B3}"/>
          </ac:spMkLst>
        </pc:spChg>
        <pc:graphicFrameChg chg="modGraphic">
          <ac:chgData name="Michael Hill" userId="41dba03d-e58d-4389-9894-554c10310ba4" providerId="ADAL" clId="{567C4C47-9D23-455D-99AC-48F94E020607}" dt="2025-01-07T19:40:10.374" v="2196" actId="20577"/>
          <ac:graphicFrameMkLst>
            <pc:docMk/>
            <pc:sldMk cId="3453121938" sldId="453"/>
            <ac:graphicFrameMk id="11" creationId="{C36E3631-ACFC-1749-787E-F07C1178C2E3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39242738" sldId="454"/>
        </pc:sldMkLst>
      </pc:sldChg>
      <pc:sldChg chg="modSp add mod ord">
        <pc:chgData name="Michael Hill" userId="41dba03d-e58d-4389-9894-554c10310ba4" providerId="ADAL" clId="{567C4C47-9D23-455D-99AC-48F94E020607}" dt="2025-01-07T20:04:40.308" v="2801" actId="313"/>
        <pc:sldMkLst>
          <pc:docMk/>
          <pc:sldMk cId="2472468689" sldId="454"/>
        </pc:sldMkLst>
        <pc:spChg chg="mod">
          <ac:chgData name="Michael Hill" userId="41dba03d-e58d-4389-9894-554c10310ba4" providerId="ADAL" clId="{567C4C47-9D23-455D-99AC-48F94E020607}" dt="2025-01-07T20:04:40.308" v="2801" actId="313"/>
          <ac:spMkLst>
            <pc:docMk/>
            <pc:sldMk cId="2472468689" sldId="454"/>
            <ac:spMk id="20" creationId="{57A43D9F-CB46-D910-AD5D-966338A1BAF4}"/>
          </ac:spMkLst>
        </pc:spChg>
        <pc:graphicFrameChg chg="mod modGraphic">
          <ac:chgData name="Michael Hill" userId="41dba03d-e58d-4389-9894-554c10310ba4" providerId="ADAL" clId="{567C4C47-9D23-455D-99AC-48F94E020607}" dt="2025-01-07T19:55:57.290" v="2707" actId="20577"/>
          <ac:graphicFrameMkLst>
            <pc:docMk/>
            <pc:sldMk cId="2472468689" sldId="454"/>
            <ac:graphicFrameMk id="11" creationId="{BBA892F4-6A65-3B04-69FD-5B118D63B04F}"/>
          </ac:graphicFrameMkLst>
        </pc:graphicFrameChg>
      </pc:sldChg>
      <pc:sldChg chg="modSp add mod ord">
        <pc:chgData name="Michael Hill" userId="41dba03d-e58d-4389-9894-554c10310ba4" providerId="ADAL" clId="{567C4C47-9D23-455D-99AC-48F94E020607}" dt="2025-01-07T19:51:53.427" v="2288" actId="20577"/>
        <pc:sldMkLst>
          <pc:docMk/>
          <pc:sldMk cId="1862873832" sldId="455"/>
        </pc:sldMkLst>
        <pc:spChg chg="mod">
          <ac:chgData name="Michael Hill" userId="41dba03d-e58d-4389-9894-554c10310ba4" providerId="ADAL" clId="{567C4C47-9D23-455D-99AC-48F94E020607}" dt="2025-01-07T19:51:53.427" v="2288" actId="20577"/>
          <ac:spMkLst>
            <pc:docMk/>
            <pc:sldMk cId="1862873832" sldId="455"/>
            <ac:spMk id="20" creationId="{75A4F50C-B0F8-E625-C958-3AAB2E7F6F1B}"/>
          </ac:spMkLst>
        </pc:spChg>
        <pc:graphicFrameChg chg="mod modGraphic">
          <ac:chgData name="Michael Hill" userId="41dba03d-e58d-4389-9894-554c10310ba4" providerId="ADAL" clId="{567C4C47-9D23-455D-99AC-48F94E020607}" dt="2025-01-07T19:50:00.962" v="2247" actId="2166"/>
          <ac:graphicFrameMkLst>
            <pc:docMk/>
            <pc:sldMk cId="1862873832" sldId="455"/>
            <ac:graphicFrameMk id="11" creationId="{ECFA0B8E-A0B1-45A1-28D8-36C22F4BE1B1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801372092" sldId="455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1574917846" sldId="456"/>
        </pc:sldMkLst>
      </pc:sldChg>
      <pc:sldChg chg="addSp delSp modSp add del mod modAnim">
        <pc:chgData name="Michael Hill" userId="41dba03d-e58d-4389-9894-554c10310ba4" providerId="ADAL" clId="{567C4C47-9D23-455D-99AC-48F94E020607}" dt="2025-01-07T19:59:07.370" v="2796" actId="2164"/>
        <pc:sldMkLst>
          <pc:docMk/>
          <pc:sldMk cId="1708725915" sldId="456"/>
        </pc:sldMkLst>
        <pc:graphicFrameChg chg="mod modGraphic">
          <ac:chgData name="Michael Hill" userId="41dba03d-e58d-4389-9894-554c10310ba4" providerId="ADAL" clId="{567C4C47-9D23-455D-99AC-48F94E020607}" dt="2025-01-07T19:59:07.370" v="2796" actId="2164"/>
          <ac:graphicFrameMkLst>
            <pc:docMk/>
            <pc:sldMk cId="1708725915" sldId="456"/>
            <ac:graphicFrameMk id="11" creationId="{F50B2DA6-62C1-FF27-59FE-73B47285403D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843220728" sldId="457"/>
        </pc:sldMkLst>
      </pc:sldChg>
      <pc:sldChg chg="add">
        <pc:chgData name="Michael Hill" userId="41dba03d-e58d-4389-9894-554c10310ba4" providerId="ADAL" clId="{567C4C47-9D23-455D-99AC-48F94E020607}" dt="2025-01-07T19:59:03.497" v="2795" actId="2890"/>
        <pc:sldMkLst>
          <pc:docMk/>
          <pc:sldMk cId="3865843998" sldId="457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1231528215" sldId="458"/>
        </pc:sldMkLst>
      </pc:sldChg>
      <pc:sldChg chg="modSp add mod ord">
        <pc:chgData name="Michael Hill" userId="41dba03d-e58d-4389-9894-554c10310ba4" providerId="ADAL" clId="{567C4C47-9D23-455D-99AC-48F94E020607}" dt="2025-01-07T20:05:28.384" v="2950" actId="20577"/>
        <pc:sldMkLst>
          <pc:docMk/>
          <pc:sldMk cId="4121821804" sldId="458"/>
        </pc:sldMkLst>
        <pc:spChg chg="mod">
          <ac:chgData name="Michael Hill" userId="41dba03d-e58d-4389-9894-554c10310ba4" providerId="ADAL" clId="{567C4C47-9D23-455D-99AC-48F94E020607}" dt="2025-01-07T20:05:28.384" v="2950" actId="20577"/>
          <ac:spMkLst>
            <pc:docMk/>
            <pc:sldMk cId="4121821804" sldId="458"/>
            <ac:spMk id="20" creationId="{FF6F3EED-E292-3C32-C97F-50CB997F9A38}"/>
          </ac:spMkLst>
        </pc:spChg>
      </pc:sldChg>
      <pc:sldChg chg="modSp add mod ord">
        <pc:chgData name="Michael Hill" userId="41dba03d-e58d-4389-9894-554c10310ba4" providerId="ADAL" clId="{567C4C47-9D23-455D-99AC-48F94E020607}" dt="2025-01-07T20:09:19.075" v="2973" actId="20577"/>
        <pc:sldMkLst>
          <pc:docMk/>
          <pc:sldMk cId="2770544382" sldId="459"/>
        </pc:sldMkLst>
        <pc:graphicFrameChg chg="modGraphic">
          <ac:chgData name="Michael Hill" userId="41dba03d-e58d-4389-9894-554c10310ba4" providerId="ADAL" clId="{567C4C47-9D23-455D-99AC-48F94E020607}" dt="2025-01-07T20:09:19.075" v="2973" actId="20577"/>
          <ac:graphicFrameMkLst>
            <pc:docMk/>
            <pc:sldMk cId="2770544382" sldId="459"/>
            <ac:graphicFrameMk id="11" creationId="{52171A7B-A889-8B44-C269-C25055B10172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3922013332" sldId="459"/>
        </pc:sldMkLst>
      </pc:sldChg>
      <pc:sldChg chg="modSp add mod">
        <pc:chgData name="Michael Hill" userId="41dba03d-e58d-4389-9894-554c10310ba4" providerId="ADAL" clId="{567C4C47-9D23-455D-99AC-48F94E020607}" dt="2025-01-07T20:09:33.050" v="2982" actId="20577"/>
        <pc:sldMkLst>
          <pc:docMk/>
          <pc:sldMk cId="743172793" sldId="460"/>
        </pc:sldMkLst>
        <pc:graphicFrameChg chg="modGraphic">
          <ac:chgData name="Michael Hill" userId="41dba03d-e58d-4389-9894-554c10310ba4" providerId="ADAL" clId="{567C4C47-9D23-455D-99AC-48F94E020607}" dt="2025-01-07T20:09:33.050" v="2982" actId="20577"/>
          <ac:graphicFrameMkLst>
            <pc:docMk/>
            <pc:sldMk cId="743172793" sldId="460"/>
            <ac:graphicFrameMk id="11" creationId="{0D4B5961-57BB-6A57-951A-A3A9C3578709}"/>
          </ac:graphicFrameMkLst>
        </pc:graphicFrame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3759661531" sldId="460"/>
        </pc:sldMkLst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80481325" sldId="461"/>
        </pc:sldMkLst>
      </pc:sldChg>
      <pc:sldChg chg="delSp modSp add mod ord">
        <pc:chgData name="Michael Hill" userId="41dba03d-e58d-4389-9894-554c10310ba4" providerId="ADAL" clId="{567C4C47-9D23-455D-99AC-48F94E020607}" dt="2025-01-13T18:33:42.321" v="4163" actId="20577"/>
        <pc:sldMkLst>
          <pc:docMk/>
          <pc:sldMk cId="4248763558" sldId="461"/>
        </pc:sldMkLst>
        <pc:spChg chg="mod">
          <ac:chgData name="Michael Hill" userId="41dba03d-e58d-4389-9894-554c10310ba4" providerId="ADAL" clId="{567C4C47-9D23-455D-99AC-48F94E020607}" dt="2025-01-13T18:33:42.321" v="4163" actId="20577"/>
          <ac:spMkLst>
            <pc:docMk/>
            <pc:sldMk cId="4248763558" sldId="461"/>
            <ac:spMk id="6" creationId="{09E470A3-B944-106A-FD3F-10BE28826B38}"/>
          </ac:spMkLst>
        </pc:spChg>
        <pc:spChg chg="mod">
          <ac:chgData name="Michael Hill" userId="41dba03d-e58d-4389-9894-554c10310ba4" providerId="ADAL" clId="{567C4C47-9D23-455D-99AC-48F94E020607}" dt="2025-01-07T20:20:42.732" v="3216" actId="20577"/>
          <ac:spMkLst>
            <pc:docMk/>
            <pc:sldMk cId="4248763558" sldId="461"/>
            <ac:spMk id="9" creationId="{6CBF6363-DDA2-49E7-77CD-C87D5B27421C}"/>
          </ac:spMkLst>
        </pc:spChg>
        <pc:spChg chg="mod">
          <ac:chgData name="Michael Hill" userId="41dba03d-e58d-4389-9894-554c10310ba4" providerId="ADAL" clId="{567C4C47-9D23-455D-99AC-48F94E020607}" dt="2025-01-07T20:24:32.464" v="3358" actId="20577"/>
          <ac:spMkLst>
            <pc:docMk/>
            <pc:sldMk cId="4248763558" sldId="461"/>
            <ac:spMk id="20" creationId="{4CC1CBB5-D656-1AB2-0D8C-ED1BF04BD624}"/>
          </ac:spMkLst>
        </pc:spChg>
        <pc:grpChg chg="mod">
          <ac:chgData name="Michael Hill" userId="41dba03d-e58d-4389-9894-554c10310ba4" providerId="ADAL" clId="{567C4C47-9D23-455D-99AC-48F94E020607}" dt="2025-01-07T20:20:48.665" v="3217" actId="14100"/>
          <ac:grpSpMkLst>
            <pc:docMk/>
            <pc:sldMk cId="4248763558" sldId="461"/>
            <ac:grpSpMk id="7" creationId="{945855A3-EB68-7021-7F66-FAE1863C71CA}"/>
          </ac:grpSpMkLst>
        </pc:grp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1708567686" sldId="462"/>
        </pc:sldMkLst>
      </pc:sldChg>
      <pc:sldChg chg="modSp add mod">
        <pc:chgData name="Michael Hill" userId="41dba03d-e58d-4389-9894-554c10310ba4" providerId="ADAL" clId="{567C4C47-9D23-455D-99AC-48F94E020607}" dt="2025-01-13T18:33:43.928" v="4164" actId="20577"/>
        <pc:sldMkLst>
          <pc:docMk/>
          <pc:sldMk cId="3203242030" sldId="462"/>
        </pc:sldMkLst>
        <pc:spChg chg="mod">
          <ac:chgData name="Michael Hill" userId="41dba03d-e58d-4389-9894-554c10310ba4" providerId="ADAL" clId="{567C4C47-9D23-455D-99AC-48F94E020607}" dt="2025-01-13T18:33:43.928" v="4164" actId="20577"/>
          <ac:spMkLst>
            <pc:docMk/>
            <pc:sldMk cId="3203242030" sldId="462"/>
            <ac:spMk id="6" creationId="{304D82AD-B38A-9E5F-68CD-86C70DC44467}"/>
          </ac:spMkLst>
        </pc:spChg>
        <pc:spChg chg="mod">
          <ac:chgData name="Michael Hill" userId="41dba03d-e58d-4389-9894-554c10310ba4" providerId="ADAL" clId="{567C4C47-9D23-455D-99AC-48F94E020607}" dt="2025-01-07T20:27:20.575" v="3463" actId="20577"/>
          <ac:spMkLst>
            <pc:docMk/>
            <pc:sldMk cId="3203242030" sldId="462"/>
            <ac:spMk id="20" creationId="{63EB6044-37B9-67E4-1D8A-5EB43CA1875B}"/>
          </ac:spMkLst>
        </pc:sp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34759736" sldId="463"/>
        </pc:sldMkLst>
      </pc:sldChg>
      <pc:sldChg chg="modSp add mod">
        <pc:chgData name="Michael Hill" userId="41dba03d-e58d-4389-9894-554c10310ba4" providerId="ADAL" clId="{567C4C47-9D23-455D-99AC-48F94E020607}" dt="2025-02-06T15:18:52.193" v="4193" actId="20577"/>
        <pc:sldMkLst>
          <pc:docMk/>
          <pc:sldMk cId="3426955436" sldId="463"/>
        </pc:sldMkLst>
        <pc:spChg chg="mod">
          <ac:chgData name="Michael Hill" userId="41dba03d-e58d-4389-9894-554c10310ba4" providerId="ADAL" clId="{567C4C47-9D23-455D-99AC-48F94E020607}" dt="2025-01-13T18:33:46.231" v="4165" actId="20577"/>
          <ac:spMkLst>
            <pc:docMk/>
            <pc:sldMk cId="3426955436" sldId="463"/>
            <ac:spMk id="6" creationId="{40CE94FF-A4BA-9F29-527B-6BED93FDBAFB}"/>
          </ac:spMkLst>
        </pc:spChg>
        <pc:spChg chg="mod">
          <ac:chgData name="Michael Hill" userId="41dba03d-e58d-4389-9894-554c10310ba4" providerId="ADAL" clId="{567C4C47-9D23-455D-99AC-48F94E020607}" dt="2025-02-06T15:18:52.193" v="4193" actId="20577"/>
          <ac:spMkLst>
            <pc:docMk/>
            <pc:sldMk cId="3426955436" sldId="463"/>
            <ac:spMk id="20" creationId="{D82BEC80-F42F-6B2A-090E-20DDF64DFF7D}"/>
          </ac:spMkLst>
        </pc:sp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1049952812" sldId="464"/>
        </pc:sldMkLst>
      </pc:sldChg>
      <pc:sldChg chg="delSp modSp add mod ord">
        <pc:chgData name="Michael Hill" userId="41dba03d-e58d-4389-9894-554c10310ba4" providerId="ADAL" clId="{567C4C47-9D23-455D-99AC-48F94E020607}" dt="2025-01-13T18:33:48.571" v="4166" actId="20577"/>
        <pc:sldMkLst>
          <pc:docMk/>
          <pc:sldMk cId="2773279146" sldId="464"/>
        </pc:sldMkLst>
        <pc:spChg chg="mod">
          <ac:chgData name="Michael Hill" userId="41dba03d-e58d-4389-9894-554c10310ba4" providerId="ADAL" clId="{567C4C47-9D23-455D-99AC-48F94E020607}" dt="2025-01-13T18:33:48.571" v="4166" actId="20577"/>
          <ac:spMkLst>
            <pc:docMk/>
            <pc:sldMk cId="2773279146" sldId="464"/>
            <ac:spMk id="6" creationId="{C985056B-938E-23A6-582F-14FFBE3C89B8}"/>
          </ac:spMkLst>
        </pc:spChg>
        <pc:spChg chg="mod">
          <ac:chgData name="Michael Hill" userId="41dba03d-e58d-4389-9894-554c10310ba4" providerId="ADAL" clId="{567C4C47-9D23-455D-99AC-48F94E020607}" dt="2025-01-07T21:40:41.482" v="3825" actId="1076"/>
          <ac:spMkLst>
            <pc:docMk/>
            <pc:sldMk cId="2773279146" sldId="464"/>
            <ac:spMk id="8" creationId="{5CDF2D5B-D3CA-AB67-9803-ABF0F531342B}"/>
          </ac:spMkLst>
        </pc:spChg>
        <pc:spChg chg="mod">
          <ac:chgData name="Michael Hill" userId="41dba03d-e58d-4389-9894-554c10310ba4" providerId="ADAL" clId="{567C4C47-9D23-455D-99AC-48F94E020607}" dt="2025-01-07T21:40:39.875" v="3823" actId="14100"/>
          <ac:spMkLst>
            <pc:docMk/>
            <pc:sldMk cId="2773279146" sldId="464"/>
            <ac:spMk id="9" creationId="{F4891580-A3E4-6525-B493-0D7CF00EB332}"/>
          </ac:spMkLst>
        </pc:spChg>
        <pc:spChg chg="mod">
          <ac:chgData name="Michael Hill" userId="41dba03d-e58d-4389-9894-554c10310ba4" providerId="ADAL" clId="{567C4C47-9D23-455D-99AC-48F94E020607}" dt="2025-01-07T21:42:11.575" v="3939" actId="20577"/>
          <ac:spMkLst>
            <pc:docMk/>
            <pc:sldMk cId="2773279146" sldId="464"/>
            <ac:spMk id="20" creationId="{55A1A012-B70D-8E9F-59D8-A95A0D4E68BC}"/>
          </ac:spMkLst>
        </pc:spChg>
        <pc:grpChg chg="mod">
          <ac:chgData name="Michael Hill" userId="41dba03d-e58d-4389-9894-554c10310ba4" providerId="ADAL" clId="{567C4C47-9D23-455D-99AC-48F94E020607}" dt="2025-01-07T21:40:45.211" v="3826" actId="14100"/>
          <ac:grpSpMkLst>
            <pc:docMk/>
            <pc:sldMk cId="2773279146" sldId="464"/>
            <ac:grpSpMk id="7" creationId="{77DCDD1C-9BD1-0311-25A2-3963E0C973E0}"/>
          </ac:grpSpMkLst>
        </pc:grpChg>
      </pc:sldChg>
      <pc:sldChg chg="del">
        <pc:chgData name="Michael Hill" userId="41dba03d-e58d-4389-9894-554c10310ba4" providerId="ADAL" clId="{567C4C47-9D23-455D-99AC-48F94E020607}" dt="2025-01-07T19:08:27.609" v="538" actId="47"/>
        <pc:sldMkLst>
          <pc:docMk/>
          <pc:sldMk cId="2305530401" sldId="4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Computer Organization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2.1.12-2.1.13: Truth Tables and Boolean Logic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EBE057-8AEE-7E7A-A497-86C59BC3A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D7ACF5D2-8244-CAF9-CC9A-7A5DF5EE2F2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2320E7-6181-04EB-4376-D8DBEB8EB80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A3CB87A9-D547-D870-154B-FEBB58C31ABB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254DE0-5560-78ED-A595-F29897BD581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30E320-B821-583B-997D-46C2134F1E7B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775971-778B-C203-07A5-8A907A943F5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37339F-53E9-7F10-93B2-E0B2EDD57EA2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25D03AE-3CD9-E6CE-B251-C44BB9C82E99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CE240B-EA45-71A1-FAA8-BE3713353E46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A4F50C-B0F8-E625-C958-3AAB2E7F6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Full circle with our broken out table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CFA0B8E-A0B1-45A1-28D8-36C22F4BE1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184006"/>
              </p:ext>
            </p:extLst>
          </p:nvPr>
        </p:nvGraphicFramePr>
        <p:xfrm>
          <a:off x="1792761" y="2933640"/>
          <a:ext cx="7120785" cy="294721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4157">
                  <a:extLst>
                    <a:ext uri="{9D8B030D-6E8A-4147-A177-3AD203B41FA5}">
                      <a16:colId xmlns:a16="http://schemas.microsoft.com/office/drawing/2014/main" val="1518159440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1619934696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11116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~p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~q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~p ^ ~q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87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10D32-D9E5-5209-146C-D7E153F9D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CF25344-306D-DFEE-A7D5-5BC3D115DBD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F1A177-3FF4-80E0-2FE8-1D035AA0E85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2A67D8D-A070-5320-62F6-797EB3A4EEA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C5B043-DB2C-ACDA-0DC7-A545F83DA46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D6417C-BA06-0FEB-7140-9E915642480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C88185-9D47-7C51-2276-892B4EB5F4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F68B296-3494-F9DD-A648-B6699B7C5F71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CD0E796-0080-2DD5-0E08-AADF9AD4ECD8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5FAA40-4E07-8088-DE77-7A6074AF313C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7A43D9F-CB46-D910-AD5D-966338A1B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6970810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take the statement “A car is safe to drive if it has a seatbelt and the brakes are working, or if the airbags are working and the brakes are working.”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Our propositions are as follows: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car has a seatbelt –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car’s brakes are working – q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car’s airbags are working – 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car is safe to drive - 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BA892F4-6A65-3B04-69FD-5B118D63B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00326"/>
              </p:ext>
            </p:extLst>
          </p:nvPr>
        </p:nvGraphicFramePr>
        <p:xfrm>
          <a:off x="8024845" y="1320503"/>
          <a:ext cx="3764288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072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???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468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0F14D5-8BBC-26EE-F828-E88CAA19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D8121804-C6EE-1EF9-A716-4B07D78F74F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73AE7-2C66-CCE7-1FCD-D19F50666AE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3A88453-A60C-C561-F0DC-DFE14C5685D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F415F1-6593-B91A-FB76-3F3ADA346DC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A26A1C-5635-D056-AB3A-9582748C676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D95375-666C-6B19-6FB6-EFDFD537B82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155200-4756-406C-E586-2462988A7625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E2CB7C7-C8AD-7094-401A-75C96A76D2C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5519FA-D15D-781F-DF9B-34A9EE079F85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0B2DA6-62C1-FF27-59FE-73B472854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92179"/>
              </p:ext>
            </p:extLst>
          </p:nvPr>
        </p:nvGraphicFramePr>
        <p:xfrm>
          <a:off x="708255" y="2199339"/>
          <a:ext cx="10775490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915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2339549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102003842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p^q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r^q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p^q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)v(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r^q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7259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94C27-6685-04BF-E898-B66BD9F6D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BB0647B4-695D-C5C9-E700-A1F9E5769EA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CB1101-6FBA-F7F0-0CFD-6E08E61E9DB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754139D-0F7C-C5C7-476D-5E17C37DFE3F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161B55-B440-E2DC-DFD1-BD48F67D225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D24EDE4-1D20-F3B1-FFFB-E1789EAEE37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F12440-3D9B-B79E-EF24-FDA4FC00907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99F535-4253-4562-A6B5-249CD7164290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5C389E4-45A6-AAB9-6B5B-78FA015C9CBF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4C246A-0C2E-1678-00C3-8D189BC298C9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BA31EBA-5372-7D40-BAC0-E96E0F7C05BD}"/>
              </a:ext>
            </a:extLst>
          </p:cNvPr>
          <p:cNvGraphicFramePr>
            <a:graphicFrameLocks noGrp="1"/>
          </p:cNvGraphicFramePr>
          <p:nvPr/>
        </p:nvGraphicFramePr>
        <p:xfrm>
          <a:off x="708255" y="2199339"/>
          <a:ext cx="10775490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915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2339549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102003842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p^q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r^q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p^q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)v(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r^q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84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44FEEC-DCB9-8FB1-05AE-4458087C7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36FA179-5EA5-1128-D2DA-578350010C4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67CDD6-D170-B140-7937-2B3F5ACDEA9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72E0508-CB9D-F6A7-6FFC-64D47ABC4CEB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04E3EB-7ECD-77C5-CC67-D3A33B3E415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9B52242-AC84-C2E9-11C4-66103F3E2D8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A34C7E-B319-384C-B80C-3A3A64AEA64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CBE1E8-5700-D58D-EF98-4DCF71B8ABC9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BE2575-D75E-2875-6CDC-A6BC34D3B52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100C9D-0D4F-EBCF-8E8E-3722CD3F43DF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FF6F3EED-E292-3C32-C97F-50CB997F9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6970810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take the statement “You get a discount if you are a member and it is not a sale day, or if it is a sale day and you spend more than $50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Our propositions are as follows: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??? –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??? – q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??? – 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??? - ???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F66DCA0-5EE4-D521-8457-4AA4579F7943}"/>
              </a:ext>
            </a:extLst>
          </p:cNvPr>
          <p:cNvGraphicFramePr>
            <a:graphicFrameLocks noGrp="1"/>
          </p:cNvGraphicFramePr>
          <p:nvPr/>
        </p:nvGraphicFramePr>
        <p:xfrm>
          <a:off x="8024845" y="1320503"/>
          <a:ext cx="3764288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072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941072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???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1821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2158B-23BB-77D8-DBBF-D7A1AA0C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C87B2286-4532-DDC7-B579-57042F14351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EA4988-014E-B6FE-B972-D1E0EB10298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C0AA1F3B-8700-0CB5-D52E-BC2BC911640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A22227-4B93-0E93-95DC-3B394C84180D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4CC05D3-2B3D-FA52-997B-3B76F3CA480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7208EC-116D-3AD4-78F0-1BD569CAFEA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AFA7255-C622-6B5F-62E4-74B57389AC46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6CF59B-620C-750E-8777-5E0B17AC8AD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1678D3A-FCA6-BE8F-0339-0310A481B5FE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2171A7B-A889-8B44-C269-C25055B10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76113"/>
              </p:ext>
            </p:extLst>
          </p:nvPr>
        </p:nvGraphicFramePr>
        <p:xfrm>
          <a:off x="708255" y="2199339"/>
          <a:ext cx="10775490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915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2339549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102003842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p^~q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q^r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(p^~q)v(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q^r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05443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F389E2-BC4E-0A02-ADA1-7C9872F13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FDD2405-8E34-286B-1232-3FD14D8C1F4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55E720-CC29-1357-41AB-1DB3F8CE9E9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7DAC235-C219-D375-D1A7-F1F12C01D04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93A6BD7-D365-CECA-1593-61E9DB09192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AB9B5BE-E990-0C22-3866-08801659B5D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7BC514-6DD6-62ED-0D1B-B6138B070A2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078826C-6E9B-4331-5D34-B6813E07D358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678E87B-6BF6-FD62-DF76-86F52CAD71E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8BA7D5-370E-3640-1B57-1CD7A5370708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D4B5961-57BB-6A57-951A-A3A9C35787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77830"/>
              </p:ext>
            </p:extLst>
          </p:nvPr>
        </p:nvGraphicFramePr>
        <p:xfrm>
          <a:off x="708255" y="2199339"/>
          <a:ext cx="10775490" cy="446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95915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6750193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1233954929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102003842"/>
                    </a:ext>
                  </a:extLst>
                </a:gridCol>
                <a:gridCol w="1795915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p^~q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q^r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(p^~q)v(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q^r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722219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715536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333830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75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72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4FE890-898A-5045-C3E7-8269B87BD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C013891-6EC2-B49D-B9AD-4053E4B9806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084C6C-66E2-562B-6CED-1004C94B096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1A2EC26-7D21-9AC4-ED7E-78D7F0FD663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61133DA-8888-623E-1816-10B81FE8812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5A215B-2C53-390B-51A7-00A40DC8B80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9E470A3-B944-106A-FD3F-10BE28826B3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Simplification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5855A3-EB68-7021-7F66-FAE1863C71CA}"/>
              </a:ext>
            </a:extLst>
          </p:cNvPr>
          <p:cNvGrpSpPr/>
          <p:nvPr/>
        </p:nvGrpSpPr>
        <p:grpSpPr>
          <a:xfrm>
            <a:off x="358570" y="1045596"/>
            <a:ext cx="10018807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F3B29EB-ACB4-05E4-D143-D09BA9FB4E1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CBF6363-DDA2-49E7-77CD-C87D5B27421C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Simplification (Boolean algebra)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4CC1CBB5-D656-1AB2-0D8C-ED1BF04BD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have a few rules that help us to simplify Boolean expressions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Annulment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F = 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T = 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Identity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T =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F = 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Idempotent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p =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p = p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63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959813-049B-0BC9-7A92-095CC330B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437ADCFF-6F17-51FC-349F-794CD78AA8B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3BDE3D-CB0C-1A67-281F-B6904BD1F6C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39010DC-AA8E-119A-D73F-A113BE61A3C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6C4054-8B78-8E25-B32C-5727350DBA3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1F8737-92E6-7080-2481-9D6172C78D1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4D82AD-B38A-9E5F-68CD-86C70DC44467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Simplification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C834E51-CEA0-6103-7D0E-84101EB276EA}"/>
              </a:ext>
            </a:extLst>
          </p:cNvPr>
          <p:cNvGrpSpPr/>
          <p:nvPr/>
        </p:nvGrpSpPr>
        <p:grpSpPr>
          <a:xfrm>
            <a:off x="358570" y="1045596"/>
            <a:ext cx="10018807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6B75A0-BA50-B1AB-B873-87AEDCE8F4C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725BB0-CF0D-445D-EE59-F169AB85ACA2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Simplification (Boolean algebra)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63EB6044-37B9-67E4-1D8A-5EB43CA18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Complement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~p = 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~p = 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Commutative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q = q ^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q = q v 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Associative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(q ^ r) = (p ^ q) ^ 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(q v r) = (p v q) v 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242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5FE430-8B4B-DB9B-2B1A-8DBC40C2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70CD59B-E33E-4639-7B06-91CAC66D10C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B3587F-808F-FD98-413F-C662CC36D9E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D91AD5E-8BC1-1794-26CC-53C8F2C3120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E77036-EBC6-6CB5-F9E1-839CCF75E75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B2AF1CC-05C5-1688-0E3B-2A438907786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E94FF-A4BA-9F29-527B-6BED93FDBAF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Simplification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2B9FDB74-E9C0-62B6-F8F7-6BCF0F517B7D}"/>
              </a:ext>
            </a:extLst>
          </p:cNvPr>
          <p:cNvGrpSpPr/>
          <p:nvPr/>
        </p:nvGrpSpPr>
        <p:grpSpPr>
          <a:xfrm>
            <a:off x="358570" y="1045596"/>
            <a:ext cx="10018807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5FACC4-4540-8D8D-9F93-FF8DF42C46BB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6B6368-411B-4422-5385-4DF947F22F60}"/>
                </a:ext>
              </a:extLst>
            </p:cNvPr>
            <p:cNvSpPr txBox="1"/>
            <p:nvPr/>
          </p:nvSpPr>
          <p:spPr>
            <a:xfrm>
              <a:off x="896919" y="1480643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Simplification (Boolean algebra)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82BEC80-F42F-6B2A-090E-20DDF64DF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Distributive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(q v r) = (p ^ q ) v (p ^ r)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(q ^ r) = (p v q ) ^ (p v 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Absorption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^ (p v q)  = p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 v (p ^ q) = 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Involution (Double Negative) Law: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~(~p) = 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dirty="0" err="1">
                <a:solidFill>
                  <a:schemeClr val="bg1"/>
                </a:solidFill>
              </a:rPr>
              <a:t>DeMorgan’s</a:t>
            </a:r>
            <a:r>
              <a:rPr lang="en-US" sz="2800" b="1" dirty="0">
                <a:solidFill>
                  <a:schemeClr val="bg1"/>
                </a:solidFill>
              </a:rPr>
              <a:t> Law: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~(p v q) = ~p v ~q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554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Construct a diagram depicting the logic gates for the expression below: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(not condition1 or not condition2) and condition3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5432" y="522791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6" y="538573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CECB7-1DDA-EDB9-2F08-A0F85626A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9759FF8-C04A-0731-0E6C-0D16D8F76BC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7E4027-E2D9-63F3-3F22-3FC78A158C5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AAC1C3D9-2441-A4C0-5E54-A2D975D298FF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1D1D5F9-9991-9033-BC37-5DF65A5005C2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E2078B-0FFE-E3D9-2DCB-2584DD05FB3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85056B-938E-23A6-582F-14FFBE3C89B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Simplification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7DCDD1C-9BD1-0311-25A2-3963E0C973E0}"/>
              </a:ext>
            </a:extLst>
          </p:cNvPr>
          <p:cNvGrpSpPr/>
          <p:nvPr/>
        </p:nvGrpSpPr>
        <p:grpSpPr>
          <a:xfrm>
            <a:off x="358570" y="1045596"/>
            <a:ext cx="7204723" cy="1379210"/>
            <a:chOff x="812225" y="1424872"/>
            <a:chExt cx="8392632" cy="137921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DF2D5B-D3CA-AB67-9803-ABF0F531342B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891580-A3E4-6525-B493-0D7CF00EB332}"/>
                </a:ext>
              </a:extLst>
            </p:cNvPr>
            <p:cNvSpPr txBox="1"/>
            <p:nvPr/>
          </p:nvSpPr>
          <p:spPr>
            <a:xfrm>
              <a:off x="896919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Simplification practice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55A1A012-B70D-8E9F-59D8-A95A0D4E6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Simplify the following expressions using Boolean laws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 v (p ^ q)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(p v q) ^ (p v ~q)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~(p ^ q) v (p ^ q)</a:t>
            </a:r>
          </a:p>
        </p:txBody>
      </p:sp>
    </p:spTree>
    <p:extLst>
      <p:ext uri="{BB962C8B-B14F-4D97-AF65-F5344CB8AC3E}">
        <p14:creationId xmlns:p14="http://schemas.microsoft.com/office/powerpoint/2010/main" val="2773279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EFE4A-FA95-E4F7-0CFE-7F527FA4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0D184C3-623C-AC51-360E-B9FCFF7F026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798CF6-C430-EFF2-8412-E340F23899B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2E27F-719E-AB3C-4491-C8EDC5780C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4EB2F-3111-90D6-8467-4F313CC6185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8A23D-0733-F0EE-79C6-92107079A2A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1B35B-E43E-2592-0ED3-05ED930566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2.0 – computer organization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581EBC-9686-96CC-46C8-8440E3E842A0}"/>
              </a:ext>
            </a:extLst>
          </p:cNvPr>
          <p:cNvGrpSpPr/>
          <p:nvPr/>
        </p:nvGrpSpPr>
        <p:grpSpPr>
          <a:xfrm>
            <a:off x="358569" y="1045596"/>
            <a:ext cx="6121743" cy="1994763"/>
            <a:chOff x="812225" y="1424872"/>
            <a:chExt cx="8392632" cy="19947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B9729-733D-3C1A-6939-044D5B31F9D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EF8C8-7E46-F32A-3969-403F35AED70C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D480A74-8A88-5101-9C92-E953BEA6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343377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Proposition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Truth Table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Annulment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Identity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Idempotent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Complement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Commutative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Associative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0B813FAF-524A-4335-8F9D-942CB2BA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D13DE1A-066D-1E44-755C-65A103D027B2}"/>
              </a:ext>
            </a:extLst>
          </p:cNvPr>
          <p:cNvSpPr txBox="1">
            <a:spLocks/>
          </p:cNvSpPr>
          <p:nvPr/>
        </p:nvSpPr>
        <p:spPr>
          <a:xfrm>
            <a:off x="4379113" y="2252324"/>
            <a:ext cx="3433773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Distributive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Absorption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Involution (Double Negative) Law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DeMorgan’s</a:t>
            </a:r>
            <a:r>
              <a:rPr lang="en-US" sz="2800">
                <a:solidFill>
                  <a:schemeClr val="bg1"/>
                </a:solidFill>
              </a:rPr>
              <a:t> Law</a:t>
            </a: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0.01852 L 0.01341 0.01852 C 0.01081 0.01991 0.0082 0.02176 0.0056 0.02246 C 0.00482 0.02269 0.00273 0.02246 0.00338 0.02153 C 0.00677 0.01667 0.01094 0.01389 0.01445 0.00973 C 0.01888 0.0044 0.02305 -0.00162 0.02721 -0.00717 C 0.02226 -0.0074 0.0164 -0.00324 0.01224 -0.0081 C 0.00976 -0.01111 0.01771 -0.01319 0.02057 -0.01504 C 0.02526 -0.01805 0.03021 -0.02037 0.03502 -0.02291 C 0.01484 -0.02361 -0.00638 -0.01388 -0.02552 -0.025 C -0.03776 -0.03194 0.00013 -0.03125 0.01276 -0.03564 C 0.02109 -0.03865 0.02916 -0.04305 0.03724 -0.04652 L 0.00898 -0.04768 C -0.00755 -0.04768 -0.02513 -0.03587 -0.0405 -0.04652 C -0.05117 -0.05416 -0.0181 -0.05601 -0.00664 -0.05856 C 0.01862 -0.06388 0.04414 -0.06527 0.06953 -0.07037 L -0.02383 -0.07222 C -0.03972 -0.07407 0.00794 -0.0743 0.02396 -0.07523 L 0.06562 -0.07731 L -0.09544 -0.0831 C -0.08698 -0.08541 -0.07839 -0.08703 -0.06992 -0.09004 C -0.03776 -0.10185 -0.03646 -0.10254 -0.01836 -0.1118 C -0.02331 -0.11342 -0.02839 -0.11481 -0.03334 -0.11666 C -0.03399 -0.11689 -0.03112 -0.11666 -0.03112 -0.11666 C -0.02188 -0.1199 -0.0125 -0.12245 -0.00326 -0.12662 C 0.02565 -0.13981 0.01927 -0.13287 0.03164 -0.1493 C 0.03229 -0.14907 0.03294 -0.14907 0.03333 -0.14837 C 0.04114 -0.13032 0.03932 -0.12916 0.04219 -0.10393 C 0.0414 -0.09398 0.03919 -0.0743 0.03997 -0.06435 C 0.04036 -0.05972 0.04062 -0.07361 0.04114 -0.07824 C 0.04336 -0.09675 0.04596 -0.11504 0.04831 -0.13356 C 0.04778 -0.31921 0.07252 -0.51111 0.04505 -0.69027 " pathEditMode="relative" ptsTypes="AAAAAAAAAAAAAAAAAAAAAAAAAA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49775-7EF0-7A44-330D-3457CF0E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B8254707-43BC-8600-E121-CE126E536B2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2A9F28-A067-7053-7908-EE00846AC22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E8342-01C2-73F0-4CDF-BEF7BEEF7E8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F350F-131A-988B-9BBB-0BE4893774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10053E-B724-E02E-8DA1-C6E43EBD0FA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35B5C86-B4F6-B299-2873-B386B00DE64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835F3A7-FDD2-10BB-4974-BC8915C8F119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0DF31-61D6-8A26-64EA-CD2B4EAB3653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5AE335D0-994D-3B49-9F96-86FFC218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90769828-F8AC-3D77-D32A-761B8DE92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E62915-14B9-EDFF-A3E8-12F1B28F40F6}"/>
              </a:ext>
            </a:extLst>
          </p:cNvPr>
          <p:cNvGrpSpPr/>
          <p:nvPr/>
        </p:nvGrpSpPr>
        <p:grpSpPr>
          <a:xfrm>
            <a:off x="4798827" y="2232711"/>
            <a:ext cx="2190307" cy="4586938"/>
            <a:chOff x="3774681" y="552398"/>
            <a:chExt cx="3111812" cy="626059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C71381-10A1-EA91-C756-EC2863732653}"/>
                </a:ext>
              </a:extLst>
            </p:cNvPr>
            <p:cNvSpPr/>
            <p:nvPr/>
          </p:nvSpPr>
          <p:spPr>
            <a:xfrm>
              <a:off x="3774681" y="911849"/>
              <a:ext cx="3111812" cy="5670581"/>
            </a:xfrm>
            <a:prstGeom prst="rect">
              <a:avLst/>
            </a:prstGeom>
            <a:solidFill>
              <a:schemeClr val="bg1"/>
            </a:solidFill>
            <a:ln w="762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pic>
          <p:nvPicPr>
            <p:cNvPr id="13" name="Picture 12" descr="Clipart - Digital logic gates">
              <a:extLst>
                <a:ext uri="{FF2B5EF4-FFF2-40B4-BE49-F238E27FC236}">
                  <a16:creationId xmlns:a16="http://schemas.microsoft.com/office/drawing/2014/main" id="{C03BAF4F-34BC-241B-7D97-511A4EC0E2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923" t="28493" r="55806" b="56461"/>
            <a:stretch/>
          </p:blipFill>
          <p:spPr bwMode="auto">
            <a:xfrm rot="16200000">
              <a:off x="3901004" y="2841037"/>
              <a:ext cx="2374783" cy="20523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Clipart - Digital logic gates">
              <a:extLst>
                <a:ext uri="{FF2B5EF4-FFF2-40B4-BE49-F238E27FC236}">
                  <a16:creationId xmlns:a16="http://schemas.microsoft.com/office/drawing/2014/main" id="{4A1D0781-2836-A65D-BECE-1350A41FA7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428" t="86589" r="61311" b="-1635"/>
            <a:stretch/>
          </p:blipFill>
          <p:spPr bwMode="auto">
            <a:xfrm rot="16200000">
              <a:off x="4343268" y="5031477"/>
              <a:ext cx="2374781" cy="1167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Clipart - Digital logic gates">
              <a:extLst>
                <a:ext uri="{FF2B5EF4-FFF2-40B4-BE49-F238E27FC236}">
                  <a16:creationId xmlns:a16="http://schemas.microsoft.com/office/drawing/2014/main" id="{CA48C309-7D79-30DE-614E-D74D049954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3883" b="84954"/>
            <a:stretch/>
          </p:blipFill>
          <p:spPr bwMode="auto">
            <a:xfrm rot="16200000">
              <a:off x="4212182" y="1101873"/>
              <a:ext cx="2374781" cy="1275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Clipart - Digital logic gates">
              <a:extLst>
                <a:ext uri="{FF2B5EF4-FFF2-40B4-BE49-F238E27FC236}">
                  <a16:creationId xmlns:a16="http://schemas.microsoft.com/office/drawing/2014/main" id="{252DAA8C-F4CF-0244-0648-F16E1AB047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428" t="86589" r="61311" b="-1635"/>
            <a:stretch/>
          </p:blipFill>
          <p:spPr bwMode="auto">
            <a:xfrm rot="16200000">
              <a:off x="3422139" y="5041676"/>
              <a:ext cx="2374781" cy="1167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12173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85A12-07FA-CB1D-84B3-EDE83D0E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53FA0E4-A80D-44BE-9100-E28E415B5B2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54935-1374-E819-EB25-802C0D2102E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49AA1E0-7FC2-625D-391A-01E812C4EB6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1AF35-46F0-E53D-75AA-DE8D04ABD8E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C0A81-8C16-2D36-8828-C7A153B22BF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D74BA-86DD-F505-EEA0-D5C33D41D75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9B173B-CE48-9C6B-2B2B-91CB0DEA39A8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789D8-34B3-9B8B-8163-0B05B43B0F1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48E57-1035-702D-57AC-FEB81AC0FB0E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C76095-6C07-488A-7762-E5D8000D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Using our basic Boolean operators…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What are our Boolean operators?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can create tables that represent all possible inputs and outputs of a logic statement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saw some of these last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Which of our basic operations is this?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48F43D-08FD-45A2-6F0E-1630F38C7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180216"/>
              </p:ext>
            </p:extLst>
          </p:nvPr>
        </p:nvGraphicFramePr>
        <p:xfrm>
          <a:off x="7058388" y="386881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53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8FC6E8-FFED-4269-7E45-1086DB85A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F9927E9-4123-05F0-6C6B-8DA7CEC160B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39685D-B959-E712-D103-E89CB25191D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9E07966-9B31-01FD-AC56-BC890660212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6E51579-AD5C-0CB0-122A-FAE1239D70AD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99F168-0558-E5EF-3F0B-55B1E814D5E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1237248-78C1-63A1-2BD6-CDBC5D1E27F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0F4DF28-31E9-BD01-2DF1-CC61215B9ACA}"/>
              </a:ext>
            </a:extLst>
          </p:cNvPr>
          <p:cNvGrpSpPr/>
          <p:nvPr/>
        </p:nvGrpSpPr>
        <p:grpSpPr>
          <a:xfrm>
            <a:off x="358570" y="1045596"/>
            <a:ext cx="454658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469587-FECB-5606-4014-4ECA6A99450B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18066D-3A01-E717-462B-F096DE027582}"/>
                </a:ext>
              </a:extLst>
            </p:cNvPr>
            <p:cNvSpPr txBox="1"/>
            <p:nvPr/>
          </p:nvSpPr>
          <p:spPr>
            <a:xfrm>
              <a:off x="896919" y="1480643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BF28CDA7-B34A-227F-BACD-08E043702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Values can be represented as: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True, T, or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False, F, or 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the rest of this lesson, I’ll be using T and F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8443CA-BB49-4AAE-A0FE-80A22D69E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275034"/>
              </p:ext>
            </p:extLst>
          </p:nvPr>
        </p:nvGraphicFramePr>
        <p:xfrm>
          <a:off x="6343807" y="96159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7D8D81-4110-F94A-657D-52D46F30C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185477"/>
              </p:ext>
            </p:extLst>
          </p:nvPr>
        </p:nvGraphicFramePr>
        <p:xfrm>
          <a:off x="6660699" y="427654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E245D9-67A1-D94F-C4AF-7F91390A9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353781"/>
              </p:ext>
            </p:extLst>
          </p:nvPr>
        </p:nvGraphicFramePr>
        <p:xfrm>
          <a:off x="2003159" y="4224312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E8982615-DE3C-5BD0-B29F-E9437BA8739D}"/>
              </a:ext>
            </a:extLst>
          </p:cNvPr>
          <p:cNvSpPr/>
          <p:nvPr/>
        </p:nvSpPr>
        <p:spPr>
          <a:xfrm>
            <a:off x="5925879" y="552893"/>
            <a:ext cx="4990214" cy="3203944"/>
          </a:xfrm>
          <a:prstGeom prst="ellipse">
            <a:avLst/>
          </a:prstGeom>
          <a:noFill/>
          <a:ln w="76200">
            <a:solidFill>
              <a:srgbClr val="FF0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Wojack pointing Blank Template - Imgflip">
            <a:extLst>
              <a:ext uri="{FF2B5EF4-FFF2-40B4-BE49-F238E27FC236}">
                <a16:creationId xmlns:a16="http://schemas.microsoft.com/office/drawing/2014/main" id="{D919D531-8073-580F-B662-308FD9DD9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62"/>
          <a:stretch/>
        </p:blipFill>
        <p:spPr bwMode="auto">
          <a:xfrm>
            <a:off x="8056017" y="887317"/>
            <a:ext cx="4135983" cy="600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Wojack pointing Blank Template - Imgflip">
            <a:extLst>
              <a:ext uri="{FF2B5EF4-FFF2-40B4-BE49-F238E27FC236}">
                <a16:creationId xmlns:a16="http://schemas.microsoft.com/office/drawing/2014/main" id="{82F5B841-F7D9-569E-9867-549145855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94"/>
          <a:stretch/>
        </p:blipFill>
        <p:spPr bwMode="auto">
          <a:xfrm>
            <a:off x="-42799" y="83956"/>
            <a:ext cx="29676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44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6A892-9714-221B-6301-F4DAF42E4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D81FD3FA-8478-F09A-8A00-437C004735E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8CF7EA-87CA-ACC2-4558-95B85AB6260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EA7EE5F-C316-D503-978E-09D87888629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866AF5-5D17-1CA7-07F2-9C72DE2296E9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3193205-87D1-57D0-3313-D395E29D534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D48DC2-4162-0DF4-B335-BA1E3EE39D2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82EB79-7925-C4C3-5752-F217CE269C51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269620-5662-B1CF-32D9-6AC43294AB2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ADB406-28B3-40D5-3C42-B8152535375D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ABC2029-E450-08D2-26B6-7EF53FA5D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Truth tables can have any number of input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number of rows on the table will be 2</a:t>
            </a:r>
            <a:r>
              <a:rPr lang="en-US" sz="2800" baseline="30000" dirty="0">
                <a:solidFill>
                  <a:schemeClr val="bg1"/>
                </a:solidFill>
              </a:rPr>
              <a:t>the number of input values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table with two values has 2</a:t>
            </a:r>
            <a:r>
              <a:rPr lang="en-US" sz="2800" baseline="30000" dirty="0">
                <a:solidFill>
                  <a:schemeClr val="bg1"/>
                </a:solidFill>
              </a:rPr>
              <a:t>2 </a:t>
            </a:r>
            <a:r>
              <a:rPr lang="en-US" sz="2800" dirty="0">
                <a:solidFill>
                  <a:schemeClr val="bg1"/>
                </a:solidFill>
              </a:rPr>
              <a:t>= 4 rows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7D6AD8-9288-7F72-ED60-5B076DB5D107}"/>
              </a:ext>
            </a:extLst>
          </p:cNvPr>
          <p:cNvGraphicFramePr>
            <a:graphicFrameLocks noGrp="1"/>
          </p:cNvGraphicFramePr>
          <p:nvPr/>
        </p:nvGraphicFramePr>
        <p:xfrm>
          <a:off x="7058388" y="3868818"/>
          <a:ext cx="4135983" cy="25814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78661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378661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454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(false)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94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5E3EC8-A385-D9A7-6123-6F959B0F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274F4BA-860E-D216-3E9F-D46F2533B18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416BE6-056A-4C25-7EAE-AAB0025087F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8A33C-E090-198A-33A8-1FB533601AD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EB63853-8754-D4F9-B300-E10E28BA264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1B071EA-28CA-D7C7-BE93-DA4C5A9E027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8A06546-CC0B-8BD7-BBB0-7810FE707E2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A1BB5F1-E686-F250-5EC3-D7BE1A0DA315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96EAA1-0EDB-7D0F-8201-202387221EA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86E09B-785D-346B-4C31-FAB921120D17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5991A56-97F6-BBC3-75A4-9EF2F7038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6970810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take the statement “If it is not cold and not raining, I will go outside”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Our three statements are “cold”, “rain”, and “go outside” in this case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Our input values are “cold” and “rain”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Our output value is “go outside”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 can also call these “propositions”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2050FE-2DE1-C568-8E34-9D68437C4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6917"/>
              </p:ext>
            </p:extLst>
          </p:nvPr>
        </p:nvGraphicFramePr>
        <p:xfrm>
          <a:off x="8123274" y="3111039"/>
          <a:ext cx="3764289" cy="28706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4763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254763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254763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Cold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Will go outside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6599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CCEDDD-748D-7062-BD23-BF2CC0D43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9EBC6BE-BB04-735F-BCBC-2710E7EA2CE1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40442D-922D-6BBF-B770-863C0F7A79B1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13B9293-281B-2E38-BD57-90E4374AB66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E57E15-A9E1-9356-8DFB-9ECF9EB0B61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FB2F06-80C6-8BDC-61C9-8FF6338FA35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78156E8-0097-B871-BEF5-108687E8A1A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5D61757-E23B-8394-FBF3-CFD35C0BCF53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20E1D5-D916-024E-98B6-77926C076A26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76A28D-0827-9ED9-C55B-89F779A913DB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C3A40270-377A-2ACF-E5BE-37B3EF3A2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break this out a little to make our path to output clearer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CF907EF-5F5E-2AAE-E839-E9DDFDB313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79625"/>
              </p:ext>
            </p:extLst>
          </p:nvPr>
        </p:nvGraphicFramePr>
        <p:xfrm>
          <a:off x="1792761" y="2933640"/>
          <a:ext cx="8544942" cy="34958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24157">
                  <a:extLst>
                    <a:ext uri="{9D8B030D-6E8A-4147-A177-3AD203B41FA5}">
                      <a16:colId xmlns:a16="http://schemas.microsoft.com/office/drawing/2014/main" val="1518159440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1619934696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3524798554"/>
                    </a:ext>
                  </a:extLst>
                </a:gridCol>
                <a:gridCol w="1424157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11116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454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Cold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 Cold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 Rain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Not Cold AND Not Rain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Will go outside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5539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627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322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FA4B3-9829-47B7-DB94-7E3369E35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97720C4-60A6-C2AA-F383-0F59491C2A2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2A5124-6850-2B71-9B8D-140BF4465CBE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CDD11669-7638-4A5A-664E-60836DAD53B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04362E-4B62-DA5A-0151-028C834F81E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3FDBF9C-231A-8180-0808-8C2AD061E19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E87202-03A6-1C63-5DCE-1E6C83D673C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EXT ART" panose="02000803030000020004" pitchFamily="50" charset="0"/>
                </a:rPr>
                <a:t>TOPIC 2.1.12 – TRUTH TABLES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26468BB-88C7-D297-F970-B89AD271063C}"/>
              </a:ext>
            </a:extLst>
          </p:cNvPr>
          <p:cNvGrpSpPr/>
          <p:nvPr/>
        </p:nvGrpSpPr>
        <p:grpSpPr>
          <a:xfrm>
            <a:off x="358570" y="1045596"/>
            <a:ext cx="4389537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8D254A-2636-5845-92B5-634A018D42B5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85474A-7C8F-7958-5D7F-3985C5327881}"/>
                </a:ext>
              </a:extLst>
            </p:cNvPr>
            <p:cNvSpPr txBox="1"/>
            <p:nvPr/>
          </p:nvSpPr>
          <p:spPr>
            <a:xfrm>
              <a:off x="896920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TRUTH TABLES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798B932-EEB5-2DEE-A8AF-4656C30B5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6970810" cy="43137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simplify our propositions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“It is raining outside” = 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“It is cold outside” = q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negate our symbols, we use a ‘~’ in front of them (you may also use a line over the text)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combine our propositions we use v for or, and ^ for 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Putting that all together…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~p ^ ~q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36E3631-ACFC-1749-787E-F07C1178C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90273"/>
              </p:ext>
            </p:extLst>
          </p:nvPr>
        </p:nvGraphicFramePr>
        <p:xfrm>
          <a:off x="8123274" y="3111039"/>
          <a:ext cx="3764289" cy="2596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54763">
                  <a:extLst>
                    <a:ext uri="{9D8B030D-6E8A-4147-A177-3AD203B41FA5}">
                      <a16:colId xmlns:a16="http://schemas.microsoft.com/office/drawing/2014/main" val="22941429"/>
                    </a:ext>
                  </a:extLst>
                </a:gridCol>
                <a:gridCol w="1254763">
                  <a:extLst>
                    <a:ext uri="{9D8B030D-6E8A-4147-A177-3AD203B41FA5}">
                      <a16:colId xmlns:a16="http://schemas.microsoft.com/office/drawing/2014/main" val="3201041718"/>
                    </a:ext>
                  </a:extLst>
                </a:gridCol>
                <a:gridCol w="1254763">
                  <a:extLst>
                    <a:ext uri="{9D8B030D-6E8A-4147-A177-3AD203B41FA5}">
                      <a16:colId xmlns:a16="http://schemas.microsoft.com/office/drawing/2014/main" val="2526649262"/>
                    </a:ext>
                  </a:extLst>
                </a:gridCol>
              </a:tblGrid>
              <a:tr h="307839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042109"/>
                  </a:ext>
                </a:extLst>
              </a:tr>
              <a:tr h="30783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~p ^ ~q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334434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408003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659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550598"/>
                  </a:ext>
                </a:extLst>
              </a:tr>
              <a:tr h="4662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7503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121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  <a:effectLst>
          <a:outerShdw dist="177800" dir="5400000" algn="t" rotWithShape="0">
            <a:srgbClr val="06140D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40950</TotalTime>
  <Words>1417</Words>
  <Application>Microsoft Office PowerPoint</Application>
  <PresentationFormat>Widescreen</PresentationFormat>
  <Paragraphs>561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NEXT ART</vt:lpstr>
      <vt:lpstr>Sofachrome Rg</vt:lpstr>
      <vt:lpstr>Office Theme</vt:lpstr>
      <vt:lpstr>Computer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29</cp:revision>
  <dcterms:created xsi:type="dcterms:W3CDTF">2024-08-07T17:47:07Z</dcterms:created>
  <dcterms:modified xsi:type="dcterms:W3CDTF">2025-02-06T15:18:56Z</dcterms:modified>
</cp:coreProperties>
</file>