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2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834"/>
    <a:srgbClr val="A053D5"/>
    <a:srgbClr val="20193F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4.3.9: Algorithm Design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097" y="2418885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You’ve all done good work! G</a:t>
            </a:r>
            <a:r>
              <a:rPr lang="en-US" sz="2800">
                <a:solidFill>
                  <a:schemeClr val="bg1"/>
                </a:solidFill>
              </a:rPr>
              <a:t>ive </a:t>
            </a:r>
            <a:r>
              <a:rPr lang="en-US" sz="2800" dirty="0">
                <a:solidFill>
                  <a:schemeClr val="bg1"/>
                </a:solidFill>
              </a:rPr>
              <a:t>yourself a pat on the back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4.3.9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8401340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CONGRATULATIONS FIGHTERS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little mac doc louis">
            <a:extLst>
              <a:ext uri="{FF2B5EF4-FFF2-40B4-BE49-F238E27FC236}">
                <a16:creationId xmlns:a16="http://schemas.microsoft.com/office/drawing/2014/main" id="{11266EFA-3765-CABD-2DF4-9CB39E0C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63" y="3575304"/>
            <a:ext cx="2717424" cy="271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92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Constant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Scope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Local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Global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High Level Language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4.2.1 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412" y="2371896"/>
            <a:ext cx="9144000" cy="33636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Write a procedure that takes a grade as input, and prints out what letter that grade corresponds to.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&gt;= 90 = A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&gt;= 80 and &lt; 90 = B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&gt;= 70 and &lt; 80 = C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&gt;= 60 and &lt; 70 = D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&gt; 60 = 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053" y="2539213"/>
            <a:ext cx="4683454" cy="41046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calculateGrade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(grade):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if grade &gt;= 90: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print (“A”)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grade &gt;= 80 and grade &lt; 90: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print (“B”)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grade &gt;= 70 and grade &lt; 80: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print (“C”)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grade &gt;= 60 and grade &lt; 70: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print(“D”)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else: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print(“F”)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8420DB0-C346-7DD5-F364-070D7C8697AD}"/>
              </a:ext>
            </a:extLst>
          </p:cNvPr>
          <p:cNvSpPr txBox="1">
            <a:spLocks/>
          </p:cNvSpPr>
          <p:nvPr/>
        </p:nvSpPr>
        <p:spPr>
          <a:xfrm>
            <a:off x="5893105" y="2539212"/>
            <a:ext cx="5574148" cy="4369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//Assume variable GRADE already exists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if GRADE &gt;= 90 then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output A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else if GRADE &gt;= 80 and GRADE &lt; 90 then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output B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else if GRADE &gt;= 70 and GRADE &lt; 80 then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output C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else if GRADE &gt;= 60 and GRADE &lt; 70 then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output D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else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output F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end if</a:t>
            </a:r>
          </a:p>
        </p:txBody>
      </p:sp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Today, we’ll be working through a rapid-fire set of programming problems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We’ll test and build your knowledge of selection statements, loops, and procedures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will look like this guy when you’re done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(hopefully not blue </a:t>
            </a:r>
            <a:r>
              <a:rPr lang="en-US" sz="2400" dirty="0" err="1">
                <a:solidFill>
                  <a:schemeClr val="bg1"/>
                </a:solidFill>
              </a:rPr>
              <a:t>tho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4.3.9 – INTRO TO PROGRAMMING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PREPARE FOR THE GAUNTLET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egamind (Megamind) Render by Soul151Killer on DeviantArt">
            <a:extLst>
              <a:ext uri="{FF2B5EF4-FFF2-40B4-BE49-F238E27FC236}">
                <a16:creationId xmlns:a16="http://schemas.microsoft.com/office/drawing/2014/main" id="{7BAAB2D5-6B16-671F-036A-5614BA91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47" y="1507067"/>
            <a:ext cx="4611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er Smash Bros. Boxing Ring Stage Is More Than Meets The Eye">
            <a:extLst>
              <a:ext uri="{FF2B5EF4-FFF2-40B4-BE49-F238E27FC236}">
                <a16:creationId xmlns:a16="http://schemas.microsoft.com/office/drawing/2014/main" id="{B0897F76-D906-FA94-3BEB-DA4D0D181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985289" y="6185311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73" y="1502650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start, let’s take it slow.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program that takes in an input value of a car speed, and an input value of a speed limit.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car speed is greater than the speed limit, print out (“Slow down! You’re going &lt;however many miles&gt; above the speed limit”) and subtract one from the speed. It should keep printing until the car has slowed down to the speed limit.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 rot="16047838">
            <a:off x="-9743354" y="-2375074"/>
            <a:ext cx="16315123" cy="5958232"/>
            <a:chOff x="-245864" y="-1297344"/>
            <a:chExt cx="16315123" cy="1356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245864" y="-1297344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559711" y="-147047"/>
              <a:ext cx="14509548" cy="17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ROUND ONE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7818120" y="362311"/>
            <a:ext cx="3884170" cy="876338"/>
            <a:chOff x="4411850" y="741587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4411850" y="741587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96547" y="805406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CHALLENGE 1</a:t>
              </a:r>
            </a:p>
          </p:txBody>
        </p:sp>
      </p:grp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073D32F9-E41A-6B44-A35E-BB8AE2C3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1968" y="-5044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F9CA62E0-8AEB-15D5-6EF2-58964CC7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1546853" y="414681"/>
            <a:ext cx="6858000" cy="62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1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0.00023 C 0.14206 0.00972 0.28516 0.00277 0.42774 0.00254 C 0.49896 0.00254 0.57006 0.00092 0.64128 3.33333E-6 C 0.63581 -0.00047 0.63073 -0.00116 0.62566 -0.00139 C 0.62474 -0.00139 0.62735 -0.00139 0.62826 -0.00093 L 0.62891 -0.00047 L -4.79167E-6 3.33333E-6 Z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 -0.03889 L -0.62396 -0.07083 L 0.0608 -0.03889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 Smash Bros. Boxing Ring Stage Is More Than Meets The Eye">
            <a:extLst>
              <a:ext uri="{FF2B5EF4-FFF2-40B4-BE49-F238E27FC236}">
                <a16:creationId xmlns:a16="http://schemas.microsoft.com/office/drawing/2014/main" id="{F0A6BA73-1370-5A7A-3B7B-216946DB0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985289" y="6185311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73" y="1502650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a program that lets the use type in as many positive numbers as they’d like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Once they type a negative number, stop asking them for numbers, and find out what the largest number they typed in was.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 the largest number to the screen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 rot="16047838">
            <a:off x="-9743354" y="-2375074"/>
            <a:ext cx="16315123" cy="5958232"/>
            <a:chOff x="-245864" y="-1297344"/>
            <a:chExt cx="16315123" cy="1356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245864" y="-1297344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559711" y="-147047"/>
              <a:ext cx="14509548" cy="17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ROUND TWO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7818120" y="362311"/>
            <a:ext cx="3884170" cy="876338"/>
            <a:chOff x="4411850" y="741587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4411850" y="741587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96546" y="805406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CHALLENGE 2</a:t>
              </a:r>
            </a:p>
          </p:txBody>
        </p:sp>
      </p:grp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073D32F9-E41A-6B44-A35E-BB8AE2C3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1968" y="-5044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F9CA62E0-8AEB-15D5-6EF2-58964CC7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1546853" y="414681"/>
            <a:ext cx="6858000" cy="62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55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0.00023 C 0.14206 0.00972 0.28516 0.00277 0.42774 0.00254 C 0.49896 0.00254 0.57006 0.00092 0.64128 3.33333E-6 C 0.63581 -0.00047 0.63073 -0.00116 0.62566 -0.00139 C 0.62474 -0.00139 0.62735 -0.00139 0.62826 -0.00093 L 0.62891 -0.00047 L -4.79167E-6 3.33333E-6 Z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 -0.03889 L -0.62396 -0.07083 L 0.0608 -0.03889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 Smash Bros. Boxing Ring Stage Is More Than Meets The Eye">
            <a:extLst>
              <a:ext uri="{FF2B5EF4-FFF2-40B4-BE49-F238E27FC236}">
                <a16:creationId xmlns:a16="http://schemas.microsoft.com/office/drawing/2014/main" id="{4874C08F-CA6F-1459-5624-089EDA67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985289" y="6185311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73" y="1502650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company decides to give a bonus to employees based on the following criteria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they’ve worked there for 10 years, 10% bonus,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&gt;= 6 and &lt; 10, 8% bonus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less than 6, 5% bonus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Ask the user for their salary and years of work and calculate their bonus, and print it to the screen.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 rot="16047838">
            <a:off x="-9743354" y="-2375074"/>
            <a:ext cx="16315123" cy="5958232"/>
            <a:chOff x="-245864" y="-1297344"/>
            <a:chExt cx="16315123" cy="1356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245864" y="-1297344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559711" y="-147047"/>
              <a:ext cx="14509548" cy="17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ROUND THREE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7818120" y="362311"/>
            <a:ext cx="3884170" cy="876338"/>
            <a:chOff x="4411850" y="741587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4411850" y="741587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96546" y="805406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CHALLENGE 3</a:t>
              </a:r>
            </a:p>
          </p:txBody>
        </p:sp>
      </p:grp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073D32F9-E41A-6B44-A35E-BB8AE2C3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1968" y="-5044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F9CA62E0-8AEB-15D5-6EF2-58964CC7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1546853" y="414681"/>
            <a:ext cx="6858000" cy="62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2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0.00023 C 0.14206 0.00972 0.28516 0.00277 0.42774 0.00254 C 0.49896 0.00254 0.57006 0.00092 0.64128 3.33333E-6 C 0.63581 -0.00047 0.63073 -0.00116 0.62566 -0.00139 C 0.62474 -0.00139 0.62735 -0.00139 0.62826 -0.00093 L 0.62891 -0.00047 L -4.79167E-6 3.33333E-6 Z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 -0.03889 L -0.62396 -0.07083 L 0.0608 -0.03889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 Smash Bros. Boxing Ring Stage Is More Than Meets The Eye">
            <a:extLst>
              <a:ext uri="{FF2B5EF4-FFF2-40B4-BE49-F238E27FC236}">
                <a16:creationId xmlns:a16="http://schemas.microsoft.com/office/drawing/2014/main" id="{DF59B475-756A-E05D-553F-B2466E36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985289" y="6185311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73" y="1502650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a program that will take in a year and print out whether or not that year is a leap year.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Leap years are every four years, unless that year is divisible by 100, but still happen if that year is divisible by 400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 out true or false based on if the year would be a leap year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 rot="16047838">
            <a:off x="-9743354" y="-2375074"/>
            <a:ext cx="16315123" cy="5958232"/>
            <a:chOff x="-245864" y="-1297344"/>
            <a:chExt cx="16315123" cy="1356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245864" y="-1297344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559711" y="-147047"/>
              <a:ext cx="14509548" cy="17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ROUND FOUR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7818120" y="362311"/>
            <a:ext cx="3884170" cy="876338"/>
            <a:chOff x="4411850" y="741587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4411850" y="741587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96546" y="805406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CHALLENGE 4</a:t>
              </a:r>
            </a:p>
          </p:txBody>
        </p:sp>
      </p:grp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073D32F9-E41A-6B44-A35E-BB8AE2C3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1968" y="-5044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F9CA62E0-8AEB-15D5-6EF2-58964CC7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1546853" y="414681"/>
            <a:ext cx="6858000" cy="62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7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0.00023 C 0.14206 0.00972 0.28516 0.00277 0.42774 0.00254 C 0.49896 0.00254 0.57006 0.00092 0.64128 3.33333E-6 C 0.63581 -0.00047 0.63073 -0.00116 0.62566 -0.00139 C 0.62474 -0.00139 0.62735 -0.00139 0.62826 -0.00093 L 0.62891 -0.00047 L -4.79167E-6 3.33333E-6 Z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 -0.03889 L -0.62396 -0.07083 L 0.0608 -0.03889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 Smash Bros. Boxing Ring Stage Is More Than Meets The Eye">
            <a:extLst>
              <a:ext uri="{FF2B5EF4-FFF2-40B4-BE49-F238E27FC236}">
                <a16:creationId xmlns:a16="http://schemas.microsoft.com/office/drawing/2014/main" id="{DF59B475-756A-E05D-553F-B2466E36A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985289" y="6185311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073" y="1502650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a program that will accept three sides of a triangle, and return if it is an equilateral, isosceles, or scalene triangle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 rot="16047838">
            <a:off x="-9743354" y="-2375074"/>
            <a:ext cx="16315123" cy="5958232"/>
            <a:chOff x="-245864" y="-1297344"/>
            <a:chExt cx="16315123" cy="1356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245864" y="-1297344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559711" y="-147047"/>
              <a:ext cx="14509548" cy="17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FINAL ROUND!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7818120" y="362311"/>
            <a:ext cx="3884170" cy="876338"/>
            <a:chOff x="4411850" y="741587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4411850" y="741587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96546" y="805406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CHALLENGE 5</a:t>
              </a:r>
            </a:p>
          </p:txBody>
        </p:sp>
      </p:grp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073D32F9-E41A-6B44-A35E-BB8AE2C35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371968" y="-50441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oxing glove Sport Stock photography - boxing gloves png download ...">
            <a:extLst>
              <a:ext uri="{FF2B5EF4-FFF2-40B4-BE49-F238E27FC236}">
                <a16:creationId xmlns:a16="http://schemas.microsoft.com/office/drawing/2014/main" id="{F9CA62E0-8AEB-15D5-6EF2-58964CC7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1546853" y="414681"/>
            <a:ext cx="6858000" cy="62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4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0.00023 C 0.14206 0.00972 0.28516 0.00277 0.42774 0.00254 C 0.49896 0.00254 0.57006 0.00092 0.64128 3.33333E-6 C 0.63581 -0.00047 0.63073 -0.00116 0.62566 -0.00139 C 0.62474 -0.00139 0.62735 -0.00139 0.62826 -0.00093 L 0.62891 -0.00047 L -4.79167E-6 3.33333E-6 Z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57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8 -0.03889 L -0.62396 -0.07083 L 0.0608 -0.03889 Z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629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10</cp:revision>
  <dcterms:created xsi:type="dcterms:W3CDTF">2024-08-07T17:47:07Z</dcterms:created>
  <dcterms:modified xsi:type="dcterms:W3CDTF">2024-10-03T16:13:50Z</dcterms:modified>
</cp:coreProperties>
</file>