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390" r:id="rId4"/>
    <p:sldId id="382" r:id="rId5"/>
    <p:sldId id="422" r:id="rId6"/>
    <p:sldId id="423" r:id="rId7"/>
    <p:sldId id="424" r:id="rId8"/>
    <p:sldId id="425" r:id="rId9"/>
    <p:sldId id="430" r:id="rId10"/>
    <p:sldId id="431" r:id="rId11"/>
    <p:sldId id="432" r:id="rId12"/>
    <p:sldId id="433" r:id="rId13"/>
    <p:sldId id="434" r:id="rId14"/>
    <p:sldId id="427" r:id="rId15"/>
    <p:sldId id="437" r:id="rId16"/>
    <p:sldId id="438" r:id="rId17"/>
    <p:sldId id="428" r:id="rId18"/>
    <p:sldId id="436" r:id="rId19"/>
    <p:sldId id="426" r:id="rId20"/>
    <p:sldId id="429" r:id="rId21"/>
    <p:sldId id="435" r:id="rId22"/>
    <p:sldId id="3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16"/>
    <a:srgbClr val="080404"/>
    <a:srgbClr val="831F1F"/>
    <a:srgbClr val="AA2626"/>
    <a:srgbClr val="3B1111"/>
    <a:srgbClr val="311B1B"/>
    <a:srgbClr val="5A1A1A"/>
    <a:srgbClr val="DA4E4E"/>
    <a:srgbClr val="1D1834"/>
    <a:srgbClr val="20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7912F-4966-474D-9D68-B9CD872F5B20}" v="40" dt="2024-11-12T14:49:15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2197912F-4966-474D-9D68-B9CD872F5B20}"/>
    <pc:docChg chg="undo custSel addSld delSld modSld sldOrd">
      <pc:chgData name="Michael Hill" userId="41dba03d-e58d-4389-9894-554c10310ba4" providerId="ADAL" clId="{2197912F-4966-474D-9D68-B9CD872F5B20}" dt="2024-11-12T14:49:36.358" v="3260" actId="20577"/>
      <pc:docMkLst>
        <pc:docMk/>
      </pc:docMkLst>
      <pc:sldChg chg="modSp mod">
        <pc:chgData name="Michael Hill" userId="41dba03d-e58d-4389-9894-554c10310ba4" providerId="ADAL" clId="{2197912F-4966-474D-9D68-B9CD872F5B20}" dt="2024-10-22T17:39:03.958" v="44" actId="20577"/>
        <pc:sldMkLst>
          <pc:docMk/>
          <pc:sldMk cId="3571102790" sldId="256"/>
        </pc:sldMkLst>
        <pc:spChg chg="mod">
          <ac:chgData name="Michael Hill" userId="41dba03d-e58d-4389-9894-554c10310ba4" providerId="ADAL" clId="{2197912F-4966-474D-9D68-B9CD872F5B20}" dt="2024-10-22T17:39:03.958" v="44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2197912F-4966-474D-9D68-B9CD872F5B20}" dt="2024-10-22T17:39:29.999" v="186" actId="20577"/>
        <pc:sldMkLst>
          <pc:docMk/>
          <pc:sldMk cId="2681144213" sldId="381"/>
        </pc:sldMkLst>
        <pc:spChg chg="mod">
          <ac:chgData name="Michael Hill" userId="41dba03d-e58d-4389-9894-554c10310ba4" providerId="ADAL" clId="{2197912F-4966-474D-9D68-B9CD872F5B20}" dt="2024-10-22T17:39:29.999" v="186" actId="20577"/>
          <ac:spMkLst>
            <pc:docMk/>
            <pc:sldMk cId="2681144213" sldId="381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2197912F-4966-474D-9D68-B9CD872F5B20}" dt="2024-10-22T17:50:46.267" v="1047"/>
        <pc:sldMkLst>
          <pc:docMk/>
          <pc:sldMk cId="895391710" sldId="382"/>
        </pc:sldMkLst>
        <pc:spChg chg="mod">
          <ac:chgData name="Michael Hill" userId="41dba03d-e58d-4389-9894-554c10310ba4" providerId="ADAL" clId="{2197912F-4966-474D-9D68-B9CD872F5B20}" dt="2024-10-22T17:46:22.039" v="753" actId="20577"/>
          <ac:spMkLst>
            <pc:docMk/>
            <pc:sldMk cId="895391710" sldId="382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7:50:46.267" v="1047"/>
          <ac:spMkLst>
            <pc:docMk/>
            <pc:sldMk cId="895391710" sldId="382"/>
            <ac:spMk id="6" creationId="{9B99B76D-6C5A-718F-1F57-BE6879CD2A5D}"/>
          </ac:spMkLst>
        </pc:spChg>
        <pc:spChg chg="mod">
          <ac:chgData name="Michael Hill" userId="41dba03d-e58d-4389-9894-554c10310ba4" providerId="ADAL" clId="{2197912F-4966-474D-9D68-B9CD872F5B20}" dt="2024-10-22T17:43:03.204" v="331" actId="20577"/>
          <ac:spMkLst>
            <pc:docMk/>
            <pc:sldMk cId="895391710" sldId="382"/>
            <ac:spMk id="11" creationId="{3CF14E4B-5A43-D942-174F-063DC726EA3B}"/>
          </ac:spMkLst>
        </pc:spChg>
      </pc:sldChg>
      <pc:sldChg chg="modSp mod">
        <pc:chgData name="Michael Hill" userId="41dba03d-e58d-4389-9894-554c10310ba4" providerId="ADAL" clId="{2197912F-4966-474D-9D68-B9CD872F5B20}" dt="2024-11-12T14:46:38.138" v="3194" actId="20577"/>
        <pc:sldMkLst>
          <pc:docMk/>
          <pc:sldMk cId="2960132746" sldId="383"/>
        </pc:sldMkLst>
        <pc:spChg chg="mod">
          <ac:chgData name="Michael Hill" userId="41dba03d-e58d-4389-9894-554c10310ba4" providerId="ADAL" clId="{2197912F-4966-474D-9D68-B9CD872F5B20}" dt="2024-11-12T14:46:38.138" v="3194" actId="20577"/>
          <ac:spMkLst>
            <pc:docMk/>
            <pc:sldMk cId="2960132746" sldId="383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2197912F-4966-474D-9D68-B9CD872F5B20}" dt="2024-10-22T17:40:33.755" v="321" actId="20577"/>
        <pc:sldMkLst>
          <pc:docMk/>
          <pc:sldMk cId="3499320646" sldId="390"/>
        </pc:sldMkLst>
        <pc:spChg chg="mod">
          <ac:chgData name="Michael Hill" userId="41dba03d-e58d-4389-9894-554c10310ba4" providerId="ADAL" clId="{2197912F-4966-474D-9D68-B9CD872F5B20}" dt="2024-10-22T17:40:33.755" v="321" actId="20577"/>
          <ac:spMkLst>
            <pc:docMk/>
            <pc:sldMk cId="3499320646" sldId="390"/>
            <ac:spMk id="3" creationId="{1952EB97-8858-E965-3685-2366E07B4928}"/>
          </ac:spMkLst>
        </pc:spChg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3430105635" sldId="402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2623650667" sldId="403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4080583178" sldId="404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3967223592" sldId="405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2288480510" sldId="406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3681349250" sldId="407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2648063299" sldId="408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2269654039" sldId="409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919654641" sldId="410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2337612978" sldId="411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3740205530" sldId="412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812618869" sldId="413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1973347991" sldId="414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843690768" sldId="415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343296683" sldId="416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3192951300" sldId="417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4243928055" sldId="418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2424308135" sldId="419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4273205671" sldId="420"/>
        </pc:sldMkLst>
      </pc:sldChg>
      <pc:sldChg chg="del">
        <pc:chgData name="Michael Hill" userId="41dba03d-e58d-4389-9894-554c10310ba4" providerId="ADAL" clId="{2197912F-4966-474D-9D68-B9CD872F5B20}" dt="2024-10-22T17:46:27.512" v="755" actId="47"/>
        <pc:sldMkLst>
          <pc:docMk/>
          <pc:sldMk cId="1927747707" sldId="421"/>
        </pc:sldMkLst>
      </pc:sldChg>
      <pc:sldChg chg="addSp delSp modSp add mod">
        <pc:chgData name="Michael Hill" userId="41dba03d-e58d-4389-9894-554c10310ba4" providerId="ADAL" clId="{2197912F-4966-474D-9D68-B9CD872F5B20}" dt="2024-10-22T17:50:43.985" v="1046"/>
        <pc:sldMkLst>
          <pc:docMk/>
          <pc:sldMk cId="1778530588" sldId="422"/>
        </pc:sldMkLst>
        <pc:spChg chg="add del mod">
          <ac:chgData name="Michael Hill" userId="41dba03d-e58d-4389-9894-554c10310ba4" providerId="ADAL" clId="{2197912F-4966-474D-9D68-B9CD872F5B20}" dt="2024-10-22T17:49:50.613" v="1016"/>
          <ac:spMkLst>
            <pc:docMk/>
            <pc:sldMk cId="1778530588" sldId="422"/>
            <ac:spMk id="2" creationId="{4A4B4BE5-4583-F8B9-70A1-D0B02C8D58FE}"/>
          </ac:spMkLst>
        </pc:spChg>
        <pc:spChg chg="mod">
          <ac:chgData name="Michael Hill" userId="41dba03d-e58d-4389-9894-554c10310ba4" providerId="ADAL" clId="{2197912F-4966-474D-9D68-B9CD872F5B20}" dt="2024-10-22T17:48:57.784" v="997" actId="14100"/>
          <ac:spMkLst>
            <pc:docMk/>
            <pc:sldMk cId="1778530588" sldId="422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7:50:43.985" v="1046"/>
          <ac:spMkLst>
            <pc:docMk/>
            <pc:sldMk cId="1778530588" sldId="422"/>
            <ac:spMk id="6" creationId="{9B99B76D-6C5A-718F-1F57-BE6879CD2A5D}"/>
          </ac:spMkLst>
        </pc:spChg>
        <pc:spChg chg="add mod">
          <ac:chgData name="Michael Hill" userId="41dba03d-e58d-4389-9894-554c10310ba4" providerId="ADAL" clId="{2197912F-4966-474D-9D68-B9CD872F5B20}" dt="2024-10-22T17:49:35.972" v="1009" actId="1076"/>
          <ac:spMkLst>
            <pc:docMk/>
            <pc:sldMk cId="1778530588" sldId="422"/>
            <ac:spMk id="12" creationId="{7FB9C0AB-6A0C-6470-FAC7-C8E5F66A2557}"/>
          </ac:spMkLst>
        </pc:spChg>
        <pc:picChg chg="add mod">
          <ac:chgData name="Michael Hill" userId="41dba03d-e58d-4389-9894-554c10310ba4" providerId="ADAL" clId="{2197912F-4966-474D-9D68-B9CD872F5B20}" dt="2024-10-22T17:49:03.961" v="999" actId="1076"/>
          <ac:picMkLst>
            <pc:docMk/>
            <pc:sldMk cId="1778530588" sldId="422"/>
            <ac:picMk id="1026" creationId="{989EDD3B-6BF7-C057-6E71-6062DC8D35FF}"/>
          </ac:picMkLst>
        </pc:picChg>
        <pc:cxnChg chg="add mod">
          <ac:chgData name="Michael Hill" userId="41dba03d-e58d-4389-9894-554c10310ba4" providerId="ADAL" clId="{2197912F-4966-474D-9D68-B9CD872F5B20}" dt="2024-10-22T17:49:50.340" v="1014" actId="1076"/>
          <ac:cxnSpMkLst>
            <pc:docMk/>
            <pc:sldMk cId="1778530588" sldId="422"/>
            <ac:cxnSpMk id="14" creationId="{A75A9582-605E-D2D3-FCB1-2A5B22C1FF36}"/>
          </ac:cxnSpMkLst>
        </pc:cxnChg>
      </pc:sldChg>
      <pc:sldChg chg="modSp add mod ord">
        <pc:chgData name="Michael Hill" userId="41dba03d-e58d-4389-9894-554c10310ba4" providerId="ADAL" clId="{2197912F-4966-474D-9D68-B9CD872F5B20}" dt="2024-10-22T17:52:08.556" v="1272" actId="20577"/>
        <pc:sldMkLst>
          <pc:docMk/>
          <pc:sldMk cId="1602984234" sldId="423"/>
        </pc:sldMkLst>
        <pc:spChg chg="mod">
          <ac:chgData name="Michael Hill" userId="41dba03d-e58d-4389-9894-554c10310ba4" providerId="ADAL" clId="{2197912F-4966-474D-9D68-B9CD872F5B20}" dt="2024-10-22T17:52:08.556" v="1272" actId="20577"/>
          <ac:spMkLst>
            <pc:docMk/>
            <pc:sldMk cId="1602984234" sldId="423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7:50:52.809" v="1048" actId="20577"/>
          <ac:spMkLst>
            <pc:docMk/>
            <pc:sldMk cId="1602984234" sldId="423"/>
            <ac:spMk id="6" creationId="{9B99B76D-6C5A-718F-1F57-BE6879CD2A5D}"/>
          </ac:spMkLst>
        </pc:spChg>
        <pc:spChg chg="mod">
          <ac:chgData name="Michael Hill" userId="41dba03d-e58d-4389-9894-554c10310ba4" providerId="ADAL" clId="{2197912F-4966-474D-9D68-B9CD872F5B20}" dt="2024-10-22T17:50:57.770" v="1060" actId="20577"/>
          <ac:spMkLst>
            <pc:docMk/>
            <pc:sldMk cId="1602984234" sldId="423"/>
            <ac:spMk id="11" creationId="{3CF14E4B-5A43-D942-174F-063DC726EA3B}"/>
          </ac:spMkLst>
        </pc:spChg>
        <pc:grpChg chg="mod">
          <ac:chgData name="Michael Hill" userId="41dba03d-e58d-4389-9894-554c10310ba4" providerId="ADAL" clId="{2197912F-4966-474D-9D68-B9CD872F5B20}" dt="2024-10-22T17:51:05.502" v="1061" actId="14100"/>
          <ac:grpSpMkLst>
            <pc:docMk/>
            <pc:sldMk cId="1602984234" sldId="423"/>
            <ac:grpSpMk id="5" creationId="{DD5AFAD8-8379-504E-3AF8-DA8424C93E18}"/>
          </ac:grpSpMkLst>
        </pc:grpChg>
      </pc:sldChg>
      <pc:sldChg chg="modSp add mod">
        <pc:chgData name="Michael Hill" userId="41dba03d-e58d-4389-9894-554c10310ba4" providerId="ADAL" clId="{2197912F-4966-474D-9D68-B9CD872F5B20}" dt="2024-10-22T18:12:45.055" v="2641" actId="20577"/>
        <pc:sldMkLst>
          <pc:docMk/>
          <pc:sldMk cId="2247131581" sldId="424"/>
        </pc:sldMkLst>
        <pc:spChg chg="mod">
          <ac:chgData name="Michael Hill" userId="41dba03d-e58d-4389-9894-554c10310ba4" providerId="ADAL" clId="{2197912F-4966-474D-9D68-B9CD872F5B20}" dt="2024-10-22T18:12:35.061" v="2640" actId="20577"/>
          <ac:spMkLst>
            <pc:docMk/>
            <pc:sldMk cId="2247131581" sldId="424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8:12:45.055" v="2641" actId="20577"/>
          <ac:spMkLst>
            <pc:docMk/>
            <pc:sldMk cId="2247131581" sldId="424"/>
            <ac:spMk id="6" creationId="{9B99B76D-6C5A-718F-1F57-BE6879CD2A5D}"/>
          </ac:spMkLst>
        </pc:spChg>
      </pc:sldChg>
      <pc:sldChg chg="addSp modSp add mod ord">
        <pc:chgData name="Michael Hill" userId="41dba03d-e58d-4389-9894-554c10310ba4" providerId="ADAL" clId="{2197912F-4966-474D-9D68-B9CD872F5B20}" dt="2024-10-22T18:17:52.813" v="2837"/>
        <pc:sldMkLst>
          <pc:docMk/>
          <pc:sldMk cId="2170693330" sldId="425"/>
        </pc:sldMkLst>
        <pc:spChg chg="add mod">
          <ac:chgData name="Michael Hill" userId="41dba03d-e58d-4389-9894-554c10310ba4" providerId="ADAL" clId="{2197912F-4966-474D-9D68-B9CD872F5B20}" dt="2024-10-22T17:59:50.770" v="1802" actId="1076"/>
          <ac:spMkLst>
            <pc:docMk/>
            <pc:sldMk cId="2170693330" sldId="425"/>
            <ac:spMk id="2" creationId="{1E02D25B-6589-9AFC-859F-ABCC10A9134C}"/>
          </ac:spMkLst>
        </pc:spChg>
        <pc:spChg chg="mod">
          <ac:chgData name="Michael Hill" userId="41dba03d-e58d-4389-9894-554c10310ba4" providerId="ADAL" clId="{2197912F-4966-474D-9D68-B9CD872F5B20}" dt="2024-10-22T17:59:59.088" v="1803" actId="33524"/>
          <ac:spMkLst>
            <pc:docMk/>
            <pc:sldMk cId="2170693330" sldId="425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8:12:46.993" v="2642" actId="20577"/>
          <ac:spMkLst>
            <pc:docMk/>
            <pc:sldMk cId="2170693330" sldId="425"/>
            <ac:spMk id="6" creationId="{9B99B76D-6C5A-718F-1F57-BE6879CD2A5D}"/>
          </ac:spMkLst>
        </pc:spChg>
        <pc:spChg chg="mod">
          <ac:chgData name="Michael Hill" userId="41dba03d-e58d-4389-9894-554c10310ba4" providerId="ADAL" clId="{2197912F-4966-474D-9D68-B9CD872F5B20}" dt="2024-10-22T17:54:02.463" v="1284" actId="20577"/>
          <ac:spMkLst>
            <pc:docMk/>
            <pc:sldMk cId="2170693330" sldId="425"/>
            <ac:spMk id="11" creationId="{3CF14E4B-5A43-D942-174F-063DC726EA3B}"/>
          </ac:spMkLst>
        </pc:spChg>
        <pc:grpChg chg="mod">
          <ac:chgData name="Michael Hill" userId="41dba03d-e58d-4389-9894-554c10310ba4" providerId="ADAL" clId="{2197912F-4966-474D-9D68-B9CD872F5B20}" dt="2024-10-22T17:54:04.349" v="1285" actId="14100"/>
          <ac:grpSpMkLst>
            <pc:docMk/>
            <pc:sldMk cId="2170693330" sldId="425"/>
            <ac:grpSpMk id="5" creationId="{DD5AFAD8-8379-504E-3AF8-DA8424C93E18}"/>
          </ac:grpSpMkLst>
        </pc:grpChg>
        <pc:picChg chg="add mod">
          <ac:chgData name="Michael Hill" userId="41dba03d-e58d-4389-9894-554c10310ba4" providerId="ADAL" clId="{2197912F-4966-474D-9D68-B9CD872F5B20}" dt="2024-10-22T17:59:22.049" v="1739" actId="1076"/>
          <ac:picMkLst>
            <pc:docMk/>
            <pc:sldMk cId="2170693330" sldId="425"/>
            <ac:picMk id="2050" creationId="{5FAECFFD-85F2-3D88-8B3C-E2CCEBA05D5B}"/>
          </ac:picMkLst>
        </pc:picChg>
      </pc:sldChg>
      <pc:sldChg chg="delSp modSp add mod">
        <pc:chgData name="Michael Hill" userId="41dba03d-e58d-4389-9894-554c10310ba4" providerId="ADAL" clId="{2197912F-4966-474D-9D68-B9CD872F5B20}" dt="2024-10-22T18:05:44.697" v="2108" actId="14100"/>
        <pc:sldMkLst>
          <pc:docMk/>
          <pc:sldMk cId="905024402" sldId="426"/>
        </pc:sldMkLst>
        <pc:spChg chg="del mod">
          <ac:chgData name="Michael Hill" userId="41dba03d-e58d-4389-9894-554c10310ba4" providerId="ADAL" clId="{2197912F-4966-474D-9D68-B9CD872F5B20}" dt="2024-10-22T18:04:55.144" v="1827" actId="478"/>
          <ac:spMkLst>
            <pc:docMk/>
            <pc:sldMk cId="905024402" sldId="426"/>
            <ac:spMk id="2" creationId="{1E02D25B-6589-9AFC-859F-ABCC10A9134C}"/>
          </ac:spMkLst>
        </pc:spChg>
        <pc:spChg chg="mod">
          <ac:chgData name="Michael Hill" userId="41dba03d-e58d-4389-9894-554c10310ba4" providerId="ADAL" clId="{2197912F-4966-474D-9D68-B9CD872F5B20}" dt="2024-10-22T18:05:44.697" v="2108" actId="14100"/>
          <ac:spMkLst>
            <pc:docMk/>
            <pc:sldMk cId="905024402" sldId="426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8:04:48.554" v="1824" actId="20577"/>
          <ac:spMkLst>
            <pc:docMk/>
            <pc:sldMk cId="905024402" sldId="426"/>
            <ac:spMk id="11" creationId="{3CF14E4B-5A43-D942-174F-063DC726EA3B}"/>
          </ac:spMkLst>
        </pc:spChg>
        <pc:grpChg chg="mod">
          <ac:chgData name="Michael Hill" userId="41dba03d-e58d-4389-9894-554c10310ba4" providerId="ADAL" clId="{2197912F-4966-474D-9D68-B9CD872F5B20}" dt="2024-10-22T18:04:51.255" v="1825" actId="14100"/>
          <ac:grpSpMkLst>
            <pc:docMk/>
            <pc:sldMk cId="905024402" sldId="426"/>
            <ac:grpSpMk id="5" creationId="{DD5AFAD8-8379-504E-3AF8-DA8424C93E18}"/>
          </ac:grpSpMkLst>
        </pc:grpChg>
        <pc:picChg chg="del">
          <ac:chgData name="Michael Hill" userId="41dba03d-e58d-4389-9894-554c10310ba4" providerId="ADAL" clId="{2197912F-4966-474D-9D68-B9CD872F5B20}" dt="2024-10-22T18:04:55.549" v="1828" actId="478"/>
          <ac:picMkLst>
            <pc:docMk/>
            <pc:sldMk cId="905024402" sldId="426"/>
            <ac:picMk id="2050" creationId="{5FAECFFD-85F2-3D88-8B3C-E2CCEBA05D5B}"/>
          </ac:picMkLst>
        </pc:picChg>
      </pc:sldChg>
      <pc:sldChg chg="modSp add mod ord">
        <pc:chgData name="Michael Hill" userId="41dba03d-e58d-4389-9894-554c10310ba4" providerId="ADAL" clId="{2197912F-4966-474D-9D68-B9CD872F5B20}" dt="2024-10-22T18:17:50.414" v="2835"/>
        <pc:sldMkLst>
          <pc:docMk/>
          <pc:sldMk cId="3269644390" sldId="427"/>
        </pc:sldMkLst>
        <pc:spChg chg="mod">
          <ac:chgData name="Michael Hill" userId="41dba03d-e58d-4389-9894-554c10310ba4" providerId="ADAL" clId="{2197912F-4966-474D-9D68-B9CD872F5B20}" dt="2024-10-22T18:07:06.838" v="2228" actId="20577"/>
          <ac:spMkLst>
            <pc:docMk/>
            <pc:sldMk cId="3269644390" sldId="427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8:06:50.762" v="2121" actId="20577"/>
          <ac:spMkLst>
            <pc:docMk/>
            <pc:sldMk cId="3269644390" sldId="427"/>
            <ac:spMk id="11" creationId="{3CF14E4B-5A43-D942-174F-063DC726EA3B}"/>
          </ac:spMkLst>
        </pc:spChg>
        <pc:grpChg chg="mod">
          <ac:chgData name="Michael Hill" userId="41dba03d-e58d-4389-9894-554c10310ba4" providerId="ADAL" clId="{2197912F-4966-474D-9D68-B9CD872F5B20}" dt="2024-10-22T18:06:53.685" v="2122" actId="14100"/>
          <ac:grpSpMkLst>
            <pc:docMk/>
            <pc:sldMk cId="3269644390" sldId="427"/>
            <ac:grpSpMk id="5" creationId="{DD5AFAD8-8379-504E-3AF8-DA8424C93E18}"/>
          </ac:grpSpMkLst>
        </pc:grpChg>
      </pc:sldChg>
      <pc:sldChg chg="addSp modSp add mod ord">
        <pc:chgData name="Michael Hill" userId="41dba03d-e58d-4389-9894-554c10310ba4" providerId="ADAL" clId="{2197912F-4966-474D-9D68-B9CD872F5B20}" dt="2024-11-12T14:49:15.271" v="3231" actId="1076"/>
        <pc:sldMkLst>
          <pc:docMk/>
          <pc:sldMk cId="2314219" sldId="428"/>
        </pc:sldMkLst>
        <pc:spChg chg="mod">
          <ac:chgData name="Michael Hill" userId="41dba03d-e58d-4389-9894-554c10310ba4" providerId="ADAL" clId="{2197912F-4966-474D-9D68-B9CD872F5B20}" dt="2024-11-12T14:48:46.434" v="3227" actId="20577"/>
          <ac:spMkLst>
            <pc:docMk/>
            <pc:sldMk cId="2314219" sldId="428"/>
            <ac:spMk id="3" creationId="{1952EB97-8858-E965-3685-2366E07B4928}"/>
          </ac:spMkLst>
        </pc:spChg>
        <pc:picChg chg="add mod">
          <ac:chgData name="Michael Hill" userId="41dba03d-e58d-4389-9894-554c10310ba4" providerId="ADAL" clId="{2197912F-4966-474D-9D68-B9CD872F5B20}" dt="2024-11-12T14:49:15.271" v="3231" actId="1076"/>
          <ac:picMkLst>
            <pc:docMk/>
            <pc:sldMk cId="2314219" sldId="428"/>
            <ac:picMk id="3074" creationId="{5875468F-BBFC-CE37-8D9A-A64379F99CAF}"/>
          </ac:picMkLst>
        </pc:picChg>
      </pc:sldChg>
      <pc:sldChg chg="modSp add mod">
        <pc:chgData name="Michael Hill" userId="41dba03d-e58d-4389-9894-554c10310ba4" providerId="ADAL" clId="{2197912F-4966-474D-9D68-B9CD872F5B20}" dt="2024-10-22T18:29:45.048" v="2967" actId="5793"/>
        <pc:sldMkLst>
          <pc:docMk/>
          <pc:sldMk cId="839141857" sldId="429"/>
        </pc:sldMkLst>
        <pc:spChg chg="mod">
          <ac:chgData name="Michael Hill" userId="41dba03d-e58d-4389-9894-554c10310ba4" providerId="ADAL" clId="{2197912F-4966-474D-9D68-B9CD872F5B20}" dt="2024-10-22T18:29:45.048" v="2967" actId="5793"/>
          <ac:spMkLst>
            <pc:docMk/>
            <pc:sldMk cId="839141857" sldId="429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8:29:07.951" v="2856" actId="20577"/>
          <ac:spMkLst>
            <pc:docMk/>
            <pc:sldMk cId="839141857" sldId="429"/>
            <ac:spMk id="11" creationId="{3CF14E4B-5A43-D942-174F-063DC726EA3B}"/>
          </ac:spMkLst>
        </pc:spChg>
        <pc:grpChg chg="mod">
          <ac:chgData name="Michael Hill" userId="41dba03d-e58d-4389-9894-554c10310ba4" providerId="ADAL" clId="{2197912F-4966-474D-9D68-B9CD872F5B20}" dt="2024-10-22T18:29:10.831" v="2857" actId="14100"/>
          <ac:grpSpMkLst>
            <pc:docMk/>
            <pc:sldMk cId="839141857" sldId="429"/>
            <ac:grpSpMk id="5" creationId="{DD5AFAD8-8379-504E-3AF8-DA8424C93E18}"/>
          </ac:grpSpMkLst>
        </pc:grpChg>
      </pc:sldChg>
      <pc:sldChg chg="addSp modSp add mod">
        <pc:chgData name="Michael Hill" userId="41dba03d-e58d-4389-9894-554c10310ba4" providerId="ADAL" clId="{2197912F-4966-474D-9D68-B9CD872F5B20}" dt="2024-11-12T14:49:21.897" v="3240" actId="20577"/>
        <pc:sldMkLst>
          <pc:docMk/>
          <pc:sldMk cId="491451092" sldId="430"/>
        </pc:sldMkLst>
        <pc:spChg chg="mod">
          <ac:chgData name="Michael Hill" userId="41dba03d-e58d-4389-9894-554c10310ba4" providerId="ADAL" clId="{2197912F-4966-474D-9D68-B9CD872F5B20}" dt="2024-10-22T18:14:12.257" v="2685" actId="20577"/>
          <ac:spMkLst>
            <pc:docMk/>
            <pc:sldMk cId="491451092" sldId="430"/>
            <ac:spMk id="3" creationId="{1952EB97-8858-E965-3685-2366E07B4928}"/>
          </ac:spMkLst>
        </pc:spChg>
        <pc:graphicFrameChg chg="add mod modGraphic">
          <ac:chgData name="Michael Hill" userId="41dba03d-e58d-4389-9894-554c10310ba4" providerId="ADAL" clId="{2197912F-4966-474D-9D68-B9CD872F5B20}" dt="2024-11-12T14:49:21.897" v="3240" actId="20577"/>
          <ac:graphicFrameMkLst>
            <pc:docMk/>
            <pc:sldMk cId="491451092" sldId="430"/>
            <ac:graphicFrameMk id="2" creationId="{CF772850-E28B-B7AB-0C8C-9FFBB48A635A}"/>
          </ac:graphicFrameMkLst>
        </pc:graphicFrameChg>
      </pc:sldChg>
      <pc:sldChg chg="modSp add mod">
        <pc:chgData name="Michael Hill" userId="41dba03d-e58d-4389-9894-554c10310ba4" providerId="ADAL" clId="{2197912F-4966-474D-9D68-B9CD872F5B20}" dt="2024-11-12T14:49:27.143" v="3245" actId="20577"/>
        <pc:sldMkLst>
          <pc:docMk/>
          <pc:sldMk cId="2328549867" sldId="431"/>
        </pc:sldMkLst>
        <pc:spChg chg="mod">
          <ac:chgData name="Michael Hill" userId="41dba03d-e58d-4389-9894-554c10310ba4" providerId="ADAL" clId="{2197912F-4966-474D-9D68-B9CD872F5B20}" dt="2024-10-22T18:14:25.693" v="2692" actId="20577"/>
          <ac:spMkLst>
            <pc:docMk/>
            <pc:sldMk cId="2328549867" sldId="431"/>
            <ac:spMk id="3" creationId="{1952EB97-8858-E965-3685-2366E07B4928}"/>
          </ac:spMkLst>
        </pc:spChg>
        <pc:graphicFrameChg chg="modGraphic">
          <ac:chgData name="Michael Hill" userId="41dba03d-e58d-4389-9894-554c10310ba4" providerId="ADAL" clId="{2197912F-4966-474D-9D68-B9CD872F5B20}" dt="2024-11-12T14:49:27.143" v="3245" actId="20577"/>
          <ac:graphicFrameMkLst>
            <pc:docMk/>
            <pc:sldMk cId="2328549867" sldId="431"/>
            <ac:graphicFrameMk id="2" creationId="{CF772850-E28B-B7AB-0C8C-9FFBB48A635A}"/>
          </ac:graphicFrameMkLst>
        </pc:graphicFrameChg>
      </pc:sldChg>
      <pc:sldChg chg="modSp add mod">
        <pc:chgData name="Michael Hill" userId="41dba03d-e58d-4389-9894-554c10310ba4" providerId="ADAL" clId="{2197912F-4966-474D-9D68-B9CD872F5B20}" dt="2024-11-12T14:49:30.126" v="3250" actId="20577"/>
        <pc:sldMkLst>
          <pc:docMk/>
          <pc:sldMk cId="1475404914" sldId="432"/>
        </pc:sldMkLst>
        <pc:spChg chg="mod">
          <ac:chgData name="Michael Hill" userId="41dba03d-e58d-4389-9894-554c10310ba4" providerId="ADAL" clId="{2197912F-4966-474D-9D68-B9CD872F5B20}" dt="2024-10-22T18:14:39.252" v="2710" actId="20577"/>
          <ac:spMkLst>
            <pc:docMk/>
            <pc:sldMk cId="1475404914" sldId="432"/>
            <ac:spMk id="3" creationId="{1952EB97-8858-E965-3685-2366E07B4928}"/>
          </ac:spMkLst>
        </pc:spChg>
        <pc:graphicFrameChg chg="modGraphic">
          <ac:chgData name="Michael Hill" userId="41dba03d-e58d-4389-9894-554c10310ba4" providerId="ADAL" clId="{2197912F-4966-474D-9D68-B9CD872F5B20}" dt="2024-11-12T14:49:30.126" v="3250" actId="20577"/>
          <ac:graphicFrameMkLst>
            <pc:docMk/>
            <pc:sldMk cId="1475404914" sldId="432"/>
            <ac:graphicFrameMk id="2" creationId="{CF772850-E28B-B7AB-0C8C-9FFBB48A635A}"/>
          </ac:graphicFrameMkLst>
        </pc:graphicFrameChg>
      </pc:sldChg>
      <pc:sldChg chg="modSp add mod">
        <pc:chgData name="Michael Hill" userId="41dba03d-e58d-4389-9894-554c10310ba4" providerId="ADAL" clId="{2197912F-4966-474D-9D68-B9CD872F5B20}" dt="2024-11-12T14:49:33.510" v="3255" actId="20577"/>
        <pc:sldMkLst>
          <pc:docMk/>
          <pc:sldMk cId="2664940642" sldId="433"/>
        </pc:sldMkLst>
        <pc:spChg chg="mod">
          <ac:chgData name="Michael Hill" userId="41dba03d-e58d-4389-9894-554c10310ba4" providerId="ADAL" clId="{2197912F-4966-474D-9D68-B9CD872F5B20}" dt="2024-10-22T18:16:02.976" v="2778" actId="20577"/>
          <ac:spMkLst>
            <pc:docMk/>
            <pc:sldMk cId="2664940642" sldId="433"/>
            <ac:spMk id="3" creationId="{1952EB97-8858-E965-3685-2366E07B4928}"/>
          </ac:spMkLst>
        </pc:spChg>
        <pc:graphicFrameChg chg="mod modGraphic">
          <ac:chgData name="Michael Hill" userId="41dba03d-e58d-4389-9894-554c10310ba4" providerId="ADAL" clId="{2197912F-4966-474D-9D68-B9CD872F5B20}" dt="2024-11-12T14:49:33.510" v="3255" actId="20577"/>
          <ac:graphicFrameMkLst>
            <pc:docMk/>
            <pc:sldMk cId="2664940642" sldId="433"/>
            <ac:graphicFrameMk id="2" creationId="{CF772850-E28B-B7AB-0C8C-9FFBB48A635A}"/>
          </ac:graphicFrameMkLst>
        </pc:graphicFrameChg>
      </pc:sldChg>
      <pc:sldChg chg="modSp add mod">
        <pc:chgData name="Michael Hill" userId="41dba03d-e58d-4389-9894-554c10310ba4" providerId="ADAL" clId="{2197912F-4966-474D-9D68-B9CD872F5B20}" dt="2024-11-12T14:49:36.358" v="3260" actId="20577"/>
        <pc:sldMkLst>
          <pc:docMk/>
          <pc:sldMk cId="3331449052" sldId="434"/>
        </pc:sldMkLst>
        <pc:spChg chg="mod">
          <ac:chgData name="Michael Hill" userId="41dba03d-e58d-4389-9894-554c10310ba4" providerId="ADAL" clId="{2197912F-4966-474D-9D68-B9CD872F5B20}" dt="2024-10-22T18:17:05.802" v="2833" actId="20577"/>
          <ac:spMkLst>
            <pc:docMk/>
            <pc:sldMk cId="3331449052" sldId="434"/>
            <ac:spMk id="3" creationId="{1952EB97-8858-E965-3685-2366E07B4928}"/>
          </ac:spMkLst>
        </pc:spChg>
        <pc:graphicFrameChg chg="mod modGraphic">
          <ac:chgData name="Michael Hill" userId="41dba03d-e58d-4389-9894-554c10310ba4" providerId="ADAL" clId="{2197912F-4966-474D-9D68-B9CD872F5B20}" dt="2024-11-12T14:49:36.358" v="3260" actId="20577"/>
          <ac:graphicFrameMkLst>
            <pc:docMk/>
            <pc:sldMk cId="3331449052" sldId="434"/>
            <ac:graphicFrameMk id="2" creationId="{CF772850-E28B-B7AB-0C8C-9FFBB48A635A}"/>
          </ac:graphicFrameMkLst>
        </pc:graphicFrameChg>
      </pc:sldChg>
      <pc:sldChg chg="modSp add mod">
        <pc:chgData name="Michael Hill" userId="41dba03d-e58d-4389-9894-554c10310ba4" providerId="ADAL" clId="{2197912F-4966-474D-9D68-B9CD872F5B20}" dt="2024-10-22T18:30:27.372" v="3150" actId="20577"/>
        <pc:sldMkLst>
          <pc:docMk/>
          <pc:sldMk cId="2002128145" sldId="435"/>
        </pc:sldMkLst>
        <pc:spChg chg="mod">
          <ac:chgData name="Michael Hill" userId="41dba03d-e58d-4389-9894-554c10310ba4" providerId="ADAL" clId="{2197912F-4966-474D-9D68-B9CD872F5B20}" dt="2024-10-22T18:30:27.372" v="3150" actId="20577"/>
          <ac:spMkLst>
            <pc:docMk/>
            <pc:sldMk cId="2002128145" sldId="435"/>
            <ac:spMk id="3" creationId="{1952EB97-8858-E965-3685-2366E07B4928}"/>
          </ac:spMkLst>
        </pc:spChg>
        <pc:spChg chg="mod">
          <ac:chgData name="Michael Hill" userId="41dba03d-e58d-4389-9894-554c10310ba4" providerId="ADAL" clId="{2197912F-4966-474D-9D68-B9CD872F5B20}" dt="2024-10-22T18:29:52.915" v="2974" actId="20577"/>
          <ac:spMkLst>
            <pc:docMk/>
            <pc:sldMk cId="2002128145" sldId="435"/>
            <ac:spMk id="11" creationId="{3CF14E4B-5A43-D942-174F-063DC726EA3B}"/>
          </ac:spMkLst>
        </pc:spChg>
      </pc:sldChg>
      <pc:sldChg chg="add">
        <pc:chgData name="Michael Hill" userId="41dba03d-e58d-4389-9894-554c10310ba4" providerId="ADAL" clId="{2197912F-4966-474D-9D68-B9CD872F5B20}" dt="2024-11-12T14:47:04.830" v="3197" actId="2890"/>
        <pc:sldMkLst>
          <pc:docMk/>
          <pc:sldMk cId="2459458114" sldId="436"/>
        </pc:sldMkLst>
      </pc:sldChg>
      <pc:sldChg chg="addSp modSp add mod ord">
        <pc:chgData name="Michael Hill" userId="41dba03d-e58d-4389-9894-554c10310ba4" providerId="ADAL" clId="{2197912F-4966-474D-9D68-B9CD872F5B20}" dt="2024-11-12T14:49:16.120" v="3233"/>
        <pc:sldMkLst>
          <pc:docMk/>
          <pc:sldMk cId="264054515" sldId="437"/>
        </pc:sldMkLst>
        <pc:spChg chg="mod">
          <ac:chgData name="Michael Hill" userId="41dba03d-e58d-4389-9894-554c10310ba4" providerId="ADAL" clId="{2197912F-4966-474D-9D68-B9CD872F5B20}" dt="2024-11-12T14:47:37.670" v="3203" actId="14100"/>
          <ac:spMkLst>
            <pc:docMk/>
            <pc:sldMk cId="264054515" sldId="437"/>
            <ac:spMk id="3" creationId="{BE78E422-046A-2BFF-069F-E3EEA3DDF228}"/>
          </ac:spMkLst>
        </pc:spChg>
        <pc:picChg chg="add mod">
          <ac:chgData name="Michael Hill" userId="41dba03d-e58d-4389-9894-554c10310ba4" providerId="ADAL" clId="{2197912F-4966-474D-9D68-B9CD872F5B20}" dt="2024-11-12T14:47:52.567" v="3208" actId="732"/>
          <ac:picMkLst>
            <pc:docMk/>
            <pc:sldMk cId="264054515" sldId="437"/>
            <ac:picMk id="1026" creationId="{981F19FF-8D2F-83C0-7415-E18E7685F0CD}"/>
          </ac:picMkLst>
        </pc:picChg>
      </pc:sldChg>
      <pc:sldChg chg="addSp modSp add mod ord">
        <pc:chgData name="Michael Hill" userId="41dba03d-e58d-4389-9894-554c10310ba4" providerId="ADAL" clId="{2197912F-4966-474D-9D68-B9CD872F5B20}" dt="2024-11-12T14:49:16.850" v="3235"/>
        <pc:sldMkLst>
          <pc:docMk/>
          <pc:sldMk cId="1528208350" sldId="438"/>
        </pc:sldMkLst>
        <pc:spChg chg="mod">
          <ac:chgData name="Michael Hill" userId="41dba03d-e58d-4389-9894-554c10310ba4" providerId="ADAL" clId="{2197912F-4966-474D-9D68-B9CD872F5B20}" dt="2024-11-12T14:48:40.510" v="3223" actId="1076"/>
          <ac:spMkLst>
            <pc:docMk/>
            <pc:sldMk cId="1528208350" sldId="438"/>
            <ac:spMk id="3" creationId="{F2A36B0A-719B-EC0B-ABFE-6D8F29E3D96A}"/>
          </ac:spMkLst>
        </pc:spChg>
        <pc:picChg chg="add mod">
          <ac:chgData name="Michael Hill" userId="41dba03d-e58d-4389-9894-554c10310ba4" providerId="ADAL" clId="{2197912F-4966-474D-9D68-B9CD872F5B20}" dt="2024-11-12T14:48:43.805" v="3226" actId="1076"/>
          <ac:picMkLst>
            <pc:docMk/>
            <pc:sldMk cId="1528208350" sldId="438"/>
            <ac:picMk id="2050" creationId="{F3BE62C3-CD26-EBCE-39A6-5B605E5C34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Abstract Data Structures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Queues and Usage of Stacks and Queues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5.0 – ABSTRACT DATA STRUCTURES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AA2626"/>
            </a:solidFill>
            <a:ln w="76200">
              <a:solidFill>
                <a:srgbClr val="5A1A1A"/>
              </a:solidFill>
            </a:ln>
            <a:effectLst>
              <a:outerShdw dist="177800" dir="5400000" algn="t" rotWithShape="0">
                <a:srgbClr val="080404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queue.enqueue</a:t>
            </a:r>
            <a:r>
              <a:rPr lang="en-US" sz="2800" dirty="0">
                <a:solidFill>
                  <a:schemeClr val="bg1"/>
                </a:solidFill>
              </a:rPr>
              <a:t>(3)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queue.append</a:t>
            </a:r>
            <a:r>
              <a:rPr lang="en-US" dirty="0">
                <a:solidFill>
                  <a:schemeClr val="bg1"/>
                </a:solidFill>
              </a:rPr>
              <a:t>(3)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5.1.9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958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Methods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772850-E28B-B7AB-0C8C-9FFBB48A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31213"/>
              </p:ext>
            </p:extLst>
          </p:nvPr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54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queue.dequeue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queue.pop</a:t>
            </a:r>
            <a:r>
              <a:rPr lang="en-US" dirty="0">
                <a:solidFill>
                  <a:schemeClr val="bg1"/>
                </a:solidFill>
              </a:rPr>
              <a:t>(0)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5.1.9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958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Methods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772850-E28B-B7AB-0C8C-9FFBB48A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80075"/>
              </p:ext>
            </p:extLst>
          </p:nvPr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40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queue.enqueue</a:t>
            </a:r>
            <a:r>
              <a:rPr lang="en-US" sz="2800" dirty="0">
                <a:solidFill>
                  <a:schemeClr val="bg1"/>
                </a:solidFill>
              </a:rPr>
              <a:t>(6)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queue.append</a:t>
            </a:r>
            <a:r>
              <a:rPr lang="en-US" dirty="0">
                <a:solidFill>
                  <a:schemeClr val="bg1"/>
                </a:solidFill>
              </a:rPr>
              <a:t>(6)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queue.enqueue</a:t>
            </a:r>
            <a:r>
              <a:rPr lang="en-US" sz="2800" dirty="0">
                <a:solidFill>
                  <a:schemeClr val="bg1"/>
                </a:solidFill>
              </a:rPr>
              <a:t>(10)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queue.append</a:t>
            </a:r>
            <a:r>
              <a:rPr lang="en-US" dirty="0">
                <a:solidFill>
                  <a:schemeClr val="bg1"/>
                </a:solidFill>
              </a:rPr>
              <a:t>(10)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queue.enqueue</a:t>
            </a:r>
            <a:r>
              <a:rPr lang="en-US" sz="2800" dirty="0">
                <a:solidFill>
                  <a:schemeClr val="bg1"/>
                </a:solidFill>
              </a:rPr>
              <a:t>(-12)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queue.append</a:t>
            </a:r>
            <a:r>
              <a:rPr lang="en-US" dirty="0">
                <a:solidFill>
                  <a:schemeClr val="bg1"/>
                </a:solidFill>
              </a:rPr>
              <a:t>(-12)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queue.enqueue</a:t>
            </a:r>
            <a:r>
              <a:rPr lang="en-US" sz="2800" dirty="0">
                <a:solidFill>
                  <a:schemeClr val="bg1"/>
                </a:solidFill>
              </a:rPr>
              <a:t>(3)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queue.append</a:t>
            </a:r>
            <a:r>
              <a:rPr lang="en-US" dirty="0">
                <a:solidFill>
                  <a:schemeClr val="bg1"/>
                </a:solidFill>
              </a:rPr>
              <a:t>(3)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5.1.9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958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Methods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772850-E28B-B7AB-0C8C-9FFBB48A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32663"/>
              </p:ext>
            </p:extLst>
          </p:nvPr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94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output </a:t>
            </a:r>
            <a:r>
              <a:rPr lang="en-US" sz="2800" dirty="0" err="1">
                <a:solidFill>
                  <a:schemeClr val="bg1"/>
                </a:solidFill>
              </a:rPr>
              <a:t>queue.dequeue</a:t>
            </a:r>
            <a:r>
              <a:rPr lang="en-US" sz="2800" dirty="0">
                <a:solidFill>
                  <a:schemeClr val="bg1"/>
                </a:solidFill>
              </a:rPr>
              <a:t>() + </a:t>
            </a:r>
            <a:r>
              <a:rPr lang="en-US" sz="2800" dirty="0" err="1">
                <a:solidFill>
                  <a:schemeClr val="bg1"/>
                </a:solidFill>
              </a:rPr>
              <a:t>queue.dequeue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print </a:t>
            </a:r>
            <a:r>
              <a:rPr lang="en-US" dirty="0" err="1">
                <a:solidFill>
                  <a:schemeClr val="bg1"/>
                </a:solidFill>
              </a:rPr>
              <a:t>queue.pop</a:t>
            </a:r>
            <a:r>
              <a:rPr lang="en-US" dirty="0">
                <a:solidFill>
                  <a:schemeClr val="bg1"/>
                </a:solidFill>
              </a:rPr>
              <a:t>(0) + </a:t>
            </a:r>
            <a:r>
              <a:rPr lang="en-US" dirty="0" err="1">
                <a:solidFill>
                  <a:schemeClr val="bg1"/>
                </a:solidFill>
              </a:rPr>
              <a:t>queue.pop</a:t>
            </a:r>
            <a:r>
              <a:rPr lang="en-US" dirty="0">
                <a:solidFill>
                  <a:schemeClr val="bg1"/>
                </a:solidFill>
              </a:rPr>
              <a:t>(0)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code will print 9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5.1.9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958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Methods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772850-E28B-B7AB-0C8C-9FFBB48A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2590"/>
              </p:ext>
            </p:extLst>
          </p:nvPr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44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Brainstorm some ways that you might interact with a programmed queue on a day to day basis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382735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2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64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96BBB-7A5E-7D9C-D462-590A3968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F6B0F5B8-FD0F-0F5D-DB7A-00689569D17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8E422-046A-2BFF-069F-E3EEA3DDF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4826" y="2252324"/>
            <a:ext cx="3324945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Your CPU decides which ‘process’ to run at any given moment using a much more complex version of a priority queue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CA692C-3B9E-D466-1592-D6A3C2B8B3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140D5C-6504-7CB0-988C-F7A282EE62C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DA440C-CAE5-D4E6-5C17-51179F4DA20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0370EF1-60CE-CDF3-1B43-12906F7F912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B5013A27-EBDD-0732-48B3-3EBE5B6FC09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136485-1C12-0A23-E5D3-4381FA9E928E}"/>
              </a:ext>
            </a:extLst>
          </p:cNvPr>
          <p:cNvGrpSpPr/>
          <p:nvPr/>
        </p:nvGrpSpPr>
        <p:grpSpPr>
          <a:xfrm>
            <a:off x="358571" y="1045596"/>
            <a:ext cx="382735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F2E499-12F4-F153-C4FD-7D684F96423F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4C5091-9607-F0A8-4D5C-5E798145CB6F}"/>
                </a:ext>
              </a:extLst>
            </p:cNvPr>
            <p:cNvSpPr txBox="1"/>
            <p:nvPr/>
          </p:nvSpPr>
          <p:spPr>
            <a:xfrm>
              <a:off x="896922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Uses</a:t>
              </a:r>
            </a:p>
          </p:txBody>
        </p:sp>
      </p:grpSp>
      <p:pic>
        <p:nvPicPr>
          <p:cNvPr id="1026" name="Picture 2" descr="13 OS CPU Scheduling Multilevel Feedback Queue Scheduler - YouTube">
            <a:extLst>
              <a:ext uri="{FF2B5EF4-FFF2-40B4-BE49-F238E27FC236}">
                <a16:creationId xmlns:a16="http://schemas.microsoft.com/office/drawing/2014/main" id="{981F19FF-8D2F-83C0-7415-E18E7685F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8" r="12737"/>
          <a:stretch/>
        </p:blipFill>
        <p:spPr bwMode="auto">
          <a:xfrm>
            <a:off x="1327573" y="2433481"/>
            <a:ext cx="536448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4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5F8B3-70E5-EE57-5D00-48DA1F29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6B9F751-37DB-57D7-2DC2-C89532B4427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36B0A-719B-EC0B-ABFE-6D8F29E3D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Printer queue for documents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275AF1-F4B8-D70A-DACA-052C8358D9F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B24574-1D74-06C0-81F1-88FC3581D59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8E5FEF-C1DF-32ED-3A8C-11B579BA7B6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368503D-679D-19F2-FF37-2F9B4975851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CE27AB78-EEBD-026B-E7BB-BD383721100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38901A-F7FA-7B54-6B39-E1929D58EF10}"/>
              </a:ext>
            </a:extLst>
          </p:cNvPr>
          <p:cNvGrpSpPr/>
          <p:nvPr/>
        </p:nvGrpSpPr>
        <p:grpSpPr>
          <a:xfrm>
            <a:off x="358571" y="1045596"/>
            <a:ext cx="382735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921313C-4462-D1CC-53BD-010BB083148E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A0CAD2-0E73-831E-21D4-0BFAC82C799B}"/>
                </a:ext>
              </a:extLst>
            </p:cNvPr>
            <p:cNvSpPr txBox="1"/>
            <p:nvPr/>
          </p:nvSpPr>
          <p:spPr>
            <a:xfrm>
              <a:off x="896922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Uses</a:t>
              </a:r>
            </a:p>
          </p:txBody>
        </p:sp>
      </p:grpSp>
      <p:pic>
        <p:nvPicPr>
          <p:cNvPr id="2050" name="Picture 2" descr="How To View And Clear The Printer Queue In Windows 10">
            <a:extLst>
              <a:ext uri="{FF2B5EF4-FFF2-40B4-BE49-F238E27FC236}">
                <a16:creationId xmlns:a16="http://schemas.microsoft.com/office/drawing/2014/main" id="{F3BE62C3-CD26-EBCE-39A6-5B605E5C3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25" y="3035338"/>
            <a:ext cx="9415349" cy="353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08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Anything simulating a real world object with a physical queue (maybe a diner-dash style game?)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382735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2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Uses</a:t>
              </a:r>
            </a:p>
          </p:txBody>
        </p:sp>
      </p:grpSp>
      <p:pic>
        <p:nvPicPr>
          <p:cNvPr id="3074" name="Picture 2" descr="Fortnite Guide: How to Fix Waiting in Queue – GameSkinny">
            <a:extLst>
              <a:ext uri="{FF2B5EF4-FFF2-40B4-BE49-F238E27FC236}">
                <a16:creationId xmlns:a16="http://schemas.microsoft.com/office/drawing/2014/main" id="{5875468F-BBFC-CE37-8D9A-A64379F99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892" y="3613499"/>
            <a:ext cx="5099613" cy="286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4EDADC-E368-E08F-20EC-C8CBD034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8A6D60F-EC27-10FB-4CAC-FEB813A2136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06531-05CF-F091-CBE1-A9B991D46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Your CPU decides which ‘process’ to run at any given moment using a much more complex version of a priority 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Printer queue for documents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Anything simulating a real world object with a physical queue (maybe a diner-dash style game?)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1F1E3E-502B-B9D9-D81C-8645159BC7E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42EEDD-AD47-C07F-C83E-09BC025E627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A14C7D-1228-F8C7-8F82-0BD6CBA487C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D08E490-FD9F-9906-8AA2-F8DFCAA8D49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F57F8429-5792-DD42-FEFF-10AE16B3049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C2DBAF-9712-1066-6805-301DA2BE08AA}"/>
              </a:ext>
            </a:extLst>
          </p:cNvPr>
          <p:cNvGrpSpPr/>
          <p:nvPr/>
        </p:nvGrpSpPr>
        <p:grpSpPr>
          <a:xfrm>
            <a:off x="358571" y="1045596"/>
            <a:ext cx="382735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DEAF3B-EA86-B00F-936C-C5362073E4FC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FA475-14D8-F151-9674-8CDCB706DDE1}"/>
                </a:ext>
              </a:extLst>
            </p:cNvPr>
            <p:cNvSpPr txBox="1"/>
            <p:nvPr/>
          </p:nvSpPr>
          <p:spPr>
            <a:xfrm>
              <a:off x="896922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Uses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45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Priority Queues: Each item in the queue has a priority that decides which item gets popped off first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Circular Queues: Queue has a finite number of spaces, if the queue fills up it overwrites the first elements with new elements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890763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Special queues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02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Python script that will push at least three numbers to a stack, then add them all together by popping them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7206" y="5227276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2" y="5377574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QUEUE = new Queue()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QUEUE.enqueue</a:t>
            </a:r>
            <a:r>
              <a:rPr lang="en-US" sz="2800" dirty="0">
                <a:solidFill>
                  <a:schemeClr val="bg1"/>
                </a:solidFill>
              </a:rPr>
              <a:t>(“item”)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QUEUE.dequeue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</a:t>
            </a:r>
            <a:r>
              <a:rPr lang="en-US" sz="2800" dirty="0" err="1">
                <a:solidFill>
                  <a:schemeClr val="bg1"/>
                </a:solidFill>
              </a:rPr>
              <a:t>QUEUE.isEmpty</a:t>
            </a:r>
            <a:r>
              <a:rPr lang="en-US" sz="2800" dirty="0">
                <a:solidFill>
                  <a:schemeClr val="bg1"/>
                </a:solidFill>
              </a:rPr>
              <a:t>() then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…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6719562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In PSEUDOCODE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914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Again, queues don’t properly exist in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you’d like to use a queue, adhere to using only .append(), .pop(0), and .</a:t>
            </a:r>
            <a:r>
              <a:rPr lang="en-US" sz="2800" dirty="0" err="1">
                <a:solidFill>
                  <a:schemeClr val="bg1"/>
                </a:solidFill>
              </a:rPr>
              <a:t>isEmpty</a:t>
            </a:r>
            <a:r>
              <a:rPr lang="en-US" sz="280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6719562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In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12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5187592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Dequeue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042230" cy="2610316"/>
            <a:chOff x="812225" y="1424872"/>
            <a:chExt cx="8392633" cy="26103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5785E7DA-2EFD-B57F-F599-D709A02B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3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= []</a:t>
            </a:r>
          </a:p>
          <a:p>
            <a:pPr algn="l"/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stack.append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</a:p>
          <a:p>
            <a:pPr algn="l"/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stack.append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(25)</a:t>
            </a:r>
          </a:p>
          <a:p>
            <a:pPr algn="l"/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stack.append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(35)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2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Last time, we discussed </a:t>
            </a:r>
            <a:r>
              <a:rPr lang="en-US" sz="2800" b="1" i="1" dirty="0">
                <a:solidFill>
                  <a:schemeClr val="bg1"/>
                </a:solidFill>
              </a:rPr>
              <a:t>Stacks</a:t>
            </a:r>
            <a:endParaRPr lang="en-US" sz="28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Stacks are an abstract data type that is LIFO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last item added is the first item that gets removed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Today, we’ll be discussing the stack’s counterpart – the </a:t>
            </a:r>
            <a:r>
              <a:rPr lang="en-US" sz="2800" b="1" i="1" dirty="0">
                <a:solidFill>
                  <a:schemeClr val="bg1"/>
                </a:solidFill>
              </a:rPr>
              <a:t>Queue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queue is FIFO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first item added is the first item that gets removed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252687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3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of this like a line at a restaurant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first person to get their order taken (removed from the line) is the person who got in line first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Assuming that no people swapped places, the filthy cutters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252687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Queues</a:t>
              </a:r>
            </a:p>
          </p:txBody>
        </p:sp>
      </p:grpSp>
      <p:pic>
        <p:nvPicPr>
          <p:cNvPr id="1026" name="Picture 2" descr="One ticket for book please - one ticket for book please - iFunny">
            <a:extLst>
              <a:ext uri="{FF2B5EF4-FFF2-40B4-BE49-F238E27FC236}">
                <a16:creationId xmlns:a16="http://schemas.microsoft.com/office/drawing/2014/main" id="{989EDD3B-6BF7-C057-6E71-6062DC8D3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454" y="4124958"/>
            <a:ext cx="3094218" cy="328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B9C0AB-6A0C-6470-FAC7-C8E5F66A2557}"/>
              </a:ext>
            </a:extLst>
          </p:cNvPr>
          <p:cNvSpPr txBox="1"/>
          <p:nvPr/>
        </p:nvSpPr>
        <p:spPr>
          <a:xfrm>
            <a:off x="4118508" y="543073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5A9582-605E-D2D3-FCB1-2A5B22C1FF36}"/>
              </a:ext>
            </a:extLst>
          </p:cNvPr>
          <p:cNvCxnSpPr/>
          <p:nvPr/>
        </p:nvCxnSpPr>
        <p:spPr>
          <a:xfrm>
            <a:off x="5107094" y="5649168"/>
            <a:ext cx="1347893" cy="23918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530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enqueue()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Adds an item to the end of a 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dequeue()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Removes the item from the front of the 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isEmpty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Returns true if the queue is empty, false otherwise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958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98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enqueue()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.append() in Python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Adds an item to the end of a 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dequeue()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.pop(0) in Python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Removes the item from the front of the 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isEmpty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Returns true if the queue is empty, false otherwise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5.1.9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958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713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7058389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Python, once again, in its infinite simplicity also lacks a built-in queue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Python queues are again just lists with rules we impose on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Here, we still use .append() to add items, just like the stack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Instead of doing .pop(), we will do .pop(0)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0 signifies that it is getting the first item from the queue, whereas pop with no number always gets the last item from a stack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5.1.9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3556417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OH, PYHTON</a:t>
              </a:r>
            </a:p>
          </p:txBody>
        </p:sp>
      </p:grpSp>
      <p:pic>
        <p:nvPicPr>
          <p:cNvPr id="2050" name="Picture 2" descr="Spongebob Angry Face GIFs | Tenor">
            <a:extLst>
              <a:ext uri="{FF2B5EF4-FFF2-40B4-BE49-F238E27FC236}">
                <a16:creationId xmlns:a16="http://schemas.microsoft.com/office/drawing/2014/main" id="{5FAECFFD-85F2-3D88-8B3C-E2CCEBA0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13265" y="1441921"/>
            <a:ext cx="3945214" cy="22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02D25B-6589-9AFC-859F-ABCC10A9134C}"/>
              </a:ext>
            </a:extLst>
          </p:cNvPr>
          <p:cNvSpPr txBox="1"/>
          <p:nvPr/>
        </p:nvSpPr>
        <p:spPr>
          <a:xfrm>
            <a:off x="7870613" y="3642849"/>
            <a:ext cx="398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Python users trying to implement a basic abstract data type</a:t>
            </a:r>
          </a:p>
        </p:txBody>
      </p:sp>
    </p:spTree>
    <p:extLst>
      <p:ext uri="{BB962C8B-B14F-4D97-AF65-F5344CB8AC3E}">
        <p14:creationId xmlns:p14="http://schemas.microsoft.com/office/powerpoint/2010/main" val="217069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queue.enqueue</a:t>
            </a:r>
            <a:r>
              <a:rPr lang="en-US" sz="2800" dirty="0">
                <a:solidFill>
                  <a:schemeClr val="bg1"/>
                </a:solidFill>
              </a:rPr>
              <a:t>(5)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queue.append</a:t>
            </a:r>
            <a:r>
              <a:rPr lang="en-US" dirty="0">
                <a:solidFill>
                  <a:schemeClr val="bg1"/>
                </a:solidFill>
              </a:rPr>
              <a:t>(5)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5.1.9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4958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Queue Methods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772850-E28B-B7AB-0C8C-9FFBB48A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72747"/>
              </p:ext>
            </p:extLst>
          </p:nvPr>
        </p:nvGraphicFramePr>
        <p:xfrm>
          <a:off x="6096000" y="3019524"/>
          <a:ext cx="24722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67">
                  <a:extLst>
                    <a:ext uri="{9D8B030D-6E8A-4147-A177-3AD203B41FA5}">
                      <a16:colId xmlns:a16="http://schemas.microsoft.com/office/drawing/2014/main" val="238333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61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7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38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1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0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5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6961</TotalTime>
  <Words>851</Words>
  <Application>Microsoft Office PowerPoint</Application>
  <PresentationFormat>Widescreen</PresentationFormat>
  <Paragraphs>135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Abstract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18</cp:revision>
  <dcterms:created xsi:type="dcterms:W3CDTF">2024-08-07T17:47:07Z</dcterms:created>
  <dcterms:modified xsi:type="dcterms:W3CDTF">2024-11-12T14:49:39Z</dcterms:modified>
</cp:coreProperties>
</file>