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81" r:id="rId3"/>
    <p:sldId id="390" r:id="rId4"/>
    <p:sldId id="382" r:id="rId5"/>
    <p:sldId id="391" r:id="rId6"/>
    <p:sldId id="395" r:id="rId7"/>
    <p:sldId id="394" r:id="rId8"/>
    <p:sldId id="392" r:id="rId9"/>
    <p:sldId id="396" r:id="rId10"/>
    <p:sldId id="397" r:id="rId11"/>
    <p:sldId id="404" r:id="rId12"/>
    <p:sldId id="398" r:id="rId13"/>
    <p:sldId id="405" r:id="rId14"/>
    <p:sldId id="393" r:id="rId15"/>
    <p:sldId id="399" r:id="rId16"/>
    <p:sldId id="401" r:id="rId17"/>
    <p:sldId id="400" r:id="rId18"/>
    <p:sldId id="403" r:id="rId19"/>
    <p:sldId id="402" r:id="rId20"/>
    <p:sldId id="38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1616"/>
    <a:srgbClr val="080404"/>
    <a:srgbClr val="831F1F"/>
    <a:srgbClr val="AA2626"/>
    <a:srgbClr val="3B1111"/>
    <a:srgbClr val="311B1B"/>
    <a:srgbClr val="5A1A1A"/>
    <a:srgbClr val="DA4E4E"/>
    <a:srgbClr val="1D1834"/>
    <a:srgbClr val="201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DB2A19-5943-4D69-820B-AB1B89DC26E3}" v="27" dt="2024-10-30T17:20:42.310"/>
    <p1510:client id="{EBCB5C76-7997-4364-B867-851BAB627E9E}" v="26" dt="2024-10-29T19:39:46.1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44" autoAdjust="0"/>
    <p:restoredTop sz="94660"/>
  </p:normalViewPr>
  <p:slideViewPr>
    <p:cSldViewPr snapToGrid="0">
      <p:cViewPr varScale="1">
        <p:scale>
          <a:sx n="94" d="100"/>
          <a:sy n="94" d="100"/>
        </p:scale>
        <p:origin x="2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Hill" userId="41dba03d-e58d-4389-9894-554c10310ba4" providerId="ADAL" clId="{EBCB5C76-7997-4364-B867-851BAB627E9E}"/>
    <pc:docChg chg="undo custSel addSld delSld modSld sldOrd">
      <pc:chgData name="Michael Hill" userId="41dba03d-e58d-4389-9894-554c10310ba4" providerId="ADAL" clId="{EBCB5C76-7997-4364-B867-851BAB627E9E}" dt="2024-10-29T19:39:46.084" v="2392" actId="1076"/>
      <pc:docMkLst>
        <pc:docMk/>
      </pc:docMkLst>
      <pc:sldChg chg="modSp mod">
        <pc:chgData name="Michael Hill" userId="41dba03d-e58d-4389-9894-554c10310ba4" providerId="ADAL" clId="{EBCB5C76-7997-4364-B867-851BAB627E9E}" dt="2024-10-28T17:57:00.397" v="312" actId="2711"/>
        <pc:sldMkLst>
          <pc:docMk/>
          <pc:sldMk cId="2681144213" sldId="381"/>
        </pc:sldMkLst>
        <pc:spChg chg="mod">
          <ac:chgData name="Michael Hill" userId="41dba03d-e58d-4389-9894-554c10310ba4" providerId="ADAL" clId="{EBCB5C76-7997-4364-B867-851BAB627E9E}" dt="2024-10-28T17:57:00.397" v="312" actId="2711"/>
          <ac:spMkLst>
            <pc:docMk/>
            <pc:sldMk cId="2681144213" sldId="381"/>
            <ac:spMk id="3" creationId="{1952EB97-8858-E965-3685-2366E07B4928}"/>
          </ac:spMkLst>
        </pc:spChg>
      </pc:sldChg>
      <pc:sldChg chg="modSp mod">
        <pc:chgData name="Michael Hill" userId="41dba03d-e58d-4389-9894-554c10310ba4" providerId="ADAL" clId="{EBCB5C76-7997-4364-B867-851BAB627E9E}" dt="2024-10-28T18:06:42.478" v="620" actId="20577"/>
        <pc:sldMkLst>
          <pc:docMk/>
          <pc:sldMk cId="895391710" sldId="382"/>
        </pc:sldMkLst>
        <pc:spChg chg="mod">
          <ac:chgData name="Michael Hill" userId="41dba03d-e58d-4389-9894-554c10310ba4" providerId="ADAL" clId="{EBCB5C76-7997-4364-B867-851BAB627E9E}" dt="2024-10-28T18:06:42.478" v="620" actId="20577"/>
          <ac:spMkLst>
            <pc:docMk/>
            <pc:sldMk cId="895391710" sldId="382"/>
            <ac:spMk id="3" creationId="{1952EB97-8858-E965-3685-2366E07B4928}"/>
          </ac:spMkLst>
        </pc:spChg>
        <pc:spChg chg="mod">
          <ac:chgData name="Michael Hill" userId="41dba03d-e58d-4389-9894-554c10310ba4" providerId="ADAL" clId="{EBCB5C76-7997-4364-B867-851BAB627E9E}" dt="2024-10-28T18:06:22.820" v="523" actId="20577"/>
          <ac:spMkLst>
            <pc:docMk/>
            <pc:sldMk cId="895391710" sldId="382"/>
            <ac:spMk id="11" creationId="{3CF14E4B-5A43-D942-174F-063DC726EA3B}"/>
          </ac:spMkLst>
        </pc:spChg>
        <pc:grpChg chg="mod">
          <ac:chgData name="Michael Hill" userId="41dba03d-e58d-4389-9894-554c10310ba4" providerId="ADAL" clId="{EBCB5C76-7997-4364-B867-851BAB627E9E}" dt="2024-10-28T18:06:25.155" v="524" actId="14100"/>
          <ac:grpSpMkLst>
            <pc:docMk/>
            <pc:sldMk cId="895391710" sldId="382"/>
            <ac:grpSpMk id="5" creationId="{DD5AFAD8-8379-504E-3AF8-DA8424C93E18}"/>
          </ac:grpSpMkLst>
        </pc:grpChg>
      </pc:sldChg>
      <pc:sldChg chg="modSp mod">
        <pc:chgData name="Michael Hill" userId="41dba03d-e58d-4389-9894-554c10310ba4" providerId="ADAL" clId="{EBCB5C76-7997-4364-B867-851BAB627E9E}" dt="2024-10-28T18:01:08.232" v="517" actId="33524"/>
        <pc:sldMkLst>
          <pc:docMk/>
          <pc:sldMk cId="3499320646" sldId="390"/>
        </pc:sldMkLst>
        <pc:spChg chg="mod">
          <ac:chgData name="Michael Hill" userId="41dba03d-e58d-4389-9894-554c10310ba4" providerId="ADAL" clId="{EBCB5C76-7997-4364-B867-851BAB627E9E}" dt="2024-10-28T18:01:08.232" v="517" actId="33524"/>
          <ac:spMkLst>
            <pc:docMk/>
            <pc:sldMk cId="3499320646" sldId="390"/>
            <ac:spMk id="3" creationId="{1952EB97-8858-E965-3685-2366E07B4928}"/>
          </ac:spMkLst>
        </pc:spChg>
      </pc:sldChg>
      <pc:sldChg chg="addSp modSp add mod">
        <pc:chgData name="Michael Hill" userId="41dba03d-e58d-4389-9894-554c10310ba4" providerId="ADAL" clId="{EBCB5C76-7997-4364-B867-851BAB627E9E}" dt="2024-10-28T18:25:55.459" v="938" actId="20577"/>
        <pc:sldMkLst>
          <pc:docMk/>
          <pc:sldMk cId="740034071" sldId="391"/>
        </pc:sldMkLst>
        <pc:spChg chg="mod">
          <ac:chgData name="Michael Hill" userId="41dba03d-e58d-4389-9894-554c10310ba4" providerId="ADAL" clId="{EBCB5C76-7997-4364-B867-851BAB627E9E}" dt="2024-10-28T18:25:55.459" v="938" actId="20577"/>
          <ac:spMkLst>
            <pc:docMk/>
            <pc:sldMk cId="740034071" sldId="391"/>
            <ac:spMk id="3" creationId="{E1689332-BB8A-153C-53A1-E58D60D9823B}"/>
          </ac:spMkLst>
        </pc:spChg>
        <pc:picChg chg="add mod">
          <ac:chgData name="Michael Hill" userId="41dba03d-e58d-4389-9894-554c10310ba4" providerId="ADAL" clId="{EBCB5C76-7997-4364-B867-851BAB627E9E}" dt="2024-10-28T18:25:41.780" v="844" actId="1076"/>
          <ac:picMkLst>
            <pc:docMk/>
            <pc:sldMk cId="740034071" sldId="391"/>
            <ac:picMk id="1026" creationId="{FD89CE90-2BA6-D14A-41EF-B34F5966EE0C}"/>
          </ac:picMkLst>
        </pc:picChg>
      </pc:sldChg>
      <pc:sldChg chg="addSp delSp modSp add mod ord">
        <pc:chgData name="Michael Hill" userId="41dba03d-e58d-4389-9894-554c10310ba4" providerId="ADAL" clId="{EBCB5C76-7997-4364-B867-851BAB627E9E}" dt="2024-10-28T20:18:19.060" v="2018" actId="1076"/>
        <pc:sldMkLst>
          <pc:docMk/>
          <pc:sldMk cId="1327174109" sldId="392"/>
        </pc:sldMkLst>
        <pc:spChg chg="mod">
          <ac:chgData name="Michael Hill" userId="41dba03d-e58d-4389-9894-554c10310ba4" providerId="ADAL" clId="{EBCB5C76-7997-4364-B867-851BAB627E9E}" dt="2024-10-28T20:18:14.956" v="2016" actId="20577"/>
          <ac:spMkLst>
            <pc:docMk/>
            <pc:sldMk cId="1327174109" sldId="392"/>
            <ac:spMk id="3" creationId="{DF8EF37A-6583-B083-4EEC-4F79618FDA8B}"/>
          </ac:spMkLst>
        </pc:spChg>
        <pc:spChg chg="mod">
          <ac:chgData name="Michael Hill" userId="41dba03d-e58d-4389-9894-554c10310ba4" providerId="ADAL" clId="{EBCB5C76-7997-4364-B867-851BAB627E9E}" dt="2024-10-28T20:16:50.769" v="1752" actId="20577"/>
          <ac:spMkLst>
            <pc:docMk/>
            <pc:sldMk cId="1327174109" sldId="392"/>
            <ac:spMk id="11" creationId="{9CBA9AF0-D63C-1314-73D1-3530A0F5930E}"/>
          </ac:spMkLst>
        </pc:spChg>
        <pc:grpChg chg="mod">
          <ac:chgData name="Michael Hill" userId="41dba03d-e58d-4389-9894-554c10310ba4" providerId="ADAL" clId="{EBCB5C76-7997-4364-B867-851BAB627E9E}" dt="2024-10-28T20:16:53.616" v="1753" actId="14100"/>
          <ac:grpSpMkLst>
            <pc:docMk/>
            <pc:sldMk cId="1327174109" sldId="392"/>
            <ac:grpSpMk id="5" creationId="{FC18E975-767B-060C-A4D7-D880FC32F6ED}"/>
          </ac:grpSpMkLst>
        </pc:grpChg>
        <pc:picChg chg="del mod">
          <ac:chgData name="Michael Hill" userId="41dba03d-e58d-4389-9894-554c10310ba4" providerId="ADAL" clId="{EBCB5C76-7997-4364-B867-851BAB627E9E}" dt="2024-10-28T19:53:53.326" v="1065" actId="478"/>
          <ac:picMkLst>
            <pc:docMk/>
            <pc:sldMk cId="1327174109" sldId="392"/>
            <ac:picMk id="1026" creationId="{6F148651-B56B-9C9F-E32D-4F6A43D8BD3E}"/>
          </ac:picMkLst>
        </pc:picChg>
        <pc:picChg chg="add mod">
          <ac:chgData name="Michael Hill" userId="41dba03d-e58d-4389-9894-554c10310ba4" providerId="ADAL" clId="{EBCB5C76-7997-4364-B867-851BAB627E9E}" dt="2024-10-28T20:18:19.060" v="2018" actId="1076"/>
          <ac:picMkLst>
            <pc:docMk/>
            <pc:sldMk cId="1327174109" sldId="392"/>
            <ac:picMk id="2050" creationId="{BDE59B35-EA2D-A3D3-8EF1-4FC3CDDF28D3}"/>
          </ac:picMkLst>
        </pc:picChg>
      </pc:sldChg>
      <pc:sldChg chg="addSp delSp modSp add mod">
        <pc:chgData name="Michael Hill" userId="41dba03d-e58d-4389-9894-554c10310ba4" providerId="ADAL" clId="{EBCB5C76-7997-4364-B867-851BAB627E9E}" dt="2024-10-28T20:06:41.946" v="1295" actId="20577"/>
        <pc:sldMkLst>
          <pc:docMk/>
          <pc:sldMk cId="2066321182" sldId="393"/>
        </pc:sldMkLst>
        <pc:spChg chg="mod">
          <ac:chgData name="Michael Hill" userId="41dba03d-e58d-4389-9894-554c10310ba4" providerId="ADAL" clId="{EBCB5C76-7997-4364-B867-851BAB627E9E}" dt="2024-10-28T20:06:41.946" v="1295" actId="20577"/>
          <ac:spMkLst>
            <pc:docMk/>
            <pc:sldMk cId="2066321182" sldId="393"/>
            <ac:spMk id="3" creationId="{A8E4FD54-79ED-F9E5-00A8-DB149AEFFCFA}"/>
          </ac:spMkLst>
        </pc:spChg>
        <pc:spChg chg="mod">
          <ac:chgData name="Michael Hill" userId="41dba03d-e58d-4389-9894-554c10310ba4" providerId="ADAL" clId="{EBCB5C76-7997-4364-B867-851BAB627E9E}" dt="2024-10-28T19:54:25.984" v="1166" actId="20577"/>
          <ac:spMkLst>
            <pc:docMk/>
            <pc:sldMk cId="2066321182" sldId="393"/>
            <ac:spMk id="11" creationId="{D54B71F8-1B53-9C8D-F1B3-AC2267FD6616}"/>
          </ac:spMkLst>
        </pc:spChg>
        <pc:grpChg chg="mod">
          <ac:chgData name="Michael Hill" userId="41dba03d-e58d-4389-9894-554c10310ba4" providerId="ADAL" clId="{EBCB5C76-7997-4364-B867-851BAB627E9E}" dt="2024-10-28T19:54:29.904" v="1167" actId="14100"/>
          <ac:grpSpMkLst>
            <pc:docMk/>
            <pc:sldMk cId="2066321182" sldId="393"/>
            <ac:grpSpMk id="5" creationId="{9A72E2C5-3190-A565-EC54-E4C3A77519CD}"/>
          </ac:grpSpMkLst>
        </pc:grpChg>
        <pc:picChg chg="del">
          <ac:chgData name="Michael Hill" userId="41dba03d-e58d-4389-9894-554c10310ba4" providerId="ADAL" clId="{EBCB5C76-7997-4364-B867-851BAB627E9E}" dt="2024-10-28T19:54:35.176" v="1168" actId="478"/>
          <ac:picMkLst>
            <pc:docMk/>
            <pc:sldMk cId="2066321182" sldId="393"/>
            <ac:picMk id="2050" creationId="{19D1E70E-A48C-790E-0D65-D45C0A086B71}"/>
          </ac:picMkLst>
        </pc:picChg>
        <pc:picChg chg="add mod">
          <ac:chgData name="Michael Hill" userId="41dba03d-e58d-4389-9894-554c10310ba4" providerId="ADAL" clId="{EBCB5C76-7997-4364-B867-851BAB627E9E}" dt="2024-10-28T19:54:38.424" v="1172" actId="1076"/>
          <ac:picMkLst>
            <pc:docMk/>
            <pc:sldMk cId="2066321182" sldId="393"/>
            <ac:picMk id="3074" creationId="{B8216160-76EF-8258-0630-7B56970C4603}"/>
          </ac:picMkLst>
        </pc:picChg>
      </pc:sldChg>
      <pc:sldChg chg="addSp delSp modSp add mod">
        <pc:chgData name="Michael Hill" userId="41dba03d-e58d-4389-9894-554c10310ba4" providerId="ADAL" clId="{EBCB5C76-7997-4364-B867-851BAB627E9E}" dt="2024-10-28T20:09:37.799" v="1638" actId="20577"/>
        <pc:sldMkLst>
          <pc:docMk/>
          <pc:sldMk cId="2011269143" sldId="394"/>
        </pc:sldMkLst>
        <pc:spChg chg="mod">
          <ac:chgData name="Michael Hill" userId="41dba03d-e58d-4389-9894-554c10310ba4" providerId="ADAL" clId="{EBCB5C76-7997-4364-B867-851BAB627E9E}" dt="2024-10-28T20:09:37.799" v="1638" actId="20577"/>
          <ac:spMkLst>
            <pc:docMk/>
            <pc:sldMk cId="2011269143" sldId="394"/>
            <ac:spMk id="3" creationId="{A93B5AA9-A04C-8FBC-887C-4BCF1BC46E22}"/>
          </ac:spMkLst>
        </pc:spChg>
        <pc:spChg chg="mod">
          <ac:chgData name="Michael Hill" userId="41dba03d-e58d-4389-9894-554c10310ba4" providerId="ADAL" clId="{EBCB5C76-7997-4364-B867-851BAB627E9E}" dt="2024-10-28T20:08:37.352" v="1304" actId="20577"/>
          <ac:spMkLst>
            <pc:docMk/>
            <pc:sldMk cId="2011269143" sldId="394"/>
            <ac:spMk id="11" creationId="{82AEB2CA-B47C-3367-A744-586671A21EAC}"/>
          </ac:spMkLst>
        </pc:spChg>
        <pc:grpChg chg="mod">
          <ac:chgData name="Michael Hill" userId="41dba03d-e58d-4389-9894-554c10310ba4" providerId="ADAL" clId="{EBCB5C76-7997-4364-B867-851BAB627E9E}" dt="2024-10-28T20:09:01.369" v="1411" actId="14100"/>
          <ac:grpSpMkLst>
            <pc:docMk/>
            <pc:sldMk cId="2011269143" sldId="394"/>
            <ac:grpSpMk id="5" creationId="{2C42640E-D65C-08DF-D4B5-63DF8FDD60D7}"/>
          </ac:grpSpMkLst>
        </pc:grpChg>
        <pc:picChg chg="add mod">
          <ac:chgData name="Michael Hill" userId="41dba03d-e58d-4389-9894-554c10310ba4" providerId="ADAL" clId="{EBCB5C76-7997-4364-B867-851BAB627E9E}" dt="2024-10-28T20:08:59.046" v="1410"/>
          <ac:picMkLst>
            <pc:docMk/>
            <pc:sldMk cId="2011269143" sldId="394"/>
            <ac:picMk id="2" creationId="{F9D9173A-8D58-C0F8-64AF-C2B74DF86787}"/>
          </ac:picMkLst>
        </pc:picChg>
        <pc:picChg chg="del">
          <ac:chgData name="Michael Hill" userId="41dba03d-e58d-4389-9894-554c10310ba4" providerId="ADAL" clId="{EBCB5C76-7997-4364-B867-851BAB627E9E}" dt="2024-10-28T20:08:58.382" v="1409" actId="478"/>
          <ac:picMkLst>
            <pc:docMk/>
            <pc:sldMk cId="2011269143" sldId="394"/>
            <ac:picMk id="3074" creationId="{220AED44-545E-4FE4-748B-A6D9024B8B80}"/>
          </ac:picMkLst>
        </pc:picChg>
      </pc:sldChg>
      <pc:sldChg chg="add del">
        <pc:chgData name="Michael Hill" userId="41dba03d-e58d-4389-9894-554c10310ba4" providerId="ADAL" clId="{EBCB5C76-7997-4364-B867-851BAB627E9E}" dt="2024-10-28T20:14:07.713" v="1640" actId="2890"/>
        <pc:sldMkLst>
          <pc:docMk/>
          <pc:sldMk cId="1732808573" sldId="395"/>
        </pc:sldMkLst>
      </pc:sldChg>
      <pc:sldChg chg="add">
        <pc:chgData name="Michael Hill" userId="41dba03d-e58d-4389-9894-554c10310ba4" providerId="ADAL" clId="{EBCB5C76-7997-4364-B867-851BAB627E9E}" dt="2024-10-28T20:14:08.671" v="1641" actId="2890"/>
        <pc:sldMkLst>
          <pc:docMk/>
          <pc:sldMk cId="2184164792" sldId="395"/>
        </pc:sldMkLst>
      </pc:sldChg>
      <pc:sldChg chg="addSp delSp modSp add mod">
        <pc:chgData name="Michael Hill" userId="41dba03d-e58d-4389-9894-554c10310ba4" providerId="ADAL" clId="{EBCB5C76-7997-4364-B867-851BAB627E9E}" dt="2024-10-29T19:39:46.084" v="2392" actId="1076"/>
        <pc:sldMkLst>
          <pc:docMk/>
          <pc:sldMk cId="1434170472" sldId="396"/>
        </pc:sldMkLst>
        <pc:spChg chg="mod">
          <ac:chgData name="Michael Hill" userId="41dba03d-e58d-4389-9894-554c10310ba4" providerId="ADAL" clId="{EBCB5C76-7997-4364-B867-851BAB627E9E}" dt="2024-10-29T19:39:10.455" v="2385" actId="20577"/>
          <ac:spMkLst>
            <pc:docMk/>
            <pc:sldMk cId="1434170472" sldId="396"/>
            <ac:spMk id="3" creationId="{3A687022-D597-0ACD-2A29-059104B20613}"/>
          </ac:spMkLst>
        </pc:spChg>
        <pc:spChg chg="mod">
          <ac:chgData name="Michael Hill" userId="41dba03d-e58d-4389-9894-554c10310ba4" providerId="ADAL" clId="{EBCB5C76-7997-4364-B867-851BAB627E9E}" dt="2024-10-29T19:38:23.643" v="2043" actId="20577"/>
          <ac:spMkLst>
            <pc:docMk/>
            <pc:sldMk cId="1434170472" sldId="396"/>
            <ac:spMk id="11" creationId="{4CD8CD84-AAF0-9E60-59D2-A748236C5D51}"/>
          </ac:spMkLst>
        </pc:spChg>
        <pc:picChg chg="add mod">
          <ac:chgData name="Michael Hill" userId="41dba03d-e58d-4389-9894-554c10310ba4" providerId="ADAL" clId="{EBCB5C76-7997-4364-B867-851BAB627E9E}" dt="2024-10-29T19:39:46.084" v="2392" actId="1076"/>
          <ac:picMkLst>
            <pc:docMk/>
            <pc:sldMk cId="1434170472" sldId="396"/>
            <ac:picMk id="1026" creationId="{4255B642-DCA3-63EE-D26B-ABECAEDD0B86}"/>
          </ac:picMkLst>
        </pc:picChg>
        <pc:picChg chg="del">
          <ac:chgData name="Michael Hill" userId="41dba03d-e58d-4389-9894-554c10310ba4" providerId="ADAL" clId="{EBCB5C76-7997-4364-B867-851BAB627E9E}" dt="2024-10-29T19:39:37.496" v="2386" actId="478"/>
          <ac:picMkLst>
            <pc:docMk/>
            <pc:sldMk cId="1434170472" sldId="396"/>
            <ac:picMk id="2050" creationId="{B0593E40-D5F7-9072-4F55-E66921FE1639}"/>
          </ac:picMkLst>
        </pc:picChg>
      </pc:sldChg>
      <pc:sldChg chg="del">
        <pc:chgData name="Michael Hill" userId="41dba03d-e58d-4389-9894-554c10310ba4" providerId="ADAL" clId="{EBCB5C76-7997-4364-B867-851BAB627E9E}" dt="2024-10-28T18:01:12.054" v="518" actId="47"/>
        <pc:sldMkLst>
          <pc:docMk/>
          <pc:sldMk cId="1778530588" sldId="422"/>
        </pc:sldMkLst>
      </pc:sldChg>
      <pc:sldChg chg="del">
        <pc:chgData name="Michael Hill" userId="41dba03d-e58d-4389-9894-554c10310ba4" providerId="ADAL" clId="{EBCB5C76-7997-4364-B867-851BAB627E9E}" dt="2024-10-28T18:01:12.054" v="518" actId="47"/>
        <pc:sldMkLst>
          <pc:docMk/>
          <pc:sldMk cId="1602984234" sldId="423"/>
        </pc:sldMkLst>
      </pc:sldChg>
      <pc:sldChg chg="del">
        <pc:chgData name="Michael Hill" userId="41dba03d-e58d-4389-9894-554c10310ba4" providerId="ADAL" clId="{EBCB5C76-7997-4364-B867-851BAB627E9E}" dt="2024-10-28T18:01:12.054" v="518" actId="47"/>
        <pc:sldMkLst>
          <pc:docMk/>
          <pc:sldMk cId="2247131581" sldId="424"/>
        </pc:sldMkLst>
      </pc:sldChg>
      <pc:sldChg chg="del">
        <pc:chgData name="Michael Hill" userId="41dba03d-e58d-4389-9894-554c10310ba4" providerId="ADAL" clId="{EBCB5C76-7997-4364-B867-851BAB627E9E}" dt="2024-10-28T18:01:12.054" v="518" actId="47"/>
        <pc:sldMkLst>
          <pc:docMk/>
          <pc:sldMk cId="2170693330" sldId="425"/>
        </pc:sldMkLst>
      </pc:sldChg>
      <pc:sldChg chg="del">
        <pc:chgData name="Michael Hill" userId="41dba03d-e58d-4389-9894-554c10310ba4" providerId="ADAL" clId="{EBCB5C76-7997-4364-B867-851BAB627E9E}" dt="2024-10-28T18:01:12.054" v="518" actId="47"/>
        <pc:sldMkLst>
          <pc:docMk/>
          <pc:sldMk cId="905024402" sldId="426"/>
        </pc:sldMkLst>
      </pc:sldChg>
      <pc:sldChg chg="del">
        <pc:chgData name="Michael Hill" userId="41dba03d-e58d-4389-9894-554c10310ba4" providerId="ADAL" clId="{EBCB5C76-7997-4364-B867-851BAB627E9E}" dt="2024-10-28T18:01:12.054" v="518" actId="47"/>
        <pc:sldMkLst>
          <pc:docMk/>
          <pc:sldMk cId="3269644390" sldId="427"/>
        </pc:sldMkLst>
      </pc:sldChg>
      <pc:sldChg chg="del">
        <pc:chgData name="Michael Hill" userId="41dba03d-e58d-4389-9894-554c10310ba4" providerId="ADAL" clId="{EBCB5C76-7997-4364-B867-851BAB627E9E}" dt="2024-10-28T18:01:12.054" v="518" actId="47"/>
        <pc:sldMkLst>
          <pc:docMk/>
          <pc:sldMk cId="2314219" sldId="428"/>
        </pc:sldMkLst>
      </pc:sldChg>
      <pc:sldChg chg="del">
        <pc:chgData name="Michael Hill" userId="41dba03d-e58d-4389-9894-554c10310ba4" providerId="ADAL" clId="{EBCB5C76-7997-4364-B867-851BAB627E9E}" dt="2024-10-28T18:01:12.054" v="518" actId="47"/>
        <pc:sldMkLst>
          <pc:docMk/>
          <pc:sldMk cId="839141857" sldId="429"/>
        </pc:sldMkLst>
      </pc:sldChg>
      <pc:sldChg chg="del">
        <pc:chgData name="Michael Hill" userId="41dba03d-e58d-4389-9894-554c10310ba4" providerId="ADAL" clId="{EBCB5C76-7997-4364-B867-851BAB627E9E}" dt="2024-10-28T18:01:12.054" v="518" actId="47"/>
        <pc:sldMkLst>
          <pc:docMk/>
          <pc:sldMk cId="491451092" sldId="430"/>
        </pc:sldMkLst>
      </pc:sldChg>
      <pc:sldChg chg="del">
        <pc:chgData name="Michael Hill" userId="41dba03d-e58d-4389-9894-554c10310ba4" providerId="ADAL" clId="{EBCB5C76-7997-4364-B867-851BAB627E9E}" dt="2024-10-28T18:01:12.054" v="518" actId="47"/>
        <pc:sldMkLst>
          <pc:docMk/>
          <pc:sldMk cId="2328549867" sldId="431"/>
        </pc:sldMkLst>
      </pc:sldChg>
      <pc:sldChg chg="del">
        <pc:chgData name="Michael Hill" userId="41dba03d-e58d-4389-9894-554c10310ba4" providerId="ADAL" clId="{EBCB5C76-7997-4364-B867-851BAB627E9E}" dt="2024-10-28T18:01:12.054" v="518" actId="47"/>
        <pc:sldMkLst>
          <pc:docMk/>
          <pc:sldMk cId="1475404914" sldId="432"/>
        </pc:sldMkLst>
      </pc:sldChg>
      <pc:sldChg chg="del">
        <pc:chgData name="Michael Hill" userId="41dba03d-e58d-4389-9894-554c10310ba4" providerId="ADAL" clId="{EBCB5C76-7997-4364-B867-851BAB627E9E}" dt="2024-10-28T18:01:12.054" v="518" actId="47"/>
        <pc:sldMkLst>
          <pc:docMk/>
          <pc:sldMk cId="2664940642" sldId="433"/>
        </pc:sldMkLst>
      </pc:sldChg>
      <pc:sldChg chg="del">
        <pc:chgData name="Michael Hill" userId="41dba03d-e58d-4389-9894-554c10310ba4" providerId="ADAL" clId="{EBCB5C76-7997-4364-B867-851BAB627E9E}" dt="2024-10-28T18:01:12.054" v="518" actId="47"/>
        <pc:sldMkLst>
          <pc:docMk/>
          <pc:sldMk cId="3331449052" sldId="434"/>
        </pc:sldMkLst>
      </pc:sldChg>
      <pc:sldChg chg="del">
        <pc:chgData name="Michael Hill" userId="41dba03d-e58d-4389-9894-554c10310ba4" providerId="ADAL" clId="{EBCB5C76-7997-4364-B867-851BAB627E9E}" dt="2024-10-28T18:01:12.054" v="518" actId="47"/>
        <pc:sldMkLst>
          <pc:docMk/>
          <pc:sldMk cId="2002128145" sldId="435"/>
        </pc:sldMkLst>
      </pc:sldChg>
    </pc:docChg>
  </pc:docChgLst>
  <pc:docChgLst>
    <pc:chgData name="Michael Hill" userId="41dba03d-e58d-4389-9894-554c10310ba4" providerId="ADAL" clId="{D7DB2A19-5943-4D69-820B-AB1B89DC26E3}"/>
    <pc:docChg chg="undo custSel addSld modSld sldOrd">
      <pc:chgData name="Michael Hill" userId="41dba03d-e58d-4389-9894-554c10310ba4" providerId="ADAL" clId="{D7DB2A19-5943-4D69-820B-AB1B89DC26E3}" dt="2024-10-30T17:20:42.310" v="2465"/>
      <pc:docMkLst>
        <pc:docMk/>
      </pc:docMkLst>
      <pc:sldChg chg="modSp mod modAnim">
        <pc:chgData name="Michael Hill" userId="41dba03d-e58d-4389-9894-554c10310ba4" providerId="ADAL" clId="{D7DB2A19-5943-4D69-820B-AB1B89DC26E3}" dt="2024-10-30T17:20:42.310" v="2465"/>
        <pc:sldMkLst>
          <pc:docMk/>
          <pc:sldMk cId="2960132746" sldId="383"/>
        </pc:sldMkLst>
        <pc:spChg chg="mod">
          <ac:chgData name="Michael Hill" userId="41dba03d-e58d-4389-9894-554c10310ba4" providerId="ADAL" clId="{D7DB2A19-5943-4D69-820B-AB1B89DC26E3}" dt="2024-10-30T17:19:12.668" v="2460" actId="20577"/>
          <ac:spMkLst>
            <pc:docMk/>
            <pc:sldMk cId="2960132746" sldId="383"/>
            <ac:spMk id="3" creationId="{1952EB97-8858-E965-3685-2366E07B4928}"/>
          </ac:spMkLst>
        </pc:spChg>
      </pc:sldChg>
      <pc:sldChg chg="modSp mod">
        <pc:chgData name="Michael Hill" userId="41dba03d-e58d-4389-9894-554c10310ba4" providerId="ADAL" clId="{D7DB2A19-5943-4D69-820B-AB1B89DC26E3}" dt="2024-10-30T15:06:58.185" v="710" actId="20577"/>
        <pc:sldMkLst>
          <pc:docMk/>
          <pc:sldMk cId="740034071" sldId="391"/>
        </pc:sldMkLst>
        <pc:spChg chg="mod">
          <ac:chgData name="Michael Hill" userId="41dba03d-e58d-4389-9894-554c10310ba4" providerId="ADAL" clId="{D7DB2A19-5943-4D69-820B-AB1B89DC26E3}" dt="2024-10-30T15:06:58.185" v="710" actId="20577"/>
          <ac:spMkLst>
            <pc:docMk/>
            <pc:sldMk cId="740034071" sldId="391"/>
            <ac:spMk id="6" creationId="{75957415-37CC-7FAB-7592-358EC1049475}"/>
          </ac:spMkLst>
        </pc:spChg>
      </pc:sldChg>
      <pc:sldChg chg="modSp mod">
        <pc:chgData name="Michael Hill" userId="41dba03d-e58d-4389-9894-554c10310ba4" providerId="ADAL" clId="{D7DB2A19-5943-4D69-820B-AB1B89DC26E3}" dt="2024-10-30T15:06:50.557" v="704" actId="20577"/>
        <pc:sldMkLst>
          <pc:docMk/>
          <pc:sldMk cId="1327174109" sldId="392"/>
        </pc:sldMkLst>
        <pc:spChg chg="mod">
          <ac:chgData name="Michael Hill" userId="41dba03d-e58d-4389-9894-554c10310ba4" providerId="ADAL" clId="{D7DB2A19-5943-4D69-820B-AB1B89DC26E3}" dt="2024-10-30T15:06:50.557" v="704" actId="20577"/>
          <ac:spMkLst>
            <pc:docMk/>
            <pc:sldMk cId="1327174109" sldId="392"/>
            <ac:spMk id="6" creationId="{D631C3B0-84B8-731E-0224-D764156BCEAC}"/>
          </ac:spMkLst>
        </pc:spChg>
      </pc:sldChg>
      <pc:sldChg chg="modSp mod ord">
        <pc:chgData name="Michael Hill" userId="41dba03d-e58d-4389-9894-554c10310ba4" providerId="ADAL" clId="{D7DB2A19-5943-4D69-820B-AB1B89DC26E3}" dt="2024-10-30T15:06:40.898" v="695" actId="20577"/>
        <pc:sldMkLst>
          <pc:docMk/>
          <pc:sldMk cId="2066321182" sldId="393"/>
        </pc:sldMkLst>
        <pc:spChg chg="mod">
          <ac:chgData name="Michael Hill" userId="41dba03d-e58d-4389-9894-554c10310ba4" providerId="ADAL" clId="{D7DB2A19-5943-4D69-820B-AB1B89DC26E3}" dt="2024-10-30T15:06:40.898" v="695" actId="20577"/>
          <ac:spMkLst>
            <pc:docMk/>
            <pc:sldMk cId="2066321182" sldId="393"/>
            <ac:spMk id="6" creationId="{A1553194-275F-CCA5-6357-A42A9172F7F7}"/>
          </ac:spMkLst>
        </pc:spChg>
      </pc:sldChg>
      <pc:sldChg chg="modSp mod">
        <pc:chgData name="Michael Hill" userId="41dba03d-e58d-4389-9894-554c10310ba4" providerId="ADAL" clId="{D7DB2A19-5943-4D69-820B-AB1B89DC26E3}" dt="2024-10-30T15:06:52.809" v="706" actId="20577"/>
        <pc:sldMkLst>
          <pc:docMk/>
          <pc:sldMk cId="2011269143" sldId="394"/>
        </pc:sldMkLst>
        <pc:spChg chg="mod">
          <ac:chgData name="Michael Hill" userId="41dba03d-e58d-4389-9894-554c10310ba4" providerId="ADAL" clId="{D7DB2A19-5943-4D69-820B-AB1B89DC26E3}" dt="2024-10-30T15:06:52.809" v="706" actId="20577"/>
          <ac:spMkLst>
            <pc:docMk/>
            <pc:sldMk cId="2011269143" sldId="394"/>
            <ac:spMk id="6" creationId="{3D998520-DD63-43D6-12B0-3BDCC8A807D2}"/>
          </ac:spMkLst>
        </pc:spChg>
      </pc:sldChg>
      <pc:sldChg chg="modSp mod">
        <pc:chgData name="Michael Hill" userId="41dba03d-e58d-4389-9894-554c10310ba4" providerId="ADAL" clId="{D7DB2A19-5943-4D69-820B-AB1B89DC26E3}" dt="2024-10-30T15:06:54.931" v="708" actId="20577"/>
        <pc:sldMkLst>
          <pc:docMk/>
          <pc:sldMk cId="2184164792" sldId="395"/>
        </pc:sldMkLst>
        <pc:spChg chg="mod">
          <ac:chgData name="Michael Hill" userId="41dba03d-e58d-4389-9894-554c10310ba4" providerId="ADAL" clId="{D7DB2A19-5943-4D69-820B-AB1B89DC26E3}" dt="2024-10-30T15:06:54.931" v="708" actId="20577"/>
          <ac:spMkLst>
            <pc:docMk/>
            <pc:sldMk cId="2184164792" sldId="395"/>
            <ac:spMk id="6" creationId="{18555B7B-7B82-6AA4-09F3-D2E72D02FFAA}"/>
          </ac:spMkLst>
        </pc:spChg>
      </pc:sldChg>
      <pc:sldChg chg="modSp mod">
        <pc:chgData name="Michael Hill" userId="41dba03d-e58d-4389-9894-554c10310ba4" providerId="ADAL" clId="{D7DB2A19-5943-4D69-820B-AB1B89DC26E3}" dt="2024-10-30T15:06:47.909" v="701" actId="20577"/>
        <pc:sldMkLst>
          <pc:docMk/>
          <pc:sldMk cId="1434170472" sldId="396"/>
        </pc:sldMkLst>
        <pc:spChg chg="mod">
          <ac:chgData name="Michael Hill" userId="41dba03d-e58d-4389-9894-554c10310ba4" providerId="ADAL" clId="{D7DB2A19-5943-4D69-820B-AB1B89DC26E3}" dt="2024-10-30T15:06:47.909" v="701" actId="20577"/>
          <ac:spMkLst>
            <pc:docMk/>
            <pc:sldMk cId="1434170472" sldId="396"/>
            <ac:spMk id="6" creationId="{F67E4E58-F48E-3CD4-F2C2-8361FCDE447E}"/>
          </ac:spMkLst>
        </pc:spChg>
      </pc:sldChg>
      <pc:sldChg chg="addSp delSp modSp add mod">
        <pc:chgData name="Michael Hill" userId="41dba03d-e58d-4389-9894-554c10310ba4" providerId="ADAL" clId="{D7DB2A19-5943-4D69-820B-AB1B89DC26E3}" dt="2024-10-30T15:06:45.917" v="699" actId="20577"/>
        <pc:sldMkLst>
          <pc:docMk/>
          <pc:sldMk cId="1645488683" sldId="397"/>
        </pc:sldMkLst>
        <pc:spChg chg="mod">
          <ac:chgData name="Michael Hill" userId="41dba03d-e58d-4389-9894-554c10310ba4" providerId="ADAL" clId="{D7DB2A19-5943-4D69-820B-AB1B89DC26E3}" dt="2024-10-30T14:47:44.640" v="268" actId="20577"/>
          <ac:spMkLst>
            <pc:docMk/>
            <pc:sldMk cId="1645488683" sldId="397"/>
            <ac:spMk id="3" creationId="{876DE741-7A5E-B04D-459E-203A88CDB14A}"/>
          </ac:spMkLst>
        </pc:spChg>
        <pc:spChg chg="mod">
          <ac:chgData name="Michael Hill" userId="41dba03d-e58d-4389-9894-554c10310ba4" providerId="ADAL" clId="{D7DB2A19-5943-4D69-820B-AB1B89DC26E3}" dt="2024-10-30T15:06:45.917" v="699" actId="20577"/>
          <ac:spMkLst>
            <pc:docMk/>
            <pc:sldMk cId="1645488683" sldId="397"/>
            <ac:spMk id="6" creationId="{386640EE-45B2-1C04-09C0-93F97258D1DA}"/>
          </ac:spMkLst>
        </pc:spChg>
        <pc:picChg chg="add mod">
          <ac:chgData name="Michael Hill" userId="41dba03d-e58d-4389-9894-554c10310ba4" providerId="ADAL" clId="{D7DB2A19-5943-4D69-820B-AB1B89DC26E3}" dt="2024-10-30T14:48:14.867" v="275" actId="14100"/>
          <ac:picMkLst>
            <pc:docMk/>
            <pc:sldMk cId="1645488683" sldId="397"/>
            <ac:picMk id="2" creationId="{C34F1336-72A4-1433-69D5-68683F38B784}"/>
          </ac:picMkLst>
        </pc:picChg>
        <pc:picChg chg="del">
          <ac:chgData name="Michael Hill" userId="41dba03d-e58d-4389-9894-554c10310ba4" providerId="ADAL" clId="{D7DB2A19-5943-4D69-820B-AB1B89DC26E3}" dt="2024-10-30T14:47:46.835" v="269" actId="478"/>
          <ac:picMkLst>
            <pc:docMk/>
            <pc:sldMk cId="1645488683" sldId="397"/>
            <ac:picMk id="1026" creationId="{98C88121-BE2A-F33B-F9C6-1E36E77A4383}"/>
          </ac:picMkLst>
        </pc:picChg>
      </pc:sldChg>
      <pc:sldChg chg="addSp delSp modSp add mod">
        <pc:chgData name="Michael Hill" userId="41dba03d-e58d-4389-9894-554c10310ba4" providerId="ADAL" clId="{D7DB2A19-5943-4D69-820B-AB1B89DC26E3}" dt="2024-10-30T15:06:43.939" v="697" actId="20577"/>
        <pc:sldMkLst>
          <pc:docMk/>
          <pc:sldMk cId="688057349" sldId="398"/>
        </pc:sldMkLst>
        <pc:spChg chg="mod">
          <ac:chgData name="Michael Hill" userId="41dba03d-e58d-4389-9894-554c10310ba4" providerId="ADAL" clId="{D7DB2A19-5943-4D69-820B-AB1B89DC26E3}" dt="2024-10-30T14:49:03.549" v="492" actId="20577"/>
          <ac:spMkLst>
            <pc:docMk/>
            <pc:sldMk cId="688057349" sldId="398"/>
            <ac:spMk id="3" creationId="{A79809EF-40D1-D9CE-5BCD-65263DB6DC13}"/>
          </ac:spMkLst>
        </pc:spChg>
        <pc:spChg chg="mod">
          <ac:chgData name="Michael Hill" userId="41dba03d-e58d-4389-9894-554c10310ba4" providerId="ADAL" clId="{D7DB2A19-5943-4D69-820B-AB1B89DC26E3}" dt="2024-10-30T15:06:43.939" v="697" actId="20577"/>
          <ac:spMkLst>
            <pc:docMk/>
            <pc:sldMk cId="688057349" sldId="398"/>
            <ac:spMk id="6" creationId="{0D2B7BF5-5F92-5D7F-61B3-FC6E0172F566}"/>
          </ac:spMkLst>
        </pc:spChg>
        <pc:spChg chg="mod">
          <ac:chgData name="Michael Hill" userId="41dba03d-e58d-4389-9894-554c10310ba4" providerId="ADAL" clId="{D7DB2A19-5943-4D69-820B-AB1B89DC26E3}" dt="2024-10-30T14:48:21.644" v="282" actId="20577"/>
          <ac:spMkLst>
            <pc:docMk/>
            <pc:sldMk cId="688057349" sldId="398"/>
            <ac:spMk id="11" creationId="{2587A668-ED5C-C190-9D45-95F7F8A9AE5E}"/>
          </ac:spMkLst>
        </pc:spChg>
        <pc:grpChg chg="mod">
          <ac:chgData name="Michael Hill" userId="41dba03d-e58d-4389-9894-554c10310ba4" providerId="ADAL" clId="{D7DB2A19-5943-4D69-820B-AB1B89DC26E3}" dt="2024-10-30T14:48:24.533" v="283" actId="14100"/>
          <ac:grpSpMkLst>
            <pc:docMk/>
            <pc:sldMk cId="688057349" sldId="398"/>
            <ac:grpSpMk id="5" creationId="{32F2D2AF-CC32-2891-27FF-CC32233629AB}"/>
          </ac:grpSpMkLst>
        </pc:grpChg>
        <pc:picChg chg="del">
          <ac:chgData name="Michael Hill" userId="41dba03d-e58d-4389-9894-554c10310ba4" providerId="ADAL" clId="{D7DB2A19-5943-4D69-820B-AB1B89DC26E3}" dt="2024-10-30T14:49:04.577" v="493" actId="478"/>
          <ac:picMkLst>
            <pc:docMk/>
            <pc:sldMk cId="688057349" sldId="398"/>
            <ac:picMk id="2" creationId="{41534CDC-62D2-797B-6A9C-4055CFA8CB7F}"/>
          </ac:picMkLst>
        </pc:picChg>
        <pc:picChg chg="add mod">
          <ac:chgData name="Michael Hill" userId="41dba03d-e58d-4389-9894-554c10310ba4" providerId="ADAL" clId="{D7DB2A19-5943-4D69-820B-AB1B89DC26E3}" dt="2024-10-30T14:49:20.742" v="496" actId="1076"/>
          <ac:picMkLst>
            <pc:docMk/>
            <pc:sldMk cId="688057349" sldId="398"/>
            <ac:picMk id="2050" creationId="{ACDBCEC1-AC99-8EF0-3D20-EBE051592073}"/>
          </ac:picMkLst>
        </pc:picChg>
      </pc:sldChg>
      <pc:sldChg chg="addSp delSp modSp add mod">
        <pc:chgData name="Michael Hill" userId="41dba03d-e58d-4389-9894-554c10310ba4" providerId="ADAL" clId="{D7DB2A19-5943-4D69-820B-AB1B89DC26E3}" dt="2024-10-30T15:06:38.781" v="693" actId="20577"/>
        <pc:sldMkLst>
          <pc:docMk/>
          <pc:sldMk cId="3126708147" sldId="399"/>
        </pc:sldMkLst>
        <pc:spChg chg="mod">
          <ac:chgData name="Michael Hill" userId="41dba03d-e58d-4389-9894-554c10310ba4" providerId="ADAL" clId="{D7DB2A19-5943-4D69-820B-AB1B89DC26E3}" dt="2024-10-30T15:06:28.734" v="691" actId="20577"/>
          <ac:spMkLst>
            <pc:docMk/>
            <pc:sldMk cId="3126708147" sldId="399"/>
            <ac:spMk id="3" creationId="{151034D2-22C7-A4E2-1473-C7ABE76C7FC6}"/>
          </ac:spMkLst>
        </pc:spChg>
        <pc:spChg chg="mod">
          <ac:chgData name="Michael Hill" userId="41dba03d-e58d-4389-9894-554c10310ba4" providerId="ADAL" clId="{D7DB2A19-5943-4D69-820B-AB1B89DC26E3}" dt="2024-10-30T15:06:38.781" v="693" actId="20577"/>
          <ac:spMkLst>
            <pc:docMk/>
            <pc:sldMk cId="3126708147" sldId="399"/>
            <ac:spMk id="6" creationId="{5FACDF75-A5CB-02CE-3C9A-1E12DA01C910}"/>
          </ac:spMkLst>
        </pc:spChg>
        <pc:spChg chg="mod">
          <ac:chgData name="Michael Hill" userId="41dba03d-e58d-4389-9894-554c10310ba4" providerId="ADAL" clId="{D7DB2A19-5943-4D69-820B-AB1B89DC26E3}" dt="2024-10-30T15:05:42.187" v="506" actId="20577"/>
          <ac:spMkLst>
            <pc:docMk/>
            <pc:sldMk cId="3126708147" sldId="399"/>
            <ac:spMk id="11" creationId="{93877B31-9A59-6B16-5968-46E0E25561B3}"/>
          </ac:spMkLst>
        </pc:spChg>
        <pc:grpChg chg="mod">
          <ac:chgData name="Michael Hill" userId="41dba03d-e58d-4389-9894-554c10310ba4" providerId="ADAL" clId="{D7DB2A19-5943-4D69-820B-AB1B89DC26E3}" dt="2024-10-30T15:05:44.402" v="507" actId="14100"/>
          <ac:grpSpMkLst>
            <pc:docMk/>
            <pc:sldMk cId="3126708147" sldId="399"/>
            <ac:grpSpMk id="5" creationId="{794D3E9D-764C-B397-6AF5-E10CD6400333}"/>
          </ac:grpSpMkLst>
        </pc:grpChg>
        <pc:picChg chg="add mod">
          <ac:chgData name="Michael Hill" userId="41dba03d-e58d-4389-9894-554c10310ba4" providerId="ADAL" clId="{D7DB2A19-5943-4D69-820B-AB1B89DC26E3}" dt="2024-10-30T15:06:04.775" v="511" actId="1076"/>
          <ac:picMkLst>
            <pc:docMk/>
            <pc:sldMk cId="3126708147" sldId="399"/>
            <ac:picMk id="2" creationId="{6DA9722E-1754-076D-E381-2CBD1FD4F481}"/>
          </ac:picMkLst>
        </pc:picChg>
        <pc:picChg chg="del">
          <ac:chgData name="Michael Hill" userId="41dba03d-e58d-4389-9894-554c10310ba4" providerId="ADAL" clId="{D7DB2A19-5943-4D69-820B-AB1B89DC26E3}" dt="2024-10-30T15:06:01.663" v="508" actId="478"/>
          <ac:picMkLst>
            <pc:docMk/>
            <pc:sldMk cId="3126708147" sldId="399"/>
            <ac:picMk id="3074" creationId="{58DB79AC-E5F5-A1FF-F447-24545FE59D22}"/>
          </ac:picMkLst>
        </pc:picChg>
      </pc:sldChg>
      <pc:sldChg chg="addSp delSp modSp add mod ord">
        <pc:chgData name="Michael Hill" userId="41dba03d-e58d-4389-9894-554c10310ba4" providerId="ADAL" clId="{D7DB2A19-5943-4D69-820B-AB1B89DC26E3}" dt="2024-10-30T16:55:24.365" v="1483" actId="20577"/>
        <pc:sldMkLst>
          <pc:docMk/>
          <pc:sldMk cId="42940570" sldId="400"/>
        </pc:sldMkLst>
        <pc:spChg chg="add mod">
          <ac:chgData name="Michael Hill" userId="41dba03d-e58d-4389-9894-554c10310ba4" providerId="ADAL" clId="{D7DB2A19-5943-4D69-820B-AB1B89DC26E3}" dt="2024-10-30T16:55:24.365" v="1483" actId="20577"/>
          <ac:spMkLst>
            <pc:docMk/>
            <pc:sldMk cId="42940570" sldId="400"/>
            <ac:spMk id="2" creationId="{4D2E4E37-72DA-FD39-CC27-100ED3AC112A}"/>
          </ac:spMkLst>
        </pc:spChg>
        <pc:spChg chg="mod">
          <ac:chgData name="Michael Hill" userId="41dba03d-e58d-4389-9894-554c10310ba4" providerId="ADAL" clId="{D7DB2A19-5943-4D69-820B-AB1B89DC26E3}" dt="2024-10-30T16:21:01.341" v="1452" actId="255"/>
          <ac:spMkLst>
            <pc:docMk/>
            <pc:sldMk cId="42940570" sldId="400"/>
            <ac:spMk id="3" creationId="{0779B0DF-0843-85FE-E7B0-DBDE4CD02713}"/>
          </ac:spMkLst>
        </pc:spChg>
        <pc:spChg chg="mod">
          <ac:chgData name="Michael Hill" userId="41dba03d-e58d-4389-9894-554c10310ba4" providerId="ADAL" clId="{D7DB2A19-5943-4D69-820B-AB1B89DC26E3}" dt="2024-10-30T15:23:51.453" v="714" actId="20577"/>
          <ac:spMkLst>
            <pc:docMk/>
            <pc:sldMk cId="42940570" sldId="400"/>
            <ac:spMk id="6" creationId="{2F171152-EBBF-BBBA-C3BB-A88FBF67C6F5}"/>
          </ac:spMkLst>
        </pc:spChg>
        <pc:spChg chg="mod">
          <ac:chgData name="Michael Hill" userId="41dba03d-e58d-4389-9894-554c10310ba4" providerId="ADAL" clId="{D7DB2A19-5943-4D69-820B-AB1B89DC26E3}" dt="2024-10-30T15:23:56.261" v="734" actId="20577"/>
          <ac:spMkLst>
            <pc:docMk/>
            <pc:sldMk cId="42940570" sldId="400"/>
            <ac:spMk id="11" creationId="{009B584B-7538-2A33-6FB6-0B1996949825}"/>
          </ac:spMkLst>
        </pc:spChg>
        <pc:grpChg chg="mod">
          <ac:chgData name="Michael Hill" userId="41dba03d-e58d-4389-9894-554c10310ba4" providerId="ADAL" clId="{D7DB2A19-5943-4D69-820B-AB1B89DC26E3}" dt="2024-10-30T15:23:58.628" v="735" actId="14100"/>
          <ac:grpSpMkLst>
            <pc:docMk/>
            <pc:sldMk cId="42940570" sldId="400"/>
            <ac:grpSpMk id="5" creationId="{980036EB-8D6B-7E1E-7941-DC2F80340A75}"/>
          </ac:grpSpMkLst>
        </pc:grpChg>
        <pc:picChg chg="del">
          <ac:chgData name="Michael Hill" userId="41dba03d-e58d-4389-9894-554c10310ba4" providerId="ADAL" clId="{D7DB2A19-5943-4D69-820B-AB1B89DC26E3}" dt="2024-10-30T15:24:41.275" v="956" actId="478"/>
          <ac:picMkLst>
            <pc:docMk/>
            <pc:sldMk cId="42940570" sldId="400"/>
            <ac:picMk id="2050" creationId="{98846551-66C1-A034-84D7-11EB5F6FC7B2}"/>
          </ac:picMkLst>
        </pc:picChg>
      </pc:sldChg>
      <pc:sldChg chg="modSp add mod">
        <pc:chgData name="Michael Hill" userId="41dba03d-e58d-4389-9894-554c10310ba4" providerId="ADAL" clId="{D7DB2A19-5943-4D69-820B-AB1B89DC26E3}" dt="2024-10-30T16:21:52.049" v="1478" actId="20577"/>
        <pc:sldMkLst>
          <pc:docMk/>
          <pc:sldMk cId="2378699012" sldId="401"/>
        </pc:sldMkLst>
        <pc:spChg chg="mod">
          <ac:chgData name="Michael Hill" userId="41dba03d-e58d-4389-9894-554c10310ba4" providerId="ADAL" clId="{D7DB2A19-5943-4D69-820B-AB1B89DC26E3}" dt="2024-10-30T16:18:30.917" v="1168" actId="20577"/>
          <ac:spMkLst>
            <pc:docMk/>
            <pc:sldMk cId="2378699012" sldId="401"/>
            <ac:spMk id="2" creationId="{C8985D8C-E870-65C8-481E-5EE45D134B85}"/>
          </ac:spMkLst>
        </pc:spChg>
        <pc:spChg chg="mod">
          <ac:chgData name="Michael Hill" userId="41dba03d-e58d-4389-9894-554c10310ba4" providerId="ADAL" clId="{D7DB2A19-5943-4D69-820B-AB1B89DC26E3}" dt="2024-10-30T16:21:52.049" v="1478" actId="20577"/>
          <ac:spMkLst>
            <pc:docMk/>
            <pc:sldMk cId="2378699012" sldId="401"/>
            <ac:spMk id="3" creationId="{A20FC100-371D-6AB2-4B96-BB5ABAEB9253}"/>
          </ac:spMkLst>
        </pc:spChg>
      </pc:sldChg>
      <pc:sldChg chg="delSp modSp add mod ord">
        <pc:chgData name="Michael Hill" userId="41dba03d-e58d-4389-9894-554c10310ba4" providerId="ADAL" clId="{D7DB2A19-5943-4D69-820B-AB1B89DC26E3}" dt="2024-10-30T16:58:51.485" v="1693" actId="20577"/>
        <pc:sldMkLst>
          <pc:docMk/>
          <pc:sldMk cId="2852286967" sldId="402"/>
        </pc:sldMkLst>
        <pc:spChg chg="mod">
          <ac:chgData name="Michael Hill" userId="41dba03d-e58d-4389-9894-554c10310ba4" providerId="ADAL" clId="{D7DB2A19-5943-4D69-820B-AB1B89DC26E3}" dt="2024-10-30T16:58:51.485" v="1693" actId="20577"/>
          <ac:spMkLst>
            <pc:docMk/>
            <pc:sldMk cId="2852286967" sldId="402"/>
            <ac:spMk id="3" creationId="{752665C7-7B9E-353C-752F-4D9DB8E510B9}"/>
          </ac:spMkLst>
        </pc:spChg>
        <pc:spChg chg="mod">
          <ac:chgData name="Michael Hill" userId="41dba03d-e58d-4389-9894-554c10310ba4" providerId="ADAL" clId="{D7DB2A19-5943-4D69-820B-AB1B89DC26E3}" dt="2024-10-30T16:58:14.398" v="1506" actId="20577"/>
          <ac:spMkLst>
            <pc:docMk/>
            <pc:sldMk cId="2852286967" sldId="402"/>
            <ac:spMk id="11" creationId="{236897A5-61C3-4DE3-FD7C-4A5B469006E4}"/>
          </ac:spMkLst>
        </pc:spChg>
        <pc:picChg chg="del mod">
          <ac:chgData name="Michael Hill" userId="41dba03d-e58d-4389-9894-554c10310ba4" providerId="ADAL" clId="{D7DB2A19-5943-4D69-820B-AB1B89DC26E3}" dt="2024-10-30T16:58:25.312" v="1508" actId="478"/>
          <ac:picMkLst>
            <pc:docMk/>
            <pc:sldMk cId="2852286967" sldId="402"/>
            <ac:picMk id="2" creationId="{6695CEA4-5852-875F-05AA-95143747966B}"/>
          </ac:picMkLst>
        </pc:picChg>
      </pc:sldChg>
      <pc:sldChg chg="modSp add mod">
        <pc:chgData name="Michael Hill" userId="41dba03d-e58d-4389-9894-554c10310ba4" providerId="ADAL" clId="{D7DB2A19-5943-4D69-820B-AB1B89DC26E3}" dt="2024-10-30T17:11:10.969" v="1941" actId="20577"/>
        <pc:sldMkLst>
          <pc:docMk/>
          <pc:sldMk cId="2429230565" sldId="403"/>
        </pc:sldMkLst>
        <pc:spChg chg="mod">
          <ac:chgData name="Michael Hill" userId="41dba03d-e58d-4389-9894-554c10310ba4" providerId="ADAL" clId="{D7DB2A19-5943-4D69-820B-AB1B89DC26E3}" dt="2024-10-30T17:11:10.969" v="1941" actId="20577"/>
          <ac:spMkLst>
            <pc:docMk/>
            <pc:sldMk cId="2429230565" sldId="403"/>
            <ac:spMk id="2" creationId="{D37171D1-4DE4-0D7C-AA9A-E3DBB7625758}"/>
          </ac:spMkLst>
        </pc:spChg>
        <pc:spChg chg="mod">
          <ac:chgData name="Michael Hill" userId="41dba03d-e58d-4389-9894-554c10310ba4" providerId="ADAL" clId="{D7DB2A19-5943-4D69-820B-AB1B89DC26E3}" dt="2024-10-30T17:06:10.987" v="1820" actId="20577"/>
          <ac:spMkLst>
            <pc:docMk/>
            <pc:sldMk cId="2429230565" sldId="403"/>
            <ac:spMk id="3" creationId="{CABACC61-F605-D4C7-D633-CF64F157C25F}"/>
          </ac:spMkLst>
        </pc:spChg>
        <pc:spChg chg="mod">
          <ac:chgData name="Michael Hill" userId="41dba03d-e58d-4389-9894-554c10310ba4" providerId="ADAL" clId="{D7DB2A19-5943-4D69-820B-AB1B89DC26E3}" dt="2024-10-30T17:04:41.831" v="1703" actId="20577"/>
          <ac:spMkLst>
            <pc:docMk/>
            <pc:sldMk cId="2429230565" sldId="403"/>
            <ac:spMk id="11" creationId="{1EDF2530-8E86-D4B9-950C-07D30F0E5DC4}"/>
          </ac:spMkLst>
        </pc:spChg>
        <pc:grpChg chg="mod">
          <ac:chgData name="Michael Hill" userId="41dba03d-e58d-4389-9894-554c10310ba4" providerId="ADAL" clId="{D7DB2A19-5943-4D69-820B-AB1B89DC26E3}" dt="2024-10-30T17:04:47.924" v="1704" actId="14100"/>
          <ac:grpSpMkLst>
            <pc:docMk/>
            <pc:sldMk cId="2429230565" sldId="403"/>
            <ac:grpSpMk id="5" creationId="{D3703DB8-F40F-7E05-8142-C95D90458DDC}"/>
          </ac:grpSpMkLst>
        </pc:grpChg>
      </pc:sldChg>
      <pc:sldChg chg="delSp modSp add mod">
        <pc:chgData name="Michael Hill" userId="41dba03d-e58d-4389-9894-554c10310ba4" providerId="ADAL" clId="{D7DB2A19-5943-4D69-820B-AB1B89DC26E3}" dt="2024-10-30T17:14:29.374" v="2243" actId="478"/>
        <pc:sldMkLst>
          <pc:docMk/>
          <pc:sldMk cId="3642341942" sldId="404"/>
        </pc:sldMkLst>
        <pc:spChg chg="mod">
          <ac:chgData name="Michael Hill" userId="41dba03d-e58d-4389-9894-554c10310ba4" providerId="ADAL" clId="{D7DB2A19-5943-4D69-820B-AB1B89DC26E3}" dt="2024-10-30T17:14:27.491" v="2241" actId="20577"/>
          <ac:spMkLst>
            <pc:docMk/>
            <pc:sldMk cId="3642341942" sldId="404"/>
            <ac:spMk id="3" creationId="{B6B75DA4-0DF0-63B1-879A-9DFEE7DE93FF}"/>
          </ac:spMkLst>
        </pc:spChg>
        <pc:picChg chg="del mod">
          <ac:chgData name="Michael Hill" userId="41dba03d-e58d-4389-9894-554c10310ba4" providerId="ADAL" clId="{D7DB2A19-5943-4D69-820B-AB1B89DC26E3}" dt="2024-10-30T17:14:29.374" v="2243" actId="478"/>
          <ac:picMkLst>
            <pc:docMk/>
            <pc:sldMk cId="3642341942" sldId="404"/>
            <ac:picMk id="2" creationId="{7963FE6C-B985-3287-71F6-20C89B53D054}"/>
          </ac:picMkLst>
        </pc:picChg>
      </pc:sldChg>
      <pc:sldChg chg="delSp modSp add mod">
        <pc:chgData name="Michael Hill" userId="41dba03d-e58d-4389-9894-554c10310ba4" providerId="ADAL" clId="{D7DB2A19-5943-4D69-820B-AB1B89DC26E3}" dt="2024-10-30T17:15:05.305" v="2382" actId="478"/>
        <pc:sldMkLst>
          <pc:docMk/>
          <pc:sldMk cId="314714302" sldId="405"/>
        </pc:sldMkLst>
        <pc:spChg chg="mod">
          <ac:chgData name="Michael Hill" userId="41dba03d-e58d-4389-9894-554c10310ba4" providerId="ADAL" clId="{D7DB2A19-5943-4D69-820B-AB1B89DC26E3}" dt="2024-10-30T17:15:02.590" v="2381" actId="20577"/>
          <ac:spMkLst>
            <pc:docMk/>
            <pc:sldMk cId="314714302" sldId="405"/>
            <ac:spMk id="3" creationId="{89097E58-0FBD-3963-7558-D8B9DB5F456F}"/>
          </ac:spMkLst>
        </pc:spChg>
        <pc:picChg chg="del">
          <ac:chgData name="Michael Hill" userId="41dba03d-e58d-4389-9894-554c10310ba4" providerId="ADAL" clId="{D7DB2A19-5943-4D69-820B-AB1B89DC26E3}" dt="2024-10-30T17:15:05.305" v="2382" actId="478"/>
          <ac:picMkLst>
            <pc:docMk/>
            <pc:sldMk cId="314714302" sldId="405"/>
            <ac:picMk id="2050" creationId="{4A54228E-45DC-19AF-3343-48625F9C52D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D2A0E-95C2-43DC-2861-20BCC5D0B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B0673-CAFF-9EE0-1B6E-9DD8CFA39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4F06C-335B-8E6D-C207-A27CC857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21558-5553-CAD4-E039-4805E11D5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D511D-4C2C-A653-2524-9E0D0F6F9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20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9E78F-59F6-27D7-55F4-AC3E009E1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1FA41-96FC-08C4-1550-D5B675051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09211-2DC1-66C1-664D-3CE4279F7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4C1DF-E2F3-75F8-5C18-22E40DB5E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451F4-3CC5-E620-4B49-77E260593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20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5574D7-5CC0-229C-1E4D-4259E3ADD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23502-FE67-6E6B-05B6-0B476CC33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F0264-479B-5B14-996D-02BA0848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3D37F-ABC0-AF20-29A1-4272386E9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81F11-7D19-E831-B3C5-03BDD0277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97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BDF6B-4196-513E-4B79-1BA01C7AB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DF0A5-753B-581B-10B3-17691C07D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711A7-BDE8-E4EC-ABD3-08E3B89B4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A637E-ED33-2BB1-4FF1-3C82A0D6C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44B1A-D41E-B1AC-628A-0FCF4882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34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593F0-E92A-3788-2060-BE0D0A889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AD8BE-B165-6EE7-ED25-EBDCBB8C4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58C57-0CED-6D98-92AA-4C61B307C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AE8F8-0936-A8D9-6F9E-6F8C1B55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2BC5D-542B-814D-0839-35219FAE2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1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B0E6-A6C6-21D3-149A-F737F32EE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83EA9-2C7A-BFDC-D420-5CAE2508C1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84AE2-4023-D10F-86D4-6053B7A91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E3108-AEFF-97C7-090A-FEE21E7C5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B17EB-1822-4DEA-BC31-BB0021ADA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D19C1-A991-259D-54B8-1779F478E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45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293D1-A3D7-D459-B35B-910B45057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6692D-D890-DC05-6CB5-31796CEEA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90491-2643-7CEF-8DF7-9FCA4020C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4DD468-A762-86F5-6E3B-321050E85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0688E-7B4E-3EF3-76F4-0A91DFBD30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8055A7-6C2D-04EB-BC56-D67EAE8B4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CE67F-906A-05D5-908E-FD6D813B0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B6CA14-88F8-E220-F014-5F92CE01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2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5999D-88DB-49B8-8146-06EBFA0F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97224B-7E10-F5E9-B353-84A53C75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1E90C-6FB8-8345-A3D3-2D5AC5B8A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99401-8F11-BAA8-504B-548A24872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0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1DBE15-46B1-BE65-7A28-688CC397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4BDCE7-D766-71F7-B584-B9C827590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84C1C-8461-8968-B6E6-518FC0D45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5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00C6-532F-C99A-E6FE-A147ED516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98479-B369-3354-01CC-1B562B5A1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F9220-95F5-56D4-5FEF-27B0E3EBF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05C74-D1F7-51C5-D75A-9062387FF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3B8C4-9D64-68EF-64E2-AF0AFA0E2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048BE-7BA3-8742-8D16-6E9C5509F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7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2E492-35EB-4466-7C09-748426143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BB1F4D-06E8-B2FB-435D-1C32E9F0AF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5E018-544E-C888-D331-5E5DF7894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1F9E6-F2B8-7FA0-31A0-E83991C5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2A5B4-0B11-DF1E-7C94-F30021271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E8B63-893F-E641-86D2-E0526DE1B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7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7D9EDA-1997-F916-BE26-6972C0736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474C0-723A-7964-335B-83690AFEB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B987D-183F-022F-3883-40B115949A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4DDA48-E58B-4B8E-8E38-4CDAF2E248C9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CC38F-19EF-9CB6-6C67-F2633B708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096E5-0DB3-8C8C-37DE-C72BBE6D5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9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5EA5256B-9573-1D62-6C08-49DD4AC0AF67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8EAAE1-06B4-D79A-9946-32A21B2D4BF2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12B0C25A-F776-F00E-333F-03CC2767D2C7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49214A-C5D2-B455-68C4-8D07C7E74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8031" y="1047003"/>
            <a:ext cx="5810602" cy="2826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Abstract Data Structures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57990"/>
            <a:ext cx="9144000" cy="7148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5.1.11 – 5.1.13: Linked Lists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5.0 – ABSTRACT DATA STRUCTURES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6803791-3323-5BB2-D425-9F43F6234F41}"/>
              </a:ext>
            </a:extLst>
          </p:cNvPr>
          <p:cNvGrpSpPr/>
          <p:nvPr/>
        </p:nvGrpSpPr>
        <p:grpSpPr>
          <a:xfrm rot="10800000">
            <a:off x="800023" y="1526978"/>
            <a:ext cx="6496493" cy="2439669"/>
            <a:chOff x="2551296" y="-377151"/>
            <a:chExt cx="6496493" cy="2439669"/>
          </a:xfrm>
        </p:grpSpPr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15D0F600-D785-7A03-FE44-8FBDC5F8905E}"/>
                </a:ext>
              </a:extLst>
            </p:cNvPr>
            <p:cNvSpPr/>
            <p:nvPr/>
          </p:nvSpPr>
          <p:spPr>
            <a:xfrm rot="16200000">
              <a:off x="5096879" y="-1424341"/>
              <a:ext cx="2439669" cy="4534049"/>
            </a:xfrm>
            <a:prstGeom prst="trapezoid">
              <a:avLst>
                <a:gd name="adj" fmla="val 20878"/>
              </a:avLst>
            </a:prstGeom>
            <a:solidFill>
              <a:srgbClr val="AA2626"/>
            </a:solidFill>
            <a:ln w="76200">
              <a:solidFill>
                <a:srgbClr val="5A1A1A"/>
              </a:solidFill>
            </a:ln>
            <a:effectLst>
              <a:outerShdw dist="177800" dir="5400000" algn="t" rotWithShape="0">
                <a:srgbClr val="080404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 rot="10800000">
              <a:off x="2551296" y="131340"/>
              <a:ext cx="6496493" cy="1569660"/>
            </a:xfrm>
            <a:prstGeom prst="rect">
              <a:avLst/>
            </a:prstGeom>
            <a:noFill/>
            <a:scene3d>
              <a:camera prst="perspectiveContrastingLeftFacing" fov="5400000">
                <a:rot lat="0" lon="19200000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b="1" dirty="0">
                  <a:ln w="3810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TOPIC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1102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750BEE-A2EA-38DE-E591-8927834A2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ABE33706-94F4-7338-0828-1DE601F4214C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DE741-7A5E-B04D-459E-203A88CDB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227547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You can also put a node in between two existing nodes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If we want a new node at index 2, the node at index 1 will reference our new node, and our new node will reference the original index 2 node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19CAA72-1A4C-BB2E-1C26-1DFF9651149E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0F7B9BA-4386-65E4-BEEE-4F176A89416E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86640EE-45B2-1C04-09C0-93F97258D1DA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5.1.12 – ABSTRACT DATA STRUCTURES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10C464E-DDD0-FC0B-AFAF-1C1E858DDB9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3ED65C46-BFF6-87F2-EE11-E75129AF8203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9452852-E7DA-EAF6-F3D2-CC18C88BF43A}"/>
              </a:ext>
            </a:extLst>
          </p:cNvPr>
          <p:cNvGrpSpPr/>
          <p:nvPr/>
        </p:nvGrpSpPr>
        <p:grpSpPr>
          <a:xfrm>
            <a:off x="358569" y="1045596"/>
            <a:ext cx="6882123" cy="876338"/>
            <a:chOff x="812225" y="1424872"/>
            <a:chExt cx="8392633" cy="87633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9A715D0-8400-7318-A76B-3F2C5928CD14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14BDBF2-EDF3-BB89-62DE-87DF91FD9DFD}"/>
                </a:ext>
              </a:extLst>
            </p:cNvPr>
            <p:cNvSpPr txBox="1"/>
            <p:nvPr/>
          </p:nvSpPr>
          <p:spPr>
            <a:xfrm>
              <a:off x="896921" y="1480643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Linked list – add items</a:t>
              </a:r>
            </a:p>
          </p:txBody>
        </p:sp>
      </p:grpSp>
      <p:pic>
        <p:nvPicPr>
          <p:cNvPr id="2" name="Picture 2" descr="Insert a node in Linked List before a given node - GeeksforGeeks">
            <a:extLst>
              <a:ext uri="{FF2B5EF4-FFF2-40B4-BE49-F238E27FC236}">
                <a16:creationId xmlns:a16="http://schemas.microsoft.com/office/drawing/2014/main" id="{C34F1336-72A4-1433-69D5-68683F38B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507" y="3806612"/>
            <a:ext cx="6086839" cy="2994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488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C7943D-5C9D-5905-8436-2B765EA1E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F24FD9C5-76A1-3D0D-6F56-5C077372CD7B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B75DA4-0DF0-63B1-879A-9DFEE7DE9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227547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We must have a special case if the item being added is the new first object in the list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 head will now point to the new node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E3FF190-0576-53A2-BFD4-3C32783A20B5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12EBD90-CA22-329F-4307-B16449990C91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F3081A7-0B6A-1164-EB38-401FDC04200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5.1.12 – ABSTRACT DATA STRUCTURES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83D0555B-D44D-64B3-6D6C-15A285156F43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01F5F07C-6926-F3DF-EEFC-4CEBB307556C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558F0DE-FA1D-D960-F477-BC653B055788}"/>
              </a:ext>
            </a:extLst>
          </p:cNvPr>
          <p:cNvGrpSpPr/>
          <p:nvPr/>
        </p:nvGrpSpPr>
        <p:grpSpPr>
          <a:xfrm>
            <a:off x="358569" y="1045596"/>
            <a:ext cx="6882123" cy="876338"/>
            <a:chOff x="812225" y="1424872"/>
            <a:chExt cx="8392633" cy="87633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8A829C5-797D-00CA-A3FA-BEC64E3B053F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550488A-2F7F-332F-02A0-5885FA9C0F2F}"/>
                </a:ext>
              </a:extLst>
            </p:cNvPr>
            <p:cNvSpPr txBox="1"/>
            <p:nvPr/>
          </p:nvSpPr>
          <p:spPr>
            <a:xfrm>
              <a:off x="896921" y="1480643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Linked list – add items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2341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552408-7D33-3B7D-458B-AF1128E1B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64197F77-92CD-CC80-FD55-6E1BC30EB3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9809EF-40D1-D9CE-5BCD-65263DB6D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227547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To remove a given item, say index 2, the index 1 will now change its pointer to the node at index 3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 node previously at index 2 will be deleted by the system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75F951E-5702-C1A9-8326-C9B00315AB88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3EF3E32-945D-EAD9-1AEE-C878E1555166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D2B7BF5-5F92-5D7F-61B3-FC6E0172F566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5.1.12 – ABSTRACT DATA STRUCTURES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35E1E6C-AE9E-A741-749C-45A9405CE072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E2422F0-03EF-C564-9D50-30F9A9855B64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F2D2AF-CC32-2891-27FF-CC32233629AB}"/>
              </a:ext>
            </a:extLst>
          </p:cNvPr>
          <p:cNvGrpSpPr/>
          <p:nvPr/>
        </p:nvGrpSpPr>
        <p:grpSpPr>
          <a:xfrm>
            <a:off x="358569" y="1045596"/>
            <a:ext cx="8047138" cy="1379210"/>
            <a:chOff x="812225" y="1424872"/>
            <a:chExt cx="8392633" cy="137921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DEADA67-A434-E009-4CA7-C382C5DD8A3C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587A668-ED5C-C190-9D45-95F7F8A9AE5E}"/>
                </a:ext>
              </a:extLst>
            </p:cNvPr>
            <p:cNvSpPr txBox="1"/>
            <p:nvPr/>
          </p:nvSpPr>
          <p:spPr>
            <a:xfrm>
              <a:off x="896921" y="1480643"/>
              <a:ext cx="822323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Linked list – REMOVE items</a:t>
              </a:r>
            </a:p>
          </p:txBody>
        </p:sp>
      </p:grpSp>
      <p:pic>
        <p:nvPicPr>
          <p:cNvPr id="2050" name="Picture 2" descr="Deletion in Linked List - GeeksforGeeks">
            <a:extLst>
              <a:ext uri="{FF2B5EF4-FFF2-40B4-BE49-F238E27FC236}">
                <a16:creationId xmlns:a16="http://schemas.microsoft.com/office/drawing/2014/main" id="{ACDBCEC1-AC99-8EF0-3D20-EBE051592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913" y="3885874"/>
            <a:ext cx="5624407" cy="2812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057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7D08B1-9592-F807-9051-1FB3D5ED5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6878E2D4-7A4C-026C-D89A-0D6856A730BB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097E58-0FBD-3963-7558-D8B9DB5F4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227547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Removing an item at the start of the list requires a special edge case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We need to make sure the head is reassigned to the next node.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1E40012-D122-F572-2DDE-20E069167A23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25C64DD-481D-03C6-49B7-4AB73D1F6090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8DB696C-DEE6-B262-DAB9-E1B8DFFBA4EB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5.1.12 – ABSTRACT DATA STRUCTURES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391E065E-0D1C-EABD-5330-1B170E2DA26B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0EC0F37D-3B0F-894F-FA58-EC897BF625A0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045D0FF-C7E1-2FE7-3A19-9F935DDF43F5}"/>
              </a:ext>
            </a:extLst>
          </p:cNvPr>
          <p:cNvGrpSpPr/>
          <p:nvPr/>
        </p:nvGrpSpPr>
        <p:grpSpPr>
          <a:xfrm>
            <a:off x="358569" y="1045596"/>
            <a:ext cx="8047138" cy="1379210"/>
            <a:chOff x="812225" y="1424872"/>
            <a:chExt cx="8392633" cy="137921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1B9DE56-B26C-A8FC-355D-7E47EB5F435C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489E49-FAB3-D431-8F19-D842D02A86AC}"/>
                </a:ext>
              </a:extLst>
            </p:cNvPr>
            <p:cNvSpPr txBox="1"/>
            <p:nvPr/>
          </p:nvSpPr>
          <p:spPr>
            <a:xfrm>
              <a:off x="896921" y="1480643"/>
              <a:ext cx="822323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Linked list – REMOVE items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714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CF68DD-A47A-889C-D72C-66DEEFEAF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04DA02EB-F527-A3C6-D5A6-FBCC7E1F3B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4FD54-79ED-F9E5-00A8-DB149AEFF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227547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Circular linked lists have the last node loop back to the first node, this is useful when the list must loop infinitely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6922548-B864-6215-4C0C-FCC87C0E3A8C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1F47AE3-8025-7F3B-050A-C3909DB27FA0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1553194-275F-CCA5-6357-A42A9172F7F7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5.1.13 – ABSTRACT DATA STRUCTURES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98C4A359-8B41-9025-E2B9-59BD271C5621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2592E7F7-38CF-EE93-67D3-C0F49578214C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A72E2C5-3190-A565-EC54-E4C3A77519CD}"/>
              </a:ext>
            </a:extLst>
          </p:cNvPr>
          <p:cNvGrpSpPr/>
          <p:nvPr/>
        </p:nvGrpSpPr>
        <p:grpSpPr>
          <a:xfrm>
            <a:off x="358569" y="1045596"/>
            <a:ext cx="6496043" cy="1379210"/>
            <a:chOff x="812225" y="1424872"/>
            <a:chExt cx="8392633" cy="137921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EABCA71-F3B1-9FA8-AEF5-ACBF66614201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54B71F8-1B53-9C8D-F1B3-AC2267FD6616}"/>
                </a:ext>
              </a:extLst>
            </p:cNvPr>
            <p:cNvSpPr txBox="1"/>
            <p:nvPr/>
          </p:nvSpPr>
          <p:spPr>
            <a:xfrm>
              <a:off x="896921" y="1480643"/>
              <a:ext cx="822323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CIRCULAR LINKED Lists</a:t>
              </a:r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B8216160-76EF-8258-0630-7B56970C4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635" y="4119176"/>
            <a:ext cx="9553479" cy="247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321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4AED14-C73B-2E34-DA53-C7F78DB8E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301CEADF-12F8-1764-C5A7-56375B45553A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1034D2-22C7-A4E2-1473-C7ABE76C7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227547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Doubly linked lists have a reference to the next item, as well as the previous item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This is useful if the list will need to navigate back and forth for whatever reason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7885BE4-3A7F-D41E-914E-C54DB6B1A928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1208101-519C-C121-C1DA-0B88D98D8C7C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FACDF75-A5CB-02CE-3C9A-1E12DA01C910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5.1.13 – ABSTRACT DATA STRUCTURES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04D37F3-F6FD-0352-9372-6226F811179E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85A756E0-A367-0204-0BE5-B49389355423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4D3E9D-764C-B397-6AF5-E10CD6400333}"/>
              </a:ext>
            </a:extLst>
          </p:cNvPr>
          <p:cNvGrpSpPr/>
          <p:nvPr/>
        </p:nvGrpSpPr>
        <p:grpSpPr>
          <a:xfrm>
            <a:off x="358569" y="1045596"/>
            <a:ext cx="5960951" cy="876338"/>
            <a:chOff x="812225" y="1424872"/>
            <a:chExt cx="8392633" cy="87633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58E97AF-3572-291E-DDDF-06828067E0A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3877B31-9A59-6B16-5968-46E0E25561B3}"/>
                </a:ext>
              </a:extLst>
            </p:cNvPr>
            <p:cNvSpPr txBox="1"/>
            <p:nvPr/>
          </p:nvSpPr>
          <p:spPr>
            <a:xfrm>
              <a:off x="896921" y="1480643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DOUBLY LINKED Lists</a:t>
              </a:r>
            </a:p>
          </p:txBody>
        </p:sp>
      </p:grpSp>
      <p:pic>
        <p:nvPicPr>
          <p:cNvPr id="2" name="Picture 2" descr="Linked List, Data Structures, More Than One, One Direction, Directions">
            <a:extLst>
              <a:ext uri="{FF2B5EF4-FFF2-40B4-BE49-F238E27FC236}">
                <a16:creationId xmlns:a16="http://schemas.microsoft.com/office/drawing/2014/main" id="{6DA9722E-1754-076D-E381-2CBD1FD4F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013" y="3665445"/>
            <a:ext cx="8337973" cy="2848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708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D7B605-9935-78CB-0415-7D8060795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4D239978-7303-6FF1-1E8F-6558A6EEE72D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FC100-371D-6AB2-4B96-BB5ABAEB9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8640" y="2404724"/>
            <a:ext cx="5716693" cy="431377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input(“Give an index”)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=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LL.head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 I from 0 to X - 1</a:t>
            </a:r>
          </a:p>
          <a:p>
            <a:pPr lvl="1" algn="l"/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=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NODE.next</a:t>
            </a:r>
            <a:endParaRPr lang="en-US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loop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NODE.data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endParaRPr lang="en-US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A3437D3-DE9D-9B09-5BC3-B85F9D3C3A8A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C77FBFB-DD08-CB82-55C8-FEA706FF7EAB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AC2649A-53A5-A909-4BDC-0CBADD97027E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5.1.13 – ABSTRACT DATA STRUCTURES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488350C-FD19-B9E3-C7C5-98EDC1E5C8FB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B7E8FF92-7E4A-C35D-DCE3-20A6B9F1ACE3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C1634FE-3D71-BB2B-8757-11DC946D30F5}"/>
              </a:ext>
            </a:extLst>
          </p:cNvPr>
          <p:cNvGrpSpPr/>
          <p:nvPr/>
        </p:nvGrpSpPr>
        <p:grpSpPr>
          <a:xfrm>
            <a:off x="358569" y="1045596"/>
            <a:ext cx="5839031" cy="876338"/>
            <a:chOff x="812225" y="1424872"/>
            <a:chExt cx="8392633" cy="87633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362E9F9-D00E-26EA-3292-64DAC3CDFA6C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2A04E1A-76C7-CCB7-7FE2-64614C69985D}"/>
                </a:ext>
              </a:extLst>
            </p:cNvPr>
            <p:cNvSpPr txBox="1"/>
            <p:nvPr/>
          </p:nvSpPr>
          <p:spPr>
            <a:xfrm>
              <a:off x="896921" y="1480643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FINDING DATA IN A LL</a:t>
              </a:r>
            </a:p>
          </p:txBody>
        </p:sp>
      </p:grpSp>
      <p:sp>
        <p:nvSpPr>
          <p:cNvPr id="2" name="Subtitle 2">
            <a:extLst>
              <a:ext uri="{FF2B5EF4-FFF2-40B4-BE49-F238E27FC236}">
                <a16:creationId xmlns:a16="http://schemas.microsoft.com/office/drawing/2014/main" id="{C8985D8C-E870-65C8-481E-5EE45D134B85}"/>
              </a:ext>
            </a:extLst>
          </p:cNvPr>
          <p:cNvSpPr txBox="1">
            <a:spLocks/>
          </p:cNvSpPr>
          <p:nvPr/>
        </p:nvSpPr>
        <p:spPr>
          <a:xfrm>
            <a:off x="964625" y="2404724"/>
            <a:ext cx="3658176" cy="431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In a linked list, we could search by index or by data we are searching for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For index, we loop for the range of the item index we want</a:t>
            </a:r>
          </a:p>
        </p:txBody>
      </p:sp>
    </p:spTree>
    <p:extLst>
      <p:ext uri="{BB962C8B-B14F-4D97-AF65-F5344CB8AC3E}">
        <p14:creationId xmlns:p14="http://schemas.microsoft.com/office/powerpoint/2010/main" val="2378699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8073FC-5042-EB6B-99B3-425CB077D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A1C81BFA-E643-8B41-ACD6-56F0CECF8952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9B0DF-0843-85FE-E7B0-DBDE4CD027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78027" y="2404724"/>
            <a:ext cx="6007947" cy="431377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= input(“Give some data”)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=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LL.head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 while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NODE.data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DATA</a:t>
            </a:r>
          </a:p>
          <a:p>
            <a:pPr lvl="1" algn="l"/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NODE.next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NULL then</a:t>
            </a:r>
          </a:p>
          <a:p>
            <a:pPr lvl="1" algn="l"/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NODE =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NODE.next</a:t>
            </a:r>
            <a:endParaRPr lang="en-US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l"/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if 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loop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NODE.data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130EB6C-2083-B22D-9760-7CB0608C17B6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7DD3A0A-7EA1-3C38-FF7E-47EBB71305F9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F171152-EBBF-BBBA-C3BB-A88FBF67C6F5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5.1.13 – ABSTRACT DATA STRUCTURES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81596DEE-A13B-1BF1-809E-4E3A5D26F90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883A859D-5649-1D38-EB04-93DF0F6406C1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80036EB-8D6B-7E1E-7941-DC2F80340A75}"/>
              </a:ext>
            </a:extLst>
          </p:cNvPr>
          <p:cNvGrpSpPr/>
          <p:nvPr/>
        </p:nvGrpSpPr>
        <p:grpSpPr>
          <a:xfrm>
            <a:off x="358569" y="1045596"/>
            <a:ext cx="5839031" cy="876338"/>
            <a:chOff x="812225" y="1424872"/>
            <a:chExt cx="8392633" cy="87633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D11E64C-1792-6884-E408-1AE2C7EEB1AF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09B584B-7538-2A33-6FB6-0B1996949825}"/>
                </a:ext>
              </a:extLst>
            </p:cNvPr>
            <p:cNvSpPr txBox="1"/>
            <p:nvPr/>
          </p:nvSpPr>
          <p:spPr>
            <a:xfrm>
              <a:off x="896921" y="1480643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FINDING DATA IN A LL</a:t>
              </a:r>
            </a:p>
          </p:txBody>
        </p:sp>
      </p:grpSp>
      <p:sp>
        <p:nvSpPr>
          <p:cNvPr id="2" name="Subtitle 2">
            <a:extLst>
              <a:ext uri="{FF2B5EF4-FFF2-40B4-BE49-F238E27FC236}">
                <a16:creationId xmlns:a16="http://schemas.microsoft.com/office/drawing/2014/main" id="{4D2E4E37-72DA-FD39-CC27-100ED3AC112A}"/>
              </a:ext>
            </a:extLst>
          </p:cNvPr>
          <p:cNvSpPr txBox="1">
            <a:spLocks/>
          </p:cNvSpPr>
          <p:nvPr/>
        </p:nvSpPr>
        <p:spPr>
          <a:xfrm>
            <a:off x="964625" y="2404724"/>
            <a:ext cx="3658176" cy="431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In a linked list, we could search by index or by data we are searching for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For data, we loop while the node does not have the data we want</a:t>
            </a:r>
          </a:p>
        </p:txBody>
      </p:sp>
    </p:spTree>
    <p:extLst>
      <p:ext uri="{BB962C8B-B14F-4D97-AF65-F5344CB8AC3E}">
        <p14:creationId xmlns:p14="http://schemas.microsoft.com/office/powerpoint/2010/main" val="42940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5AC6AE-C6D7-DFD3-B0A5-F35593BE1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53A0CFBA-990F-B9AD-F549-BB5843E42A52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BACC61-F605-D4C7-D633-CF64F157C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78027" y="2404724"/>
            <a:ext cx="6007947" cy="431377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= input(“Give some data”)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=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LL.head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 while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NODE.data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DATA</a:t>
            </a:r>
          </a:p>
          <a:p>
            <a:pPr lvl="1" algn="l"/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NODE.next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NULL then</a:t>
            </a:r>
          </a:p>
          <a:p>
            <a:pPr lvl="1" algn="l"/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NODE = </a:t>
            </a:r>
            <a:r>
              <a:rPr lang="en-US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NODE.next</a:t>
            </a:r>
            <a:endParaRPr lang="en-US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l"/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if 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loop</a:t>
            </a:r>
          </a:p>
          <a:p>
            <a:pPr algn="l"/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NODE.data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12</a:t>
            </a:r>
          </a:p>
          <a:p>
            <a:pPr algn="l"/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8570B56-FD2A-0C54-91C3-70CB6150322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8EA80B6-F65B-15B0-3169-592A29AA26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51AEDE9-864B-9AB1-810B-59C5FA8861CA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5.1.13 – ABSTRACT DATA STRUCTURES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A52D20A4-87CA-0AAC-FF4F-C3C368D3F3F0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8A5BC934-D711-1C17-7537-756C7F6E0E36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3703DB8-F40F-7E05-8142-C95D90458DDC}"/>
              </a:ext>
            </a:extLst>
          </p:cNvPr>
          <p:cNvGrpSpPr/>
          <p:nvPr/>
        </p:nvGrpSpPr>
        <p:grpSpPr>
          <a:xfrm>
            <a:off x="358569" y="1045596"/>
            <a:ext cx="6665378" cy="1379210"/>
            <a:chOff x="812225" y="1424872"/>
            <a:chExt cx="8392633" cy="137921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1162C99-0B67-C169-B365-8B1AF3691839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EDF2530-8E86-D4B9-950C-07D30F0E5DC4}"/>
                </a:ext>
              </a:extLst>
            </p:cNvPr>
            <p:cNvSpPr txBox="1"/>
            <p:nvPr/>
          </p:nvSpPr>
          <p:spPr>
            <a:xfrm>
              <a:off x="896921" y="1480643"/>
              <a:ext cx="822323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MODIFYING DATA IN A LL</a:t>
              </a:r>
            </a:p>
          </p:txBody>
        </p:sp>
      </p:grpSp>
      <p:sp>
        <p:nvSpPr>
          <p:cNvPr id="2" name="Subtitle 2">
            <a:extLst>
              <a:ext uri="{FF2B5EF4-FFF2-40B4-BE49-F238E27FC236}">
                <a16:creationId xmlns:a16="http://schemas.microsoft.com/office/drawing/2014/main" id="{D37171D1-4DE4-0D7C-AA9A-E3DBB7625758}"/>
              </a:ext>
            </a:extLst>
          </p:cNvPr>
          <p:cNvSpPr txBox="1">
            <a:spLocks/>
          </p:cNvSpPr>
          <p:nvPr/>
        </p:nvSpPr>
        <p:spPr>
          <a:xfrm>
            <a:off x="964625" y="2404724"/>
            <a:ext cx="3658176" cy="431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To modify data in our list, we can access the data field in the node object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Because the node is an object, the data is just a variable inside of it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It could be of any type</a:t>
            </a:r>
          </a:p>
        </p:txBody>
      </p:sp>
    </p:spTree>
    <p:extLst>
      <p:ext uri="{BB962C8B-B14F-4D97-AF65-F5344CB8AC3E}">
        <p14:creationId xmlns:p14="http://schemas.microsoft.com/office/powerpoint/2010/main" val="2429230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05246A-0901-5DE1-BB48-67A842994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E2FC49B4-58EF-EC20-6F5C-4115B93C9D8C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665C7-7B9E-353C-752F-4D9DB8E510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227547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Draw a diagram representing a linked list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Then, draw a diagram of an item being deleted from a linked list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Then, draw a diagram of an item being inserted into a linked list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69C1D7B-C201-CA24-2043-A049D1A2CF77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031A420-7200-EBFA-C09C-428494184CD9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EDF31B7-1978-20C8-EBCB-EF5365AEC769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5.1.13 – ABSTRACT DATA STRUCTURES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F2E7189E-8FCC-477B-D9FE-048EE0374050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2552821B-D2B8-3164-7158-955182FD0B9D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E15B204-C5C8-54C9-915A-94766D157B5C}"/>
              </a:ext>
            </a:extLst>
          </p:cNvPr>
          <p:cNvGrpSpPr/>
          <p:nvPr/>
        </p:nvGrpSpPr>
        <p:grpSpPr>
          <a:xfrm>
            <a:off x="358569" y="1045596"/>
            <a:ext cx="5960951" cy="876338"/>
            <a:chOff x="812225" y="1424872"/>
            <a:chExt cx="8392633" cy="87633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14AAF36-D39E-AE95-FD26-C3460A84243E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36897A5-61C3-4DE3-FD7C-4A5B469006E4}"/>
                </a:ext>
              </a:extLst>
            </p:cNvPr>
            <p:cNvSpPr txBox="1"/>
            <p:nvPr/>
          </p:nvSpPr>
          <p:spPr>
            <a:xfrm>
              <a:off x="896921" y="1480643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Linked list exercise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2286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668514"/>
            <a:ext cx="9144000" cy="336369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List three things that queues could be used for when creating a program</a:t>
            </a:r>
            <a:endParaRPr lang="en-US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cs typeface="Courier New" panose="02070309020205020404" pitchFamily="49" charset="0"/>
              </a:rPr>
              <a:t>You may reference last lesson’s slides, but at least one should be original</a:t>
            </a: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REVIEW </a:t>
              </a:r>
              <a:r>
                <a:rPr lang="en-US" sz="4400" b="1" i="1" dirty="0" err="1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REVIEW</a:t>
              </a:r>
              <a:endParaRPr lang="en-US" sz="4400" b="1" i="1" dirty="0">
                <a:ln w="19050">
                  <a:solidFill>
                    <a:srgbClr val="DA4E4E"/>
                  </a:solidFill>
                </a:ln>
                <a:solidFill>
                  <a:srgbClr val="DA4E4E"/>
                </a:solidFill>
                <a:latin typeface="NEXT ART" panose="02000803030000020004" pitchFamily="50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rapezoid 1">
            <a:extLst>
              <a:ext uri="{FF2B5EF4-FFF2-40B4-BE49-F238E27FC236}">
                <a16:creationId xmlns:a16="http://schemas.microsoft.com/office/drawing/2014/main" id="{57170555-77C5-42A3-E470-812C35BC2838}"/>
              </a:ext>
            </a:extLst>
          </p:cNvPr>
          <p:cNvSpPr/>
          <p:nvPr/>
        </p:nvSpPr>
        <p:spPr>
          <a:xfrm>
            <a:off x="1859931" y="1070669"/>
            <a:ext cx="8472138" cy="1117875"/>
          </a:xfrm>
          <a:prstGeom prst="trapezoid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39B1F2-65A4-D085-BE1B-5EBBA3EB215B}"/>
              </a:ext>
            </a:extLst>
          </p:cNvPr>
          <p:cNvSpPr txBox="1"/>
          <p:nvPr/>
        </p:nvSpPr>
        <p:spPr>
          <a:xfrm>
            <a:off x="2038862" y="1172264"/>
            <a:ext cx="8114275" cy="830997"/>
          </a:xfrm>
          <a:prstGeom prst="rect">
            <a:avLst/>
          </a:prstGeom>
          <a:noFill/>
          <a:scene3d>
            <a:camera prst="perspectiveHeroicExtremeRightFacing" fov="4500000">
              <a:rot lat="20099975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latin typeface="NEXT ART" panose="02000803030000020004" pitchFamily="50" charset="0"/>
              </a:rPr>
              <a:t>THE WARM-UP QUESTION</a:t>
            </a:r>
          </a:p>
        </p:txBody>
      </p:sp>
      <p:pic>
        <p:nvPicPr>
          <p:cNvPr id="1026" name="Picture 2" descr="Flame fire PNG">
            <a:extLst>
              <a:ext uri="{FF2B5EF4-FFF2-40B4-BE49-F238E27FC236}">
                <a16:creationId xmlns:a16="http://schemas.microsoft.com/office/drawing/2014/main" id="{104CC845-BACF-98D0-5D9E-2F2D3C5ED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95" y="-798058"/>
            <a:ext cx="773560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lame fire PNG">
            <a:extLst>
              <a:ext uri="{FF2B5EF4-FFF2-40B4-BE49-F238E27FC236}">
                <a16:creationId xmlns:a16="http://schemas.microsoft.com/office/drawing/2014/main" id="{E71B6D99-2A72-5DBB-82ED-705E2F050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95" y="5298343"/>
            <a:ext cx="773560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Flame fire PNG">
            <a:extLst>
              <a:ext uri="{FF2B5EF4-FFF2-40B4-BE49-F238E27FC236}">
                <a16:creationId xmlns:a16="http://schemas.microsoft.com/office/drawing/2014/main" id="{AB8DB945-2BED-E7C6-96E2-E58E2C014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77206" y="5227276"/>
            <a:ext cx="773560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Flame fire PNG">
            <a:extLst>
              <a:ext uri="{FF2B5EF4-FFF2-40B4-BE49-F238E27FC236}">
                <a16:creationId xmlns:a16="http://schemas.microsoft.com/office/drawing/2014/main" id="{921FFBF9-2771-21AA-5DC0-96913C3C3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822" y="5377574"/>
            <a:ext cx="773560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144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668514"/>
            <a:ext cx="5187592" cy="336369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Linked List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Node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Pointer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Head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Circular Linked List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Doubly Linked List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 – THINKING RECURSIVELY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D5AFAD8-8379-504E-3AF8-DA8424C93E18}"/>
              </a:ext>
            </a:extLst>
          </p:cNvPr>
          <p:cNvGrpSpPr/>
          <p:nvPr/>
        </p:nvGrpSpPr>
        <p:grpSpPr>
          <a:xfrm>
            <a:off x="358570" y="1045596"/>
            <a:ext cx="6042230" cy="2610316"/>
            <a:chOff x="812225" y="1424872"/>
            <a:chExt cx="8392633" cy="261031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30E244-086C-1A94-A039-0606C902BA0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F14E4B-5A43-D942-174F-063DC726EA3B}"/>
                </a:ext>
              </a:extLst>
            </p:cNvPr>
            <p:cNvSpPr txBox="1"/>
            <p:nvPr/>
          </p:nvSpPr>
          <p:spPr>
            <a:xfrm>
              <a:off x="896923" y="1480643"/>
              <a:ext cx="8223234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VOCAB TO REMEMBER</a:t>
              </a:r>
            </a:p>
          </p:txBody>
        </p:sp>
      </p:grpSp>
      <p:pic>
        <p:nvPicPr>
          <p:cNvPr id="2" name="Picture 2" descr="Small Brain Wojak : Wojak Feels Guy Stickers For Telegram Bottomless ...">
            <a:extLst>
              <a:ext uri="{FF2B5EF4-FFF2-40B4-BE49-F238E27FC236}">
                <a16:creationId xmlns:a16="http://schemas.microsoft.com/office/drawing/2014/main" id="{5785E7DA-2EFD-B57F-F599-D709A02B3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40963" y="1441921"/>
            <a:ext cx="2808644" cy="280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1327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41 0.01852 L 0.01341 0.01852 C 0.01081 0.01991 0.0082 0.02176 0.0056 0.02246 C 0.00482 0.02269 0.00273 0.02246 0.00338 0.02153 C 0.00677 0.01667 0.01094 0.01389 0.01445 0.00973 C 0.01888 0.0044 0.02305 -0.00162 0.02721 -0.00717 C 0.02226 -0.0074 0.0164 -0.00324 0.01224 -0.0081 C 0.00976 -0.01111 0.01771 -0.01319 0.02057 -0.01504 C 0.02526 -0.01805 0.03021 -0.02037 0.03502 -0.02291 C 0.01484 -0.02361 -0.00638 -0.01388 -0.02552 -0.025 C -0.03776 -0.03194 0.00013 -0.03125 0.01276 -0.03564 C 0.02109 -0.03865 0.02916 -0.04305 0.03724 -0.04652 L 0.00898 -0.04768 C -0.00755 -0.04768 -0.02513 -0.03587 -0.0405 -0.04652 C -0.05117 -0.05416 -0.0181 -0.05601 -0.00664 -0.05856 C 0.01862 -0.06388 0.04414 -0.06527 0.06953 -0.07037 L -0.02383 -0.07222 C -0.03972 -0.07407 0.00794 -0.0743 0.02396 -0.07523 L 0.06562 -0.07731 L -0.09544 -0.0831 C -0.08698 -0.08541 -0.07839 -0.08703 -0.06992 -0.09004 C -0.03776 -0.10185 -0.03646 -0.10254 -0.01836 -0.1118 C -0.02331 -0.11342 -0.02839 -0.11481 -0.03334 -0.11666 C -0.03399 -0.11689 -0.03112 -0.11666 -0.03112 -0.11666 C -0.02188 -0.1199 -0.0125 -0.12245 -0.00326 -0.12662 C 0.02565 -0.13981 0.01927 -0.13287 0.03164 -0.1493 C 0.03229 -0.14907 0.03294 -0.14907 0.03333 -0.14837 C 0.04114 -0.13032 0.03932 -0.12916 0.04219 -0.10393 C 0.0414 -0.09398 0.03919 -0.0743 0.03997 -0.06435 C 0.04036 -0.05972 0.04062 -0.07361 0.04114 -0.07824 C 0.04336 -0.09675 0.04596 -0.11504 0.04831 -0.13356 C 0.04778 -0.31921 0.07252 -0.51111 0.04505 -0.69027 " pathEditMode="relative" ptsTypes="AAAAAAAAAAAAAAAAAAAAAAAAAAAAAAAA">
                                      <p:cBhvr>
                                        <p:cTn id="6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668514"/>
            <a:ext cx="9144000" cy="3363691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  <a:cs typeface="Courier New" panose="02070309020205020404" pitchFamily="49" charset="0"/>
              </a:rPr>
              <a:t>Simulating a real-world queue (restaurant, venue)</a:t>
            </a:r>
          </a:p>
          <a:p>
            <a:pPr algn="l"/>
            <a:r>
              <a:rPr lang="en-US" dirty="0">
                <a:solidFill>
                  <a:schemeClr val="bg1"/>
                </a:solidFill>
                <a:cs typeface="Courier New" panose="02070309020205020404" pitchFamily="49" charset="0"/>
              </a:rPr>
              <a:t>Operating System handling different processes</a:t>
            </a:r>
          </a:p>
          <a:p>
            <a:pPr algn="l"/>
            <a:r>
              <a:rPr lang="en-US" sz="2400" dirty="0">
                <a:solidFill>
                  <a:schemeClr val="bg1"/>
                </a:solidFill>
                <a:cs typeface="Courier New" panose="02070309020205020404" pitchFamily="49" charset="0"/>
              </a:rPr>
              <a:t>Printing queue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REVIEW </a:t>
              </a:r>
              <a:r>
                <a:rPr lang="en-US" sz="4400" b="1" i="1" dirty="0" err="1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REVIEW</a:t>
              </a:r>
              <a:endParaRPr lang="en-US" sz="4400" b="1" i="1" dirty="0">
                <a:ln w="19050">
                  <a:solidFill>
                    <a:srgbClr val="DA4E4E"/>
                  </a:solidFill>
                </a:ln>
                <a:solidFill>
                  <a:srgbClr val="DA4E4E"/>
                </a:solidFill>
                <a:latin typeface="NEXT ART" panose="02000803030000020004" pitchFamily="50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rapezoid 1">
            <a:extLst>
              <a:ext uri="{FF2B5EF4-FFF2-40B4-BE49-F238E27FC236}">
                <a16:creationId xmlns:a16="http://schemas.microsoft.com/office/drawing/2014/main" id="{57170555-77C5-42A3-E470-812C35BC2838}"/>
              </a:ext>
            </a:extLst>
          </p:cNvPr>
          <p:cNvSpPr/>
          <p:nvPr/>
        </p:nvSpPr>
        <p:spPr>
          <a:xfrm>
            <a:off x="1859931" y="1070669"/>
            <a:ext cx="8472138" cy="1117875"/>
          </a:xfrm>
          <a:prstGeom prst="trapezoid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39B1F2-65A4-D085-BE1B-5EBBA3EB215B}"/>
              </a:ext>
            </a:extLst>
          </p:cNvPr>
          <p:cNvSpPr txBox="1"/>
          <p:nvPr/>
        </p:nvSpPr>
        <p:spPr>
          <a:xfrm>
            <a:off x="2038862" y="1172264"/>
            <a:ext cx="8114275" cy="830997"/>
          </a:xfrm>
          <a:prstGeom prst="rect">
            <a:avLst/>
          </a:prstGeom>
          <a:noFill/>
          <a:scene3d>
            <a:camera prst="perspectiveHeroicExtremeRightFacing" fov="4500000">
              <a:rot lat="20099975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latin typeface="NEXT ART" panose="02000803030000020004" pitchFamily="50" charset="0"/>
              </a:rPr>
              <a:t>THE WARM-UP ANSWER</a:t>
            </a:r>
          </a:p>
        </p:txBody>
      </p:sp>
      <p:pic>
        <p:nvPicPr>
          <p:cNvPr id="1026" name="Picture 2" descr="Flame fire PNG">
            <a:extLst>
              <a:ext uri="{FF2B5EF4-FFF2-40B4-BE49-F238E27FC236}">
                <a16:creationId xmlns:a16="http://schemas.microsoft.com/office/drawing/2014/main" id="{104CC845-BACF-98D0-5D9E-2F2D3C5ED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95" y="-798058"/>
            <a:ext cx="773560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320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227547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Chat, what is a list?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No, really, what is a list?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How does it work?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Does anybody know?</a:t>
            </a: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5.1.8 – ABSTRACT DATA STRUCTURES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D5AFAD8-8379-504E-3AF8-DA8424C93E18}"/>
              </a:ext>
            </a:extLst>
          </p:cNvPr>
          <p:cNvGrpSpPr/>
          <p:nvPr/>
        </p:nvGrpSpPr>
        <p:grpSpPr>
          <a:xfrm>
            <a:off x="358570" y="1045596"/>
            <a:ext cx="1829217" cy="876338"/>
            <a:chOff x="812225" y="1424872"/>
            <a:chExt cx="8392633" cy="87633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30E244-086C-1A94-A039-0606C902BA0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F14E4B-5A43-D942-174F-063DC726EA3B}"/>
                </a:ext>
              </a:extLst>
            </p:cNvPr>
            <p:cNvSpPr txBox="1"/>
            <p:nvPr/>
          </p:nvSpPr>
          <p:spPr>
            <a:xfrm>
              <a:off x="896923" y="1480643"/>
              <a:ext cx="822323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Lists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5391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D90900-FB86-72A3-7719-C5BB9ABA6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301196F6-57C3-A700-06BA-D81F8C2C13BA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89332-BB8A-153C-53A1-E58D60D98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227547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 list is an Abstract Data Type, and is more accurately referred to as a Linked List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Each item is an object, and it is linked to the next item in the list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Hence, linked list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F77DA8C-E372-97BE-EACD-95499980B369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1D371BD-10A6-0B45-4DBA-DA3266C38D34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5957415-37CC-7FAB-7592-358EC1049475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5.1.11 – ABSTRACT DATA STRUCTURES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DF14E47F-C9F1-8276-FCCB-AC63FE0D921F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51E2D589-C7EC-895A-4A9C-AF6B0B8860F3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89D4D2D-1E75-8066-83C6-0603FABE37F6}"/>
              </a:ext>
            </a:extLst>
          </p:cNvPr>
          <p:cNvGrpSpPr/>
          <p:nvPr/>
        </p:nvGrpSpPr>
        <p:grpSpPr>
          <a:xfrm>
            <a:off x="358570" y="1045596"/>
            <a:ext cx="1829217" cy="876338"/>
            <a:chOff x="812225" y="1424872"/>
            <a:chExt cx="8392633" cy="87633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5E91485-56CB-5D78-B9D3-501EE8FFBC31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76676BE-531E-89F7-3B92-07476A4C1C31}"/>
                </a:ext>
              </a:extLst>
            </p:cNvPr>
            <p:cNvSpPr txBox="1"/>
            <p:nvPr/>
          </p:nvSpPr>
          <p:spPr>
            <a:xfrm>
              <a:off x="896923" y="1480643"/>
              <a:ext cx="822323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Lists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89CE90-2BA6-D14A-41EF-B34F5966E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014" y="4449655"/>
            <a:ext cx="6693748" cy="1673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034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74FB0D-FE2E-C07E-1C91-638DD2954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4148C3F5-E881-D866-4B3E-4B58B4A988EF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1E31D8-0D1D-B54C-98E6-C1F284005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227547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Each item in a linked list is an object, and it has a reference to the next object in the linked list.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It also has a field to hold the data the node is intended to hold.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DC9A1A1-7253-EAAE-26E0-9A9BE39595CA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43A5062-5F4C-14E0-FF8F-C24877ACA7CD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8555B7B-7B82-6AA4-09F3-D2E72D02FFAA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5.1.11 – ABSTRACT DATA STRUCTURES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0E03F5F-D8F8-3B6A-6152-3289D13DE255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38E4019-76C1-A3BB-64EB-2F83EA13C94B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0AE7F5F-972A-C3ED-2C5E-23108F1AF5AC}"/>
              </a:ext>
            </a:extLst>
          </p:cNvPr>
          <p:cNvGrpSpPr/>
          <p:nvPr/>
        </p:nvGrpSpPr>
        <p:grpSpPr>
          <a:xfrm>
            <a:off x="358570" y="1045596"/>
            <a:ext cx="4050870" cy="1994763"/>
            <a:chOff x="812225" y="1424872"/>
            <a:chExt cx="8392633" cy="19947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B32A1FD-0EC4-989F-A09D-746BE66E468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DEC38A3-EDFE-B8E8-F661-5048FECC57FE}"/>
                </a:ext>
              </a:extLst>
            </p:cNvPr>
            <p:cNvSpPr txBox="1"/>
            <p:nvPr/>
          </p:nvSpPr>
          <p:spPr>
            <a:xfrm>
              <a:off x="896921" y="1480643"/>
              <a:ext cx="822323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LINKED Lists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CA96FEA8-51CD-69E5-06E3-060AA4902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641" y="4064442"/>
            <a:ext cx="10025498" cy="2035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164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46D15C-4EA6-BDCE-77DC-467E7A683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0BAAF730-FD9A-FCC9-7F7E-A628DF7453DB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3B5AA9-A04C-8FBC-887C-4BCF1BC46E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227547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 linked list is constructed of nodes, each containing a piece of data and a link to the next node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If there is no next object in the list, the node will lack a node to point to. We call this a null pointer.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8C61341-6F74-9F7A-97D2-4B063881B5F0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9714AC6-1096-D7F5-38BA-517BD5DEAD30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D998520-DD63-43D6-12B0-3BDCC8A807D2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5.1.11 – ABSTRACT DATA STRUCTURES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02351B9-5162-D83F-D50E-F4809B16A246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1DB810FD-6FEB-0D4A-C2F2-90C9118A53EC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C42640E-D65C-08DF-D4B5-63DF8FDD60D7}"/>
              </a:ext>
            </a:extLst>
          </p:cNvPr>
          <p:cNvGrpSpPr/>
          <p:nvPr/>
        </p:nvGrpSpPr>
        <p:grpSpPr>
          <a:xfrm>
            <a:off x="358570" y="1045596"/>
            <a:ext cx="2926498" cy="876338"/>
            <a:chOff x="812225" y="1424872"/>
            <a:chExt cx="8392633" cy="87633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E0F98F2-E74C-0490-8519-5708E6DE01F8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2AEB2CA-B47C-3367-A744-586671A21EAC}"/>
                </a:ext>
              </a:extLst>
            </p:cNvPr>
            <p:cNvSpPr txBox="1"/>
            <p:nvPr/>
          </p:nvSpPr>
          <p:spPr>
            <a:xfrm>
              <a:off x="896921" y="1480643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The NODE</a:t>
              </a:r>
            </a:p>
          </p:txBody>
        </p:sp>
      </p:grpSp>
      <p:pic>
        <p:nvPicPr>
          <p:cNvPr id="2" name="Picture 2">
            <a:extLst>
              <a:ext uri="{FF2B5EF4-FFF2-40B4-BE49-F238E27FC236}">
                <a16:creationId xmlns:a16="http://schemas.microsoft.com/office/drawing/2014/main" id="{F9D9173A-8D58-C0F8-64AF-C2B74DF86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641" y="4064442"/>
            <a:ext cx="10025498" cy="2035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12691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DEAA98-A2A6-12A1-B5F9-4187249D0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23E9A74C-5523-7118-605A-6B91A9C2E480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8EF37A-6583-B083-4EEC-4F79618FDA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227547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To navigate a linked list, you must start at the first node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 call this the head node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 then go from node to node, following the pointers to each other node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Length can be as long as it needs to be, we use loops or recursion to access the next nodes.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F919C67-1A7B-2D70-FF53-6C333ABF4038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CB30A8D-95B1-C387-64C9-52F8C7910EBE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31C3B0-84B8-731E-0224-D764156BCEAC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5.1.12 – ABSTRACT DATA STRUCTURES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DD405EE-E843-933C-DCF8-64E81C8E0334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E2A2AB51-B93A-E898-7B19-972018EC17B4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18E975-767B-060C-A4D7-D880FC32F6ED}"/>
              </a:ext>
            </a:extLst>
          </p:cNvPr>
          <p:cNvGrpSpPr/>
          <p:nvPr/>
        </p:nvGrpSpPr>
        <p:grpSpPr>
          <a:xfrm>
            <a:off x="358569" y="1045596"/>
            <a:ext cx="6882123" cy="1379210"/>
            <a:chOff x="812225" y="1424872"/>
            <a:chExt cx="8392633" cy="137921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D865D40-1CF8-C98F-30FC-A923D18FD926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BA9AF0-D63C-1314-73D1-3530A0F5930E}"/>
                </a:ext>
              </a:extLst>
            </p:cNvPr>
            <p:cNvSpPr txBox="1"/>
            <p:nvPr/>
          </p:nvSpPr>
          <p:spPr>
            <a:xfrm>
              <a:off x="896921" y="1480643"/>
              <a:ext cx="822323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LINKED List Traversal</a:t>
              </a: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BDE59B35-EA2D-A3D3-8EF1-4FC3CDDF2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464" y="4649203"/>
            <a:ext cx="8013066" cy="1627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174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4262D8-44CB-F5ED-1363-E88C014A0F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32A60888-E1A1-9302-8695-E0BE6A3AD5BC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687022-D597-0ACD-2A29-059104B20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227547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To add items to a linked list, we have a few options: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 can add it to the end of the list, removing the null pointer from the last item, replacing it with a pointer to the new item, and putting the null pointer on the newly added item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This is equivalent to a .append() operation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C09052-5B69-D768-54B1-5C5A9549DB15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00FA68-38B9-98A3-45CC-A7D096B3961F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67E4E58-F48E-3CD4-F2C2-8361FCDE447E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5.1.12 – ABSTRACT DATA STRUCTURES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3522C39A-CF37-8688-0BDC-7C773BD1375D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B58B5EEE-1DCF-5180-34A7-FBE336E9EA86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3D895E4-818D-31A8-4913-F1D4555575E8}"/>
              </a:ext>
            </a:extLst>
          </p:cNvPr>
          <p:cNvGrpSpPr/>
          <p:nvPr/>
        </p:nvGrpSpPr>
        <p:grpSpPr>
          <a:xfrm>
            <a:off x="358569" y="1045596"/>
            <a:ext cx="6882123" cy="876338"/>
            <a:chOff x="812225" y="1424872"/>
            <a:chExt cx="8392633" cy="87633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9CF546A-013F-6768-96DE-CAC61B3FCC1B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D8CD84-AAF0-9E60-59D2-A748236C5D51}"/>
                </a:ext>
              </a:extLst>
            </p:cNvPr>
            <p:cNvSpPr txBox="1"/>
            <p:nvPr/>
          </p:nvSpPr>
          <p:spPr>
            <a:xfrm>
              <a:off x="896921" y="1480643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Linked list – add items</a:t>
              </a:r>
            </a:p>
          </p:txBody>
        </p:sp>
      </p:grpSp>
      <p:pic>
        <p:nvPicPr>
          <p:cNvPr id="1026" name="Picture 2" descr="Insert Node at the End of a Linked List - GeeksforGeeks">
            <a:extLst>
              <a:ext uri="{FF2B5EF4-FFF2-40B4-BE49-F238E27FC236}">
                <a16:creationId xmlns:a16="http://schemas.microsoft.com/office/drawing/2014/main" id="{4255B642-DCA3-63EE-D26B-ABECAEDD0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977" y="4059726"/>
            <a:ext cx="6572039" cy="269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4170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4B2979"/>
        </a:solidFill>
        <a:ln w="76200">
          <a:solidFill>
            <a:srgbClr val="2B2153"/>
          </a:solidFill>
        </a:ln>
        <a:effectLst>
          <a:outerShdw dist="177800" dir="5400000" algn="t" rotWithShape="0">
            <a:srgbClr val="18132F"/>
          </a:outerShdw>
        </a:effectLst>
      </a:spPr>
      <a:bodyPr rtlCol="0" anchor="ctr"/>
      <a:lstStyle>
        <a:defPPr algn="ctr">
          <a:defRPr sz="3200" dirty="0" smtClean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8727</TotalTime>
  <Words>965</Words>
  <Application>Microsoft Office PowerPoint</Application>
  <PresentationFormat>Widescreen</PresentationFormat>
  <Paragraphs>114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Aptos</vt:lpstr>
      <vt:lpstr>Aptos Display</vt:lpstr>
      <vt:lpstr>Arial</vt:lpstr>
      <vt:lpstr>Courier New</vt:lpstr>
      <vt:lpstr>NEXT ART</vt:lpstr>
      <vt:lpstr>Sofachrome Rg</vt:lpstr>
      <vt:lpstr>Office Theme</vt:lpstr>
      <vt:lpstr>Abstract Data Structures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Hill</dc:creator>
  <cp:lastModifiedBy>Michael Hill</cp:lastModifiedBy>
  <cp:revision>20</cp:revision>
  <dcterms:created xsi:type="dcterms:W3CDTF">2024-08-07T17:47:07Z</dcterms:created>
  <dcterms:modified xsi:type="dcterms:W3CDTF">2024-10-30T17:22:26Z</dcterms:modified>
</cp:coreProperties>
</file>