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1" r:id="rId3"/>
    <p:sldId id="390" r:id="rId4"/>
    <p:sldId id="382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1616"/>
    <a:srgbClr val="080404"/>
    <a:srgbClr val="831F1F"/>
    <a:srgbClr val="AA2626"/>
    <a:srgbClr val="3B1111"/>
    <a:srgbClr val="311B1B"/>
    <a:srgbClr val="5A1A1A"/>
    <a:srgbClr val="DA4E4E"/>
    <a:srgbClr val="1D1834"/>
    <a:srgbClr val="201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4" autoAdjust="0"/>
    <p:restoredTop sz="93073" autoAdjust="0"/>
  </p:normalViewPr>
  <p:slideViewPr>
    <p:cSldViewPr snapToGrid="0">
      <p:cViewPr varScale="1">
        <p:scale>
          <a:sx n="92" d="100"/>
          <a:sy n="92" d="100"/>
        </p:scale>
        <p:origin x="2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ill" userId="41dba03d-e58d-4389-9894-554c10310ba4" providerId="ADAL" clId="{8734F9B2-A2D5-4BD7-8C6F-F4C2996C4153}"/>
    <pc:docChg chg="modSld">
      <pc:chgData name="Michael Hill" userId="41dba03d-e58d-4389-9894-554c10310ba4" providerId="ADAL" clId="{8734F9B2-A2D5-4BD7-8C6F-F4C2996C4153}" dt="2024-12-04T15:03:05.368" v="2" actId="20577"/>
      <pc:docMkLst>
        <pc:docMk/>
      </pc:docMkLst>
      <pc:sldChg chg="modSp mod">
        <pc:chgData name="Michael Hill" userId="41dba03d-e58d-4389-9894-554c10310ba4" providerId="ADAL" clId="{8734F9B2-A2D5-4BD7-8C6F-F4C2996C4153}" dt="2024-12-04T15:03:05.368" v="2" actId="20577"/>
        <pc:sldMkLst>
          <pc:docMk/>
          <pc:sldMk cId="294203587" sldId="393"/>
        </pc:sldMkLst>
        <pc:spChg chg="mod">
          <ac:chgData name="Michael Hill" userId="41dba03d-e58d-4389-9894-554c10310ba4" providerId="ADAL" clId="{8734F9B2-A2D5-4BD7-8C6F-F4C2996C4153}" dt="2024-12-04T15:03:05.368" v="2" actId="20577"/>
          <ac:spMkLst>
            <pc:docMk/>
            <pc:sldMk cId="294203587" sldId="393"/>
            <ac:spMk id="3" creationId="{380AD8E5-636E-3996-3068-CC2FB9E23B0E}"/>
          </ac:spMkLst>
        </pc:spChg>
      </pc:sldChg>
    </pc:docChg>
  </pc:docChgLst>
  <pc:docChgLst>
    <pc:chgData name="Michael Hill" userId="41dba03d-e58d-4389-9894-554c10310ba4" providerId="ADAL" clId="{9FE58A33-4AE3-4741-B826-185C7800599D}"/>
    <pc:docChg chg="undo custSel addSld delSld modSld sldOrd">
      <pc:chgData name="Michael Hill" userId="41dba03d-e58d-4389-9894-554c10310ba4" providerId="ADAL" clId="{9FE58A33-4AE3-4741-B826-185C7800599D}" dt="2024-11-05T16:54:43.385" v="3502" actId="478"/>
      <pc:docMkLst>
        <pc:docMk/>
      </pc:docMkLst>
      <pc:sldChg chg="modSp mod">
        <pc:chgData name="Michael Hill" userId="41dba03d-e58d-4389-9894-554c10310ba4" providerId="ADAL" clId="{9FE58A33-4AE3-4741-B826-185C7800599D}" dt="2024-11-05T15:04:10.399" v="48" actId="20577"/>
        <pc:sldMkLst>
          <pc:docMk/>
          <pc:sldMk cId="3571102790" sldId="256"/>
        </pc:sldMkLst>
        <pc:spChg chg="mod">
          <ac:chgData name="Michael Hill" userId="41dba03d-e58d-4389-9894-554c10310ba4" providerId="ADAL" clId="{9FE58A33-4AE3-4741-B826-185C7800599D}" dt="2024-11-05T15:04:10.399" v="48" actId="20577"/>
          <ac:spMkLst>
            <pc:docMk/>
            <pc:sldMk cId="3571102790" sldId="256"/>
            <ac:spMk id="3" creationId="{1952EB97-8858-E965-3685-2366E07B4928}"/>
          </ac:spMkLst>
        </pc:spChg>
      </pc:sldChg>
      <pc:sldChg chg="modSp mod">
        <pc:chgData name="Michael Hill" userId="41dba03d-e58d-4389-9894-554c10310ba4" providerId="ADAL" clId="{9FE58A33-4AE3-4741-B826-185C7800599D}" dt="2024-11-05T15:04:53.532" v="208" actId="20577"/>
        <pc:sldMkLst>
          <pc:docMk/>
          <pc:sldMk cId="2681144213" sldId="381"/>
        </pc:sldMkLst>
        <pc:spChg chg="mod">
          <ac:chgData name="Michael Hill" userId="41dba03d-e58d-4389-9894-554c10310ba4" providerId="ADAL" clId="{9FE58A33-4AE3-4741-B826-185C7800599D}" dt="2024-11-05T15:04:53.532" v="208" actId="20577"/>
          <ac:spMkLst>
            <pc:docMk/>
            <pc:sldMk cId="2681144213" sldId="381"/>
            <ac:spMk id="3" creationId="{1952EB97-8858-E965-3685-2366E07B4928}"/>
          </ac:spMkLst>
        </pc:spChg>
      </pc:sldChg>
      <pc:sldChg chg="delSp modSp mod">
        <pc:chgData name="Michael Hill" userId="41dba03d-e58d-4389-9894-554c10310ba4" providerId="ADAL" clId="{9FE58A33-4AE3-4741-B826-185C7800599D}" dt="2024-11-05T15:31:07.251" v="616" actId="20577"/>
        <pc:sldMkLst>
          <pc:docMk/>
          <pc:sldMk cId="895391710" sldId="382"/>
        </pc:sldMkLst>
        <pc:spChg chg="mod">
          <ac:chgData name="Michael Hill" userId="41dba03d-e58d-4389-9894-554c10310ba4" providerId="ADAL" clId="{9FE58A33-4AE3-4741-B826-185C7800599D}" dt="2024-11-05T15:29:09.128" v="592" actId="20577"/>
          <ac:spMkLst>
            <pc:docMk/>
            <pc:sldMk cId="895391710" sldId="382"/>
            <ac:spMk id="3" creationId="{1952EB97-8858-E965-3685-2366E07B4928}"/>
          </ac:spMkLst>
        </pc:spChg>
        <pc:spChg chg="mod">
          <ac:chgData name="Michael Hill" userId="41dba03d-e58d-4389-9894-554c10310ba4" providerId="ADAL" clId="{9FE58A33-4AE3-4741-B826-185C7800599D}" dt="2024-11-05T15:31:07.251" v="616" actId="20577"/>
          <ac:spMkLst>
            <pc:docMk/>
            <pc:sldMk cId="895391710" sldId="382"/>
            <ac:spMk id="6" creationId="{9B99B76D-6C5A-718F-1F57-BE6879CD2A5D}"/>
          </ac:spMkLst>
        </pc:spChg>
        <pc:spChg chg="mod">
          <ac:chgData name="Michael Hill" userId="41dba03d-e58d-4389-9894-554c10310ba4" providerId="ADAL" clId="{9FE58A33-4AE3-4741-B826-185C7800599D}" dt="2024-11-05T15:26:52.203" v="330" actId="20577"/>
          <ac:spMkLst>
            <pc:docMk/>
            <pc:sldMk cId="895391710" sldId="382"/>
            <ac:spMk id="11" creationId="{3CF14E4B-5A43-D942-174F-063DC726EA3B}"/>
          </ac:spMkLst>
        </pc:spChg>
        <pc:grpChg chg="mod">
          <ac:chgData name="Michael Hill" userId="41dba03d-e58d-4389-9894-554c10310ba4" providerId="ADAL" clId="{9FE58A33-4AE3-4741-B826-185C7800599D}" dt="2024-11-05T15:26:56.820" v="331" actId="14100"/>
          <ac:grpSpMkLst>
            <pc:docMk/>
            <pc:sldMk cId="895391710" sldId="382"/>
            <ac:grpSpMk id="5" creationId="{DD5AFAD8-8379-504E-3AF8-DA8424C93E18}"/>
          </ac:grpSpMkLst>
        </pc:grpChg>
        <pc:picChg chg="del">
          <ac:chgData name="Michael Hill" userId="41dba03d-e58d-4389-9894-554c10310ba4" providerId="ADAL" clId="{9FE58A33-4AE3-4741-B826-185C7800599D}" dt="2024-11-05T15:26:57.740" v="332" actId="478"/>
          <ac:picMkLst>
            <pc:docMk/>
            <pc:sldMk cId="895391710" sldId="382"/>
            <ac:picMk id="5122" creationId="{75FD4E51-45BC-C142-3ABC-318C6A109DA2}"/>
          </ac:picMkLst>
        </pc:picChg>
      </pc:sldChg>
      <pc:sldChg chg="addSp delSp modSp mod">
        <pc:chgData name="Michael Hill" userId="41dba03d-e58d-4389-9894-554c10310ba4" providerId="ADAL" clId="{9FE58A33-4AE3-4741-B826-185C7800599D}" dt="2024-11-05T16:54:43.385" v="3502" actId="478"/>
        <pc:sldMkLst>
          <pc:docMk/>
          <pc:sldMk cId="2960132746" sldId="383"/>
        </pc:sldMkLst>
        <pc:spChg chg="mod">
          <ac:chgData name="Michael Hill" userId="41dba03d-e58d-4389-9894-554c10310ba4" providerId="ADAL" clId="{9FE58A33-4AE3-4741-B826-185C7800599D}" dt="2024-11-05T16:54:37.770" v="3501" actId="20577"/>
          <ac:spMkLst>
            <pc:docMk/>
            <pc:sldMk cId="2960132746" sldId="383"/>
            <ac:spMk id="3" creationId="{1952EB97-8858-E965-3685-2366E07B4928}"/>
          </ac:spMkLst>
        </pc:spChg>
        <pc:spChg chg="add del">
          <ac:chgData name="Michael Hill" userId="41dba03d-e58d-4389-9894-554c10310ba4" providerId="ADAL" clId="{9FE58A33-4AE3-4741-B826-185C7800599D}" dt="2024-11-05T16:54:43.385" v="3502" actId="478"/>
          <ac:spMkLst>
            <pc:docMk/>
            <pc:sldMk cId="2960132746" sldId="383"/>
            <ac:spMk id="15" creationId="{745C05B6-F2F5-E86B-0C1C-701B822418EE}"/>
          </ac:spMkLst>
        </pc:spChg>
      </pc:sldChg>
      <pc:sldChg chg="addSp delSp modSp mod">
        <pc:chgData name="Michael Hill" userId="41dba03d-e58d-4389-9894-554c10310ba4" providerId="ADAL" clId="{9FE58A33-4AE3-4741-B826-185C7800599D}" dt="2024-11-05T15:07:59.477" v="306" actId="14100"/>
        <pc:sldMkLst>
          <pc:docMk/>
          <pc:sldMk cId="3499320646" sldId="390"/>
        </pc:sldMkLst>
        <pc:spChg chg="add mod">
          <ac:chgData name="Michael Hill" userId="41dba03d-e58d-4389-9894-554c10310ba4" providerId="ADAL" clId="{9FE58A33-4AE3-4741-B826-185C7800599D}" dt="2024-11-05T15:06:59.609" v="269" actId="1076"/>
          <ac:spMkLst>
            <pc:docMk/>
            <pc:sldMk cId="3499320646" sldId="390"/>
            <ac:spMk id="3" creationId="{85014974-7D2C-4B5A-BB34-896F2721F17B}"/>
          </ac:spMkLst>
        </pc:spChg>
        <pc:spChg chg="add mod">
          <ac:chgData name="Michael Hill" userId="41dba03d-e58d-4389-9894-554c10310ba4" providerId="ADAL" clId="{9FE58A33-4AE3-4741-B826-185C7800599D}" dt="2024-11-05T15:07:02.969" v="271" actId="1076"/>
          <ac:spMkLst>
            <pc:docMk/>
            <pc:sldMk cId="3499320646" sldId="390"/>
            <ac:spMk id="5" creationId="{77C29618-339E-DC4D-B841-6C307AC84CB7}"/>
          </ac:spMkLst>
        </pc:spChg>
        <pc:spChg chg="del">
          <ac:chgData name="Michael Hill" userId="41dba03d-e58d-4389-9894-554c10310ba4" providerId="ADAL" clId="{9FE58A33-4AE3-4741-B826-185C7800599D}" dt="2024-11-05T15:05:00.878" v="212" actId="478"/>
          <ac:spMkLst>
            <pc:docMk/>
            <pc:sldMk cId="3499320646" sldId="390"/>
            <ac:spMk id="10" creationId="{BB73AA99-E9D6-4219-3D21-6509F74739A6}"/>
          </ac:spMkLst>
        </pc:spChg>
        <pc:spChg chg="add mod">
          <ac:chgData name="Michael Hill" userId="41dba03d-e58d-4389-9894-554c10310ba4" providerId="ADAL" clId="{9FE58A33-4AE3-4741-B826-185C7800599D}" dt="2024-11-05T15:07:04.593" v="272" actId="1076"/>
          <ac:spMkLst>
            <pc:docMk/>
            <pc:sldMk cId="3499320646" sldId="390"/>
            <ac:spMk id="11" creationId="{57A03692-A015-6B43-B80F-A178BD4AF32A}"/>
          </ac:spMkLst>
        </pc:spChg>
        <pc:spChg chg="add mod">
          <ac:chgData name="Michael Hill" userId="41dba03d-e58d-4389-9894-554c10310ba4" providerId="ADAL" clId="{9FE58A33-4AE3-4741-B826-185C7800599D}" dt="2024-11-05T15:07:53.628" v="301" actId="1076"/>
          <ac:spMkLst>
            <pc:docMk/>
            <pc:sldMk cId="3499320646" sldId="390"/>
            <ac:spMk id="12" creationId="{369940FA-E4BF-0C80-356E-E8223D411556}"/>
          </ac:spMkLst>
        </pc:spChg>
        <pc:spChg chg="add mod">
          <ac:chgData name="Michael Hill" userId="41dba03d-e58d-4389-9894-554c10310ba4" providerId="ADAL" clId="{9FE58A33-4AE3-4741-B826-185C7800599D}" dt="2024-11-05T15:07:13.121" v="275" actId="1076"/>
          <ac:spMkLst>
            <pc:docMk/>
            <pc:sldMk cId="3499320646" sldId="390"/>
            <ac:spMk id="13" creationId="{88EBFAFE-EF17-DB6B-773C-2AB40D5078C8}"/>
          </ac:spMkLst>
        </pc:spChg>
        <pc:spChg chg="add mod">
          <ac:chgData name="Michael Hill" userId="41dba03d-e58d-4389-9894-554c10310ba4" providerId="ADAL" clId="{9FE58A33-4AE3-4741-B826-185C7800599D}" dt="2024-11-05T15:07:01.369" v="270" actId="1076"/>
          <ac:spMkLst>
            <pc:docMk/>
            <pc:sldMk cId="3499320646" sldId="390"/>
            <ac:spMk id="14" creationId="{F742D3EA-A9FF-AF5C-99D8-D9CEF29328A5}"/>
          </ac:spMkLst>
        </pc:spChg>
        <pc:spChg chg="add mod">
          <ac:chgData name="Michael Hill" userId="41dba03d-e58d-4389-9894-554c10310ba4" providerId="ADAL" clId="{9FE58A33-4AE3-4741-B826-185C7800599D}" dt="2024-11-05T15:06:49.881" v="264" actId="1076"/>
          <ac:spMkLst>
            <pc:docMk/>
            <pc:sldMk cId="3499320646" sldId="390"/>
            <ac:spMk id="15" creationId="{C504268A-2718-527E-9966-86EBFA832F16}"/>
          </ac:spMkLst>
        </pc:spChg>
        <pc:spChg chg="add mod">
          <ac:chgData name="Michael Hill" userId="41dba03d-e58d-4389-9894-554c10310ba4" providerId="ADAL" clId="{9FE58A33-4AE3-4741-B826-185C7800599D}" dt="2024-11-05T15:07:15.937" v="277" actId="1076"/>
          <ac:spMkLst>
            <pc:docMk/>
            <pc:sldMk cId="3499320646" sldId="390"/>
            <ac:spMk id="16" creationId="{2C2BDE1F-EB0B-C579-CFE2-26DAD6CEB0CC}"/>
          </ac:spMkLst>
        </pc:spChg>
        <pc:picChg chg="del mod">
          <ac:chgData name="Michael Hill" userId="41dba03d-e58d-4389-9894-554c10310ba4" providerId="ADAL" clId="{9FE58A33-4AE3-4741-B826-185C7800599D}" dt="2024-11-05T15:04:59.205" v="210" actId="478"/>
          <ac:picMkLst>
            <pc:docMk/>
            <pc:sldMk cId="3499320646" sldId="390"/>
            <ac:picMk id="4098" creationId="{C780A6F7-18DF-BA29-36BA-FC3E8A25746A}"/>
          </ac:picMkLst>
        </pc:picChg>
        <pc:picChg chg="del">
          <ac:chgData name="Michael Hill" userId="41dba03d-e58d-4389-9894-554c10310ba4" providerId="ADAL" clId="{9FE58A33-4AE3-4741-B826-185C7800599D}" dt="2024-11-05T15:04:59.739" v="211" actId="478"/>
          <ac:picMkLst>
            <pc:docMk/>
            <pc:sldMk cId="3499320646" sldId="390"/>
            <ac:picMk id="4100" creationId="{CF3CC768-9A7D-AD3E-F35B-3BC27A520EDB}"/>
          </ac:picMkLst>
        </pc:picChg>
        <pc:cxnChg chg="add mod">
          <ac:chgData name="Michael Hill" userId="41dba03d-e58d-4389-9894-554c10310ba4" providerId="ADAL" clId="{9FE58A33-4AE3-4741-B826-185C7800599D}" dt="2024-11-05T15:07:26.613" v="281" actId="1582"/>
          <ac:cxnSpMkLst>
            <pc:docMk/>
            <pc:sldMk cId="3499320646" sldId="390"/>
            <ac:cxnSpMk id="20" creationId="{F703DC98-5BBB-C58A-BB61-1B3F57704AA4}"/>
          </ac:cxnSpMkLst>
        </pc:cxnChg>
        <pc:cxnChg chg="add mod">
          <ac:chgData name="Michael Hill" userId="41dba03d-e58d-4389-9894-554c10310ba4" providerId="ADAL" clId="{9FE58A33-4AE3-4741-B826-185C7800599D}" dt="2024-11-05T15:07:34.067" v="284" actId="14100"/>
          <ac:cxnSpMkLst>
            <pc:docMk/>
            <pc:sldMk cId="3499320646" sldId="390"/>
            <ac:cxnSpMk id="21" creationId="{3AC9F569-B3C7-DB10-7C1F-05FB826104C1}"/>
          </ac:cxnSpMkLst>
        </pc:cxnChg>
        <pc:cxnChg chg="add mod">
          <ac:chgData name="Michael Hill" userId="41dba03d-e58d-4389-9894-554c10310ba4" providerId="ADAL" clId="{9FE58A33-4AE3-4741-B826-185C7800599D}" dt="2024-11-05T15:07:39.723" v="288" actId="14100"/>
          <ac:cxnSpMkLst>
            <pc:docMk/>
            <pc:sldMk cId="3499320646" sldId="390"/>
            <ac:cxnSpMk id="24" creationId="{5740C5F1-0878-7554-DB37-F8941DFF8795}"/>
          </ac:cxnSpMkLst>
        </pc:cxnChg>
        <pc:cxnChg chg="add mod">
          <ac:chgData name="Michael Hill" userId="41dba03d-e58d-4389-9894-554c10310ba4" providerId="ADAL" clId="{9FE58A33-4AE3-4741-B826-185C7800599D}" dt="2024-11-05T15:07:44.426" v="292" actId="14100"/>
          <ac:cxnSpMkLst>
            <pc:docMk/>
            <pc:sldMk cId="3499320646" sldId="390"/>
            <ac:cxnSpMk id="27" creationId="{81267F99-83AA-70B3-417A-3704D011E68C}"/>
          </ac:cxnSpMkLst>
        </pc:cxnChg>
        <pc:cxnChg chg="add mod">
          <ac:chgData name="Michael Hill" userId="41dba03d-e58d-4389-9894-554c10310ba4" providerId="ADAL" clId="{9FE58A33-4AE3-4741-B826-185C7800599D}" dt="2024-11-05T15:07:49.565" v="296" actId="14100"/>
          <ac:cxnSpMkLst>
            <pc:docMk/>
            <pc:sldMk cId="3499320646" sldId="390"/>
            <ac:cxnSpMk id="30" creationId="{CF711100-FB61-3685-66BF-AC624E16B9F0}"/>
          </ac:cxnSpMkLst>
        </pc:cxnChg>
        <pc:cxnChg chg="add mod">
          <ac:chgData name="Michael Hill" userId="41dba03d-e58d-4389-9894-554c10310ba4" providerId="ADAL" clId="{9FE58A33-4AE3-4741-B826-185C7800599D}" dt="2024-11-05T15:07:55.627" v="302" actId="14100"/>
          <ac:cxnSpMkLst>
            <pc:docMk/>
            <pc:sldMk cId="3499320646" sldId="390"/>
            <ac:cxnSpMk id="33" creationId="{45B80F60-3AE1-3300-1795-F1FB7974084C}"/>
          </ac:cxnSpMkLst>
        </pc:cxnChg>
        <pc:cxnChg chg="add mod">
          <ac:chgData name="Michael Hill" userId="41dba03d-e58d-4389-9894-554c10310ba4" providerId="ADAL" clId="{9FE58A33-4AE3-4741-B826-185C7800599D}" dt="2024-11-05T15:07:59.477" v="306" actId="14100"/>
          <ac:cxnSpMkLst>
            <pc:docMk/>
            <pc:sldMk cId="3499320646" sldId="390"/>
            <ac:cxnSpMk id="36" creationId="{5AD14DAF-BD4C-1AA7-7BDD-2C1D201A3233}"/>
          </ac:cxnSpMkLst>
        </pc:cxnChg>
      </pc:sldChg>
      <pc:sldChg chg="modSp add mod">
        <pc:chgData name="Michael Hill" userId="41dba03d-e58d-4389-9894-554c10310ba4" providerId="ADAL" clId="{9FE58A33-4AE3-4741-B826-185C7800599D}" dt="2024-11-05T15:51:55.904" v="782" actId="20577"/>
        <pc:sldMkLst>
          <pc:docMk/>
          <pc:sldMk cId="1999449218" sldId="391"/>
        </pc:sldMkLst>
        <pc:spChg chg="mod">
          <ac:chgData name="Michael Hill" userId="41dba03d-e58d-4389-9894-554c10310ba4" providerId="ADAL" clId="{9FE58A33-4AE3-4741-B826-185C7800599D}" dt="2024-11-05T15:51:55.904" v="782" actId="20577"/>
          <ac:spMkLst>
            <pc:docMk/>
            <pc:sldMk cId="1999449218" sldId="391"/>
            <ac:spMk id="3" creationId="{FD6922E3-54D9-878E-7D33-2DA0E05385AC}"/>
          </ac:spMkLst>
        </pc:spChg>
        <pc:spChg chg="mod">
          <ac:chgData name="Michael Hill" userId="41dba03d-e58d-4389-9894-554c10310ba4" providerId="ADAL" clId="{9FE58A33-4AE3-4741-B826-185C7800599D}" dt="2024-11-05T15:34:50.924" v="658" actId="20577"/>
          <ac:spMkLst>
            <pc:docMk/>
            <pc:sldMk cId="1999449218" sldId="391"/>
            <ac:spMk id="6" creationId="{F423F5FC-CF02-E12C-06EB-8AAC79F8EFB4}"/>
          </ac:spMkLst>
        </pc:spChg>
        <pc:spChg chg="mod">
          <ac:chgData name="Michael Hill" userId="41dba03d-e58d-4389-9894-554c10310ba4" providerId="ADAL" clId="{9FE58A33-4AE3-4741-B826-185C7800599D}" dt="2024-11-05T15:34:39.371" v="630" actId="20577"/>
          <ac:spMkLst>
            <pc:docMk/>
            <pc:sldMk cId="1999449218" sldId="391"/>
            <ac:spMk id="11" creationId="{5308B029-60F6-78FA-DEC7-89398C04E328}"/>
          </ac:spMkLst>
        </pc:spChg>
        <pc:grpChg chg="mod">
          <ac:chgData name="Michael Hill" userId="41dba03d-e58d-4389-9894-554c10310ba4" providerId="ADAL" clId="{9FE58A33-4AE3-4741-B826-185C7800599D}" dt="2024-11-05T15:34:42.916" v="631" actId="14100"/>
          <ac:grpSpMkLst>
            <pc:docMk/>
            <pc:sldMk cId="1999449218" sldId="391"/>
            <ac:grpSpMk id="5" creationId="{68C58FD2-CBB4-50CB-2876-17528D020C42}"/>
          </ac:grpSpMkLst>
        </pc:grpChg>
      </pc:sldChg>
      <pc:sldChg chg="modSp add mod">
        <pc:chgData name="Michael Hill" userId="41dba03d-e58d-4389-9894-554c10310ba4" providerId="ADAL" clId="{9FE58A33-4AE3-4741-B826-185C7800599D}" dt="2024-11-05T16:05:08.347" v="1212" actId="20577"/>
        <pc:sldMkLst>
          <pc:docMk/>
          <pc:sldMk cId="286104063" sldId="392"/>
        </pc:sldMkLst>
        <pc:spChg chg="mod">
          <ac:chgData name="Michael Hill" userId="41dba03d-e58d-4389-9894-554c10310ba4" providerId="ADAL" clId="{9FE58A33-4AE3-4741-B826-185C7800599D}" dt="2024-11-05T16:05:08.347" v="1212" actId="20577"/>
          <ac:spMkLst>
            <pc:docMk/>
            <pc:sldMk cId="286104063" sldId="392"/>
            <ac:spMk id="3" creationId="{53FBF6B0-F274-E709-A8FC-B861595224EA}"/>
          </ac:spMkLst>
        </pc:spChg>
        <pc:spChg chg="mod">
          <ac:chgData name="Michael Hill" userId="41dba03d-e58d-4389-9894-554c10310ba4" providerId="ADAL" clId="{9FE58A33-4AE3-4741-B826-185C7800599D}" dt="2024-11-05T15:52:13.397" v="801" actId="20577"/>
          <ac:spMkLst>
            <pc:docMk/>
            <pc:sldMk cId="286104063" sldId="392"/>
            <ac:spMk id="11" creationId="{AC9F1F62-A72D-3D90-A010-8FF0227E8246}"/>
          </ac:spMkLst>
        </pc:spChg>
        <pc:grpChg chg="mod">
          <ac:chgData name="Michael Hill" userId="41dba03d-e58d-4389-9894-554c10310ba4" providerId="ADAL" clId="{9FE58A33-4AE3-4741-B826-185C7800599D}" dt="2024-11-05T15:52:15.480" v="802" actId="14100"/>
          <ac:grpSpMkLst>
            <pc:docMk/>
            <pc:sldMk cId="286104063" sldId="392"/>
            <ac:grpSpMk id="5" creationId="{8833E0A9-F577-2BB0-D332-CB2C57A814A7}"/>
          </ac:grpSpMkLst>
        </pc:grpChg>
      </pc:sldChg>
      <pc:sldChg chg="modSp add mod">
        <pc:chgData name="Michael Hill" userId="41dba03d-e58d-4389-9894-554c10310ba4" providerId="ADAL" clId="{9FE58A33-4AE3-4741-B826-185C7800599D}" dt="2024-11-05T16:06:08.951" v="1448" actId="20577"/>
        <pc:sldMkLst>
          <pc:docMk/>
          <pc:sldMk cId="294203587" sldId="393"/>
        </pc:sldMkLst>
        <pc:spChg chg="mod">
          <ac:chgData name="Michael Hill" userId="41dba03d-e58d-4389-9894-554c10310ba4" providerId="ADAL" clId="{9FE58A33-4AE3-4741-B826-185C7800599D}" dt="2024-11-05T16:06:08.951" v="1448" actId="20577"/>
          <ac:spMkLst>
            <pc:docMk/>
            <pc:sldMk cId="294203587" sldId="393"/>
            <ac:spMk id="3" creationId="{380AD8E5-636E-3996-3068-CC2FB9E23B0E}"/>
          </ac:spMkLst>
        </pc:spChg>
        <pc:spChg chg="mod">
          <ac:chgData name="Michael Hill" userId="41dba03d-e58d-4389-9894-554c10310ba4" providerId="ADAL" clId="{9FE58A33-4AE3-4741-B826-185C7800599D}" dt="2024-11-05T16:05:25.781" v="1237" actId="20577"/>
          <ac:spMkLst>
            <pc:docMk/>
            <pc:sldMk cId="294203587" sldId="393"/>
            <ac:spMk id="11" creationId="{E495D3D4-0769-4CA0-DC04-F9BAF43D4B45}"/>
          </ac:spMkLst>
        </pc:spChg>
        <pc:grpChg chg="mod">
          <ac:chgData name="Michael Hill" userId="41dba03d-e58d-4389-9894-554c10310ba4" providerId="ADAL" clId="{9FE58A33-4AE3-4741-B826-185C7800599D}" dt="2024-11-05T16:05:28.999" v="1238" actId="14100"/>
          <ac:grpSpMkLst>
            <pc:docMk/>
            <pc:sldMk cId="294203587" sldId="393"/>
            <ac:grpSpMk id="5" creationId="{47EFD868-13E4-B911-AB43-4EAEFED49DC2}"/>
          </ac:grpSpMkLst>
        </pc:grpChg>
      </pc:sldChg>
      <pc:sldChg chg="modSp add mod">
        <pc:chgData name="Michael Hill" userId="41dba03d-e58d-4389-9894-554c10310ba4" providerId="ADAL" clId="{9FE58A33-4AE3-4741-B826-185C7800599D}" dt="2024-11-05T16:13:07.029" v="1790" actId="20577"/>
        <pc:sldMkLst>
          <pc:docMk/>
          <pc:sldMk cId="1184323855" sldId="394"/>
        </pc:sldMkLst>
        <pc:spChg chg="mod">
          <ac:chgData name="Michael Hill" userId="41dba03d-e58d-4389-9894-554c10310ba4" providerId="ADAL" clId="{9FE58A33-4AE3-4741-B826-185C7800599D}" dt="2024-11-05T16:13:07.029" v="1790" actId="20577"/>
          <ac:spMkLst>
            <pc:docMk/>
            <pc:sldMk cId="1184323855" sldId="394"/>
            <ac:spMk id="3" creationId="{0FB0B3DE-ACEB-EDBC-4344-EE94595585DC}"/>
          </ac:spMkLst>
        </pc:spChg>
        <pc:spChg chg="mod">
          <ac:chgData name="Michael Hill" userId="41dba03d-e58d-4389-9894-554c10310ba4" providerId="ADAL" clId="{9FE58A33-4AE3-4741-B826-185C7800599D}" dt="2024-11-05T16:06:58.738" v="1456" actId="20577"/>
          <ac:spMkLst>
            <pc:docMk/>
            <pc:sldMk cId="1184323855" sldId="394"/>
            <ac:spMk id="11" creationId="{25ADD9FB-E9B3-1A8D-8169-5A0B1BD1E5BC}"/>
          </ac:spMkLst>
        </pc:spChg>
        <pc:grpChg chg="mod">
          <ac:chgData name="Michael Hill" userId="41dba03d-e58d-4389-9894-554c10310ba4" providerId="ADAL" clId="{9FE58A33-4AE3-4741-B826-185C7800599D}" dt="2024-11-05T16:07:03.428" v="1457" actId="14100"/>
          <ac:grpSpMkLst>
            <pc:docMk/>
            <pc:sldMk cId="1184323855" sldId="394"/>
            <ac:grpSpMk id="5" creationId="{93D7A2ED-0338-4E5F-E959-5A53BBD77F30}"/>
          </ac:grpSpMkLst>
        </pc:grpChg>
      </pc:sldChg>
      <pc:sldChg chg="modSp add mod">
        <pc:chgData name="Michael Hill" userId="41dba03d-e58d-4389-9894-554c10310ba4" providerId="ADAL" clId="{9FE58A33-4AE3-4741-B826-185C7800599D}" dt="2024-11-05T16:15:50.812" v="2078" actId="20577"/>
        <pc:sldMkLst>
          <pc:docMk/>
          <pc:sldMk cId="757083823" sldId="395"/>
        </pc:sldMkLst>
        <pc:spChg chg="mod">
          <ac:chgData name="Michael Hill" userId="41dba03d-e58d-4389-9894-554c10310ba4" providerId="ADAL" clId="{9FE58A33-4AE3-4741-B826-185C7800599D}" dt="2024-11-05T16:15:50.812" v="2078" actId="20577"/>
          <ac:spMkLst>
            <pc:docMk/>
            <pc:sldMk cId="757083823" sldId="395"/>
            <ac:spMk id="3" creationId="{82D7B2D0-0E0F-C22E-494E-2AAFBA532151}"/>
          </ac:spMkLst>
        </pc:spChg>
        <pc:spChg chg="mod">
          <ac:chgData name="Michael Hill" userId="41dba03d-e58d-4389-9894-554c10310ba4" providerId="ADAL" clId="{9FE58A33-4AE3-4741-B826-185C7800599D}" dt="2024-11-05T16:13:40.487" v="1813" actId="20577"/>
          <ac:spMkLst>
            <pc:docMk/>
            <pc:sldMk cId="757083823" sldId="395"/>
            <ac:spMk id="11" creationId="{E90E01A4-679C-E1A2-679C-28410F088CA4}"/>
          </ac:spMkLst>
        </pc:spChg>
      </pc:sldChg>
      <pc:sldChg chg="modSp add mod ord">
        <pc:chgData name="Michael Hill" userId="41dba03d-e58d-4389-9894-554c10310ba4" providerId="ADAL" clId="{9FE58A33-4AE3-4741-B826-185C7800599D}" dt="2024-11-05T16:24:22.777" v="2524" actId="20577"/>
        <pc:sldMkLst>
          <pc:docMk/>
          <pc:sldMk cId="3868263809" sldId="396"/>
        </pc:sldMkLst>
        <pc:spChg chg="mod">
          <ac:chgData name="Michael Hill" userId="41dba03d-e58d-4389-9894-554c10310ba4" providerId="ADAL" clId="{9FE58A33-4AE3-4741-B826-185C7800599D}" dt="2024-11-05T16:24:22.777" v="2524" actId="20577"/>
          <ac:spMkLst>
            <pc:docMk/>
            <pc:sldMk cId="3868263809" sldId="396"/>
            <ac:spMk id="3" creationId="{DB9D2429-5B5B-313C-1838-EE070E0CCAC9}"/>
          </ac:spMkLst>
        </pc:spChg>
        <pc:spChg chg="mod">
          <ac:chgData name="Michael Hill" userId="41dba03d-e58d-4389-9894-554c10310ba4" providerId="ADAL" clId="{9FE58A33-4AE3-4741-B826-185C7800599D}" dt="2024-11-05T16:22:48.934" v="2114" actId="20577"/>
          <ac:spMkLst>
            <pc:docMk/>
            <pc:sldMk cId="3868263809" sldId="396"/>
            <ac:spMk id="6" creationId="{E8D43B85-9B6C-DF45-7264-7523DA336D93}"/>
          </ac:spMkLst>
        </pc:spChg>
        <pc:spChg chg="mod">
          <ac:chgData name="Michael Hill" userId="41dba03d-e58d-4389-9894-554c10310ba4" providerId="ADAL" clId="{9FE58A33-4AE3-4741-B826-185C7800599D}" dt="2024-11-05T16:22:58.653" v="2135" actId="20577"/>
          <ac:spMkLst>
            <pc:docMk/>
            <pc:sldMk cId="3868263809" sldId="396"/>
            <ac:spMk id="11" creationId="{0C30FE39-7892-83E1-6C76-15CD969715B4}"/>
          </ac:spMkLst>
        </pc:spChg>
        <pc:grpChg chg="mod">
          <ac:chgData name="Michael Hill" userId="41dba03d-e58d-4389-9894-554c10310ba4" providerId="ADAL" clId="{9FE58A33-4AE3-4741-B826-185C7800599D}" dt="2024-11-05T16:23:01.707" v="2136" actId="14100"/>
          <ac:grpSpMkLst>
            <pc:docMk/>
            <pc:sldMk cId="3868263809" sldId="396"/>
            <ac:grpSpMk id="5" creationId="{145AF1AA-B826-4898-DCAA-ABA33D6DE70D}"/>
          </ac:grpSpMkLst>
        </pc:grpChg>
      </pc:sldChg>
      <pc:sldChg chg="addSp modSp add mod">
        <pc:chgData name="Michael Hill" userId="41dba03d-e58d-4389-9894-554c10310ba4" providerId="ADAL" clId="{9FE58A33-4AE3-4741-B826-185C7800599D}" dt="2024-11-05T16:26:53.101" v="2878" actId="20577"/>
        <pc:sldMkLst>
          <pc:docMk/>
          <pc:sldMk cId="4144006365" sldId="397"/>
        </pc:sldMkLst>
        <pc:spChg chg="mod">
          <ac:chgData name="Michael Hill" userId="41dba03d-e58d-4389-9894-554c10310ba4" providerId="ADAL" clId="{9FE58A33-4AE3-4741-B826-185C7800599D}" dt="2024-11-05T16:26:53.101" v="2878" actId="20577"/>
          <ac:spMkLst>
            <pc:docMk/>
            <pc:sldMk cId="4144006365" sldId="397"/>
            <ac:spMk id="3" creationId="{8E35F9BC-DEDD-FD9F-F5B7-AF4C2A208BCF}"/>
          </ac:spMkLst>
        </pc:spChg>
        <pc:picChg chg="add mod">
          <ac:chgData name="Michael Hill" userId="41dba03d-e58d-4389-9894-554c10310ba4" providerId="ADAL" clId="{9FE58A33-4AE3-4741-B826-185C7800599D}" dt="2024-11-05T16:26:00.986" v="2607" actId="1076"/>
          <ac:picMkLst>
            <pc:docMk/>
            <pc:sldMk cId="4144006365" sldId="397"/>
            <ac:picMk id="1026" creationId="{CEF7754E-CC0A-DC22-49AB-155C3AF01B54}"/>
          </ac:picMkLst>
        </pc:picChg>
      </pc:sldChg>
      <pc:sldChg chg="addSp delSp modSp add mod">
        <pc:chgData name="Michael Hill" userId="41dba03d-e58d-4389-9894-554c10310ba4" providerId="ADAL" clId="{9FE58A33-4AE3-4741-B826-185C7800599D}" dt="2024-11-05T16:47:55.406" v="3384" actId="20577"/>
        <pc:sldMkLst>
          <pc:docMk/>
          <pc:sldMk cId="3247798453" sldId="398"/>
        </pc:sldMkLst>
        <pc:spChg chg="del">
          <ac:chgData name="Michael Hill" userId="41dba03d-e58d-4389-9894-554c10310ba4" providerId="ADAL" clId="{9FE58A33-4AE3-4741-B826-185C7800599D}" dt="2024-11-05T16:44:33.816" v="2898" actId="478"/>
          <ac:spMkLst>
            <pc:docMk/>
            <pc:sldMk cId="3247798453" sldId="398"/>
            <ac:spMk id="3" creationId="{C19DAB8C-D2C6-3A0E-CD7D-47473B37A335}"/>
          </ac:spMkLst>
        </pc:spChg>
        <pc:spChg chg="mod">
          <ac:chgData name="Michael Hill" userId="41dba03d-e58d-4389-9894-554c10310ba4" providerId="ADAL" clId="{9FE58A33-4AE3-4741-B826-185C7800599D}" dt="2024-11-05T16:43:07.737" v="2895" actId="20577"/>
          <ac:spMkLst>
            <pc:docMk/>
            <pc:sldMk cId="3247798453" sldId="398"/>
            <ac:spMk id="11" creationId="{715B52CF-F6F5-7805-9AC2-48F740E267A3}"/>
          </ac:spMkLst>
        </pc:spChg>
        <pc:spChg chg="add mod">
          <ac:chgData name="Michael Hill" userId="41dba03d-e58d-4389-9894-554c10310ba4" providerId="ADAL" clId="{9FE58A33-4AE3-4741-B826-185C7800599D}" dt="2024-11-05T16:44:33.816" v="2898" actId="478"/>
          <ac:spMkLst>
            <pc:docMk/>
            <pc:sldMk cId="3247798453" sldId="398"/>
            <ac:spMk id="12" creationId="{958F44BB-136D-EE0F-7F7B-B2D779472E08}"/>
          </ac:spMkLst>
        </pc:spChg>
        <pc:grpChg chg="mod">
          <ac:chgData name="Michael Hill" userId="41dba03d-e58d-4389-9894-554c10310ba4" providerId="ADAL" clId="{9FE58A33-4AE3-4741-B826-185C7800599D}" dt="2024-11-05T16:43:09.885" v="2896" actId="14100"/>
          <ac:grpSpMkLst>
            <pc:docMk/>
            <pc:sldMk cId="3247798453" sldId="398"/>
            <ac:grpSpMk id="5" creationId="{2AA91393-6692-0D9F-D41F-154C2020BCC2}"/>
          </ac:grpSpMkLst>
        </pc:grpChg>
        <pc:graphicFrameChg chg="add mod modGraphic">
          <ac:chgData name="Michael Hill" userId="41dba03d-e58d-4389-9894-554c10310ba4" providerId="ADAL" clId="{9FE58A33-4AE3-4741-B826-185C7800599D}" dt="2024-11-05T16:47:55.406" v="3384" actId="20577"/>
          <ac:graphicFrameMkLst>
            <pc:docMk/>
            <pc:sldMk cId="3247798453" sldId="398"/>
            <ac:graphicFrameMk id="13" creationId="{105F3993-5BC2-42FB-663C-6A5B8FB84317}"/>
          </ac:graphicFrameMkLst>
        </pc:graphicFrameChg>
        <pc:picChg chg="del">
          <ac:chgData name="Michael Hill" userId="41dba03d-e58d-4389-9894-554c10310ba4" providerId="ADAL" clId="{9FE58A33-4AE3-4741-B826-185C7800599D}" dt="2024-11-05T16:43:10.810" v="2897" actId="478"/>
          <ac:picMkLst>
            <pc:docMk/>
            <pc:sldMk cId="3247798453" sldId="398"/>
            <ac:picMk id="1026" creationId="{7F15F489-1547-EA63-3B2B-F11B3C7EF46A}"/>
          </ac:picMkLst>
        </pc:picChg>
      </pc:sldChg>
      <pc:sldChg chg="del">
        <pc:chgData name="Michael Hill" userId="41dba03d-e58d-4389-9894-554c10310ba4" providerId="ADAL" clId="{9FE58A33-4AE3-4741-B826-185C7800599D}" dt="2024-11-05T15:26:13.208" v="307" actId="47"/>
        <pc:sldMkLst>
          <pc:docMk/>
          <pc:sldMk cId="1992585795" sldId="406"/>
        </pc:sldMkLst>
      </pc:sldChg>
      <pc:sldChg chg="del">
        <pc:chgData name="Michael Hill" userId="41dba03d-e58d-4389-9894-554c10310ba4" providerId="ADAL" clId="{9FE58A33-4AE3-4741-B826-185C7800599D}" dt="2024-11-05T15:26:13.208" v="307" actId="47"/>
        <pc:sldMkLst>
          <pc:docMk/>
          <pc:sldMk cId="3198361788" sldId="407"/>
        </pc:sldMkLst>
      </pc:sldChg>
      <pc:sldChg chg="del">
        <pc:chgData name="Michael Hill" userId="41dba03d-e58d-4389-9894-554c10310ba4" providerId="ADAL" clId="{9FE58A33-4AE3-4741-B826-185C7800599D}" dt="2024-11-05T15:26:13.208" v="307" actId="47"/>
        <pc:sldMkLst>
          <pc:docMk/>
          <pc:sldMk cId="2137284727" sldId="408"/>
        </pc:sldMkLst>
      </pc:sldChg>
      <pc:sldChg chg="del">
        <pc:chgData name="Michael Hill" userId="41dba03d-e58d-4389-9894-554c10310ba4" providerId="ADAL" clId="{9FE58A33-4AE3-4741-B826-185C7800599D}" dt="2024-11-05T15:26:13.208" v="307" actId="47"/>
        <pc:sldMkLst>
          <pc:docMk/>
          <pc:sldMk cId="2417763486" sldId="409"/>
        </pc:sldMkLst>
      </pc:sldChg>
      <pc:sldChg chg="del">
        <pc:chgData name="Michael Hill" userId="41dba03d-e58d-4389-9894-554c10310ba4" providerId="ADAL" clId="{9FE58A33-4AE3-4741-B826-185C7800599D}" dt="2024-11-05T15:26:13.208" v="307" actId="47"/>
        <pc:sldMkLst>
          <pc:docMk/>
          <pc:sldMk cId="3168027555" sldId="410"/>
        </pc:sldMkLst>
      </pc:sldChg>
      <pc:sldChg chg="del">
        <pc:chgData name="Michael Hill" userId="41dba03d-e58d-4389-9894-554c10310ba4" providerId="ADAL" clId="{9FE58A33-4AE3-4741-B826-185C7800599D}" dt="2024-11-05T15:26:13.208" v="307" actId="47"/>
        <pc:sldMkLst>
          <pc:docMk/>
          <pc:sldMk cId="933841048" sldId="411"/>
        </pc:sldMkLst>
      </pc:sldChg>
      <pc:sldChg chg="del">
        <pc:chgData name="Michael Hill" userId="41dba03d-e58d-4389-9894-554c10310ba4" providerId="ADAL" clId="{9FE58A33-4AE3-4741-B826-185C7800599D}" dt="2024-11-05T15:26:13.208" v="307" actId="47"/>
        <pc:sldMkLst>
          <pc:docMk/>
          <pc:sldMk cId="315638600" sldId="412"/>
        </pc:sldMkLst>
      </pc:sldChg>
      <pc:sldChg chg="del">
        <pc:chgData name="Michael Hill" userId="41dba03d-e58d-4389-9894-554c10310ba4" providerId="ADAL" clId="{9FE58A33-4AE3-4741-B826-185C7800599D}" dt="2024-11-05T15:26:13.208" v="307" actId="47"/>
        <pc:sldMkLst>
          <pc:docMk/>
          <pc:sldMk cId="814640522" sldId="413"/>
        </pc:sldMkLst>
      </pc:sldChg>
      <pc:sldChg chg="del">
        <pc:chgData name="Michael Hill" userId="41dba03d-e58d-4389-9894-554c10310ba4" providerId="ADAL" clId="{9FE58A33-4AE3-4741-B826-185C7800599D}" dt="2024-11-05T15:26:13.208" v="307" actId="47"/>
        <pc:sldMkLst>
          <pc:docMk/>
          <pc:sldMk cId="1435025319" sldId="414"/>
        </pc:sldMkLst>
      </pc:sldChg>
      <pc:sldChg chg="del">
        <pc:chgData name="Michael Hill" userId="41dba03d-e58d-4389-9894-554c10310ba4" providerId="ADAL" clId="{9FE58A33-4AE3-4741-B826-185C7800599D}" dt="2024-11-05T15:26:13.208" v="307" actId="47"/>
        <pc:sldMkLst>
          <pc:docMk/>
          <pc:sldMk cId="1234144048" sldId="415"/>
        </pc:sldMkLst>
      </pc:sldChg>
      <pc:sldChg chg="del">
        <pc:chgData name="Michael Hill" userId="41dba03d-e58d-4389-9894-554c10310ba4" providerId="ADAL" clId="{9FE58A33-4AE3-4741-B826-185C7800599D}" dt="2024-11-05T15:26:13.208" v="307" actId="47"/>
        <pc:sldMkLst>
          <pc:docMk/>
          <pc:sldMk cId="1015351243" sldId="416"/>
        </pc:sldMkLst>
      </pc:sldChg>
      <pc:sldChg chg="del">
        <pc:chgData name="Michael Hill" userId="41dba03d-e58d-4389-9894-554c10310ba4" providerId="ADAL" clId="{9FE58A33-4AE3-4741-B826-185C7800599D}" dt="2024-11-05T15:26:13.208" v="307" actId="47"/>
        <pc:sldMkLst>
          <pc:docMk/>
          <pc:sldMk cId="682920918" sldId="417"/>
        </pc:sldMkLst>
      </pc:sldChg>
      <pc:sldChg chg="del">
        <pc:chgData name="Michael Hill" userId="41dba03d-e58d-4389-9894-554c10310ba4" providerId="ADAL" clId="{9FE58A33-4AE3-4741-B826-185C7800599D}" dt="2024-11-05T15:26:13.208" v="307" actId="47"/>
        <pc:sldMkLst>
          <pc:docMk/>
          <pc:sldMk cId="4218767399" sldId="418"/>
        </pc:sldMkLst>
      </pc:sldChg>
      <pc:sldChg chg="del">
        <pc:chgData name="Michael Hill" userId="41dba03d-e58d-4389-9894-554c10310ba4" providerId="ADAL" clId="{9FE58A33-4AE3-4741-B826-185C7800599D}" dt="2024-11-05T15:26:13.208" v="307" actId="47"/>
        <pc:sldMkLst>
          <pc:docMk/>
          <pc:sldMk cId="223807907" sldId="419"/>
        </pc:sldMkLst>
      </pc:sldChg>
      <pc:sldChg chg="del">
        <pc:chgData name="Michael Hill" userId="41dba03d-e58d-4389-9894-554c10310ba4" providerId="ADAL" clId="{9FE58A33-4AE3-4741-B826-185C7800599D}" dt="2024-11-05T15:26:13.208" v="307" actId="47"/>
        <pc:sldMkLst>
          <pc:docMk/>
          <pc:sldMk cId="1656762800" sldId="420"/>
        </pc:sldMkLst>
      </pc:sldChg>
      <pc:sldChg chg="del">
        <pc:chgData name="Michael Hill" userId="41dba03d-e58d-4389-9894-554c10310ba4" providerId="ADAL" clId="{9FE58A33-4AE3-4741-B826-185C7800599D}" dt="2024-11-05T15:26:13.208" v="307" actId="47"/>
        <pc:sldMkLst>
          <pc:docMk/>
          <pc:sldMk cId="1279799626" sldId="421"/>
        </pc:sldMkLst>
      </pc:sldChg>
      <pc:sldChg chg="del">
        <pc:chgData name="Michael Hill" userId="41dba03d-e58d-4389-9894-554c10310ba4" providerId="ADAL" clId="{9FE58A33-4AE3-4741-B826-185C7800599D}" dt="2024-11-05T15:26:13.208" v="307" actId="47"/>
        <pc:sldMkLst>
          <pc:docMk/>
          <pc:sldMk cId="790072627" sldId="422"/>
        </pc:sldMkLst>
      </pc:sldChg>
      <pc:sldChg chg="del">
        <pc:chgData name="Michael Hill" userId="41dba03d-e58d-4389-9894-554c10310ba4" providerId="ADAL" clId="{9FE58A33-4AE3-4741-B826-185C7800599D}" dt="2024-11-05T15:26:13.208" v="307" actId="47"/>
        <pc:sldMkLst>
          <pc:docMk/>
          <pc:sldMk cId="2014289120" sldId="423"/>
        </pc:sldMkLst>
      </pc:sldChg>
      <pc:sldChg chg="del">
        <pc:chgData name="Michael Hill" userId="41dba03d-e58d-4389-9894-554c10310ba4" providerId="ADAL" clId="{9FE58A33-4AE3-4741-B826-185C7800599D}" dt="2024-11-05T15:26:13.208" v="307" actId="47"/>
        <pc:sldMkLst>
          <pc:docMk/>
          <pc:sldMk cId="1520567034" sldId="424"/>
        </pc:sldMkLst>
      </pc:sldChg>
      <pc:sldChg chg="del">
        <pc:chgData name="Michael Hill" userId="41dba03d-e58d-4389-9894-554c10310ba4" providerId="ADAL" clId="{9FE58A33-4AE3-4741-B826-185C7800599D}" dt="2024-11-05T15:26:13.208" v="307" actId="47"/>
        <pc:sldMkLst>
          <pc:docMk/>
          <pc:sldMk cId="2158808744" sldId="425"/>
        </pc:sldMkLst>
      </pc:sldChg>
      <pc:sldChg chg="del">
        <pc:chgData name="Michael Hill" userId="41dba03d-e58d-4389-9894-554c10310ba4" providerId="ADAL" clId="{9FE58A33-4AE3-4741-B826-185C7800599D}" dt="2024-11-05T15:26:13.208" v="307" actId="47"/>
        <pc:sldMkLst>
          <pc:docMk/>
          <pc:sldMk cId="1301378847" sldId="426"/>
        </pc:sldMkLst>
      </pc:sldChg>
      <pc:sldChg chg="del">
        <pc:chgData name="Michael Hill" userId="41dba03d-e58d-4389-9894-554c10310ba4" providerId="ADAL" clId="{9FE58A33-4AE3-4741-B826-185C7800599D}" dt="2024-11-05T15:26:13.208" v="307" actId="47"/>
        <pc:sldMkLst>
          <pc:docMk/>
          <pc:sldMk cId="3916661735" sldId="42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2A0E-95C2-43DC-2861-20BCC5D0B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B0673-CAFF-9EE0-1B6E-9DD8CFA3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F06C-335B-8E6D-C207-A27CC857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21558-5553-CAD4-E039-4805E11D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511D-4C2C-A653-2524-9E0D0F6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2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E78F-59F6-27D7-55F4-AC3E009E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1FA41-96FC-08C4-1550-D5B675051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09211-2DC1-66C1-664D-3CE4279F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C1DF-E2F3-75F8-5C18-22E40DB5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51F4-3CC5-E620-4B49-77E26059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2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574D7-5CC0-229C-1E4D-4259E3ADD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23502-FE67-6E6B-05B6-0B476CC33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0264-479B-5B14-996D-02BA0848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D37F-ABC0-AF20-29A1-4272386E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81F11-7D19-E831-B3C5-03BDD027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DF6B-4196-513E-4B79-1BA01C7A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F0A5-753B-581B-10B3-17691C07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11A7-BDE8-E4EC-ABD3-08E3B89B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637E-ED33-2BB1-4FF1-3C82A0D6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44B1A-D41E-B1AC-628A-0FCF4882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3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93F0-E92A-3788-2060-BE0D0A88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AD8BE-B165-6EE7-ED25-EBDCBB8C4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8C57-0CED-6D98-92AA-4C61B307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AE8F8-0936-A8D9-6F9E-6F8C1B55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BC5D-542B-814D-0839-35219FAE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1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B0E6-A6C6-21D3-149A-F737F32E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3EA9-2C7A-BFDC-D420-5CAE2508C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84AE2-4023-D10F-86D4-6053B7A91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E3108-AEFF-97C7-090A-FEE21E7C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17EB-1822-4DEA-BC31-BB0021AD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19C1-A991-259D-54B8-1779F478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93D1-A3D7-D459-B35B-910B4505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6692D-D890-DC05-6CB5-31796CEEA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90491-2643-7CEF-8DF7-9FCA4020C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DD468-A762-86F5-6E3B-321050E85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0688E-7B4E-3EF3-76F4-0A91DFBD3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055A7-6C2D-04EB-BC56-D67EAE8B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CE67F-906A-05D5-908E-FD6D813B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6CA14-88F8-E220-F014-5F92CE01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2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999D-88DB-49B8-8146-06EBFA0F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7224B-7E10-F5E9-B353-84A53C75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1E90C-6FB8-8345-A3D3-2D5AC5B8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99401-8F11-BAA8-504B-548A2487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DBE15-46B1-BE65-7A28-688CC397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BDCE7-D766-71F7-B584-B9C82759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84C1C-8461-8968-B6E6-518FC0D4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00C6-532F-C99A-E6FE-A147ED51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8479-B369-3354-01CC-1B562B5A1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F9220-95F5-56D4-5FEF-27B0E3EBF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5C74-D1F7-51C5-D75A-9062387F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3B8C4-9D64-68EF-64E2-AF0AFA0E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048BE-7BA3-8742-8D16-6E9C5509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E492-35EB-4466-7C09-74842614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B1F4D-06E8-B2FB-435D-1C32E9F0A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E018-544E-C888-D331-5E5DF7894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1F9E6-F2B8-7FA0-31A0-E83991C5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2A5B4-0B11-DF1E-7C94-F3002127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E8B63-893F-E641-86D2-E0526DE1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D9EDA-1997-F916-BE26-6972C073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474C0-723A-7964-335B-83690AFEB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987D-183F-022F-3883-40B115949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4DDA48-E58B-4B8E-8E38-4CDAF2E248C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CC38F-19EF-9CB6-6C67-F2633B708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096E5-0DB3-8C8C-37DE-C72BBE6D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5EA5256B-9573-1D62-6C08-49DD4AC0AF67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8EAAE1-06B4-D79A-9946-32A21B2D4BF2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12B0C25A-F776-F00E-333F-03CC2767D2C7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9214A-C5D2-B455-68C4-8D07C7E7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8031" y="1047003"/>
            <a:ext cx="5810602" cy="2826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Abstract Data Structures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7990"/>
            <a:ext cx="9144000" cy="7148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5.1.18 – 5.1.20: Applications of Abstract Data Structures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5.0 – ABSTRACT DATA STRUCTURES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6803791-3323-5BB2-D425-9F43F6234F41}"/>
              </a:ext>
            </a:extLst>
          </p:cNvPr>
          <p:cNvGrpSpPr/>
          <p:nvPr/>
        </p:nvGrpSpPr>
        <p:grpSpPr>
          <a:xfrm rot="10800000">
            <a:off x="800023" y="1526978"/>
            <a:ext cx="6496493" cy="2439669"/>
            <a:chOff x="2551296" y="-377151"/>
            <a:chExt cx="6496493" cy="2439669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15D0F600-D785-7A03-FE44-8FBDC5F8905E}"/>
                </a:ext>
              </a:extLst>
            </p:cNvPr>
            <p:cNvSpPr/>
            <p:nvPr/>
          </p:nvSpPr>
          <p:spPr>
            <a:xfrm rot="16200000">
              <a:off x="5096879" y="-1424341"/>
              <a:ext cx="2439669" cy="4534049"/>
            </a:xfrm>
            <a:prstGeom prst="trapezoid">
              <a:avLst>
                <a:gd name="adj" fmla="val 20878"/>
              </a:avLst>
            </a:prstGeom>
            <a:solidFill>
              <a:srgbClr val="AA2626"/>
            </a:solidFill>
            <a:ln w="76200">
              <a:solidFill>
                <a:srgbClr val="5A1A1A"/>
              </a:solidFill>
            </a:ln>
            <a:effectLst>
              <a:outerShdw dist="177800" dir="5400000" algn="t" rotWithShape="0">
                <a:srgbClr val="080404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 rot="10800000">
              <a:off x="2551296" y="131340"/>
              <a:ext cx="6496493" cy="1569660"/>
            </a:xfrm>
            <a:prstGeom prst="rect">
              <a:avLst/>
            </a:prstGeom>
            <a:noFill/>
            <a:scene3d>
              <a:camera prst="perspectiveContrastingLeftFacing" fov="5400000">
                <a:rot lat="0" lon="1920000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ln w="381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TOPIC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1102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1CF13D-4E4F-3267-0165-E52124D16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3BED75B4-D84F-AFDD-DACF-F074ACD6E0F3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D2429-5B5B-313C-1838-EE070E0CC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9980467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ADTs are conceptual, and many data structures can be used to ‘implement’ ADTs.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 linked list can be implemented using an array, and an array-type structure can be implemented using a linked list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Stacks and Queues can be implemented using either lists or arrays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only matters that stacks have .pop and .push and queues have .enqueue and .dequeue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FBFD871-796C-7D28-5842-314640E29E82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61547D-ADFE-E127-EF71-9A2B2B52AE31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D43B85-9B6C-DF45-7264-7523DA336D93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5.1.20 – ADT Suitability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406F363-4BD1-8E2C-CBFC-34A5F29B82A3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4AEF0C1D-BBB6-6A32-7594-7D4257F0391D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5AF1AA-B826-4898-DCAA-ABA33D6DE70D}"/>
              </a:ext>
            </a:extLst>
          </p:cNvPr>
          <p:cNvGrpSpPr/>
          <p:nvPr/>
        </p:nvGrpSpPr>
        <p:grpSpPr>
          <a:xfrm>
            <a:off x="358569" y="1045596"/>
            <a:ext cx="6624121" cy="1379210"/>
            <a:chOff x="812225" y="1424872"/>
            <a:chExt cx="8392633" cy="13792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FB86D26-E88A-F6DA-D920-545456F419F9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30FE39-7892-83E1-6C76-15CD969715B4}"/>
                </a:ext>
              </a:extLst>
            </p:cNvPr>
            <p:cNvSpPr txBox="1"/>
            <p:nvPr/>
          </p:nvSpPr>
          <p:spPr>
            <a:xfrm>
              <a:off x="896920" y="1480643"/>
              <a:ext cx="82232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Suitable structures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8263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D2E8E9-8446-8543-93C2-97C8432E1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87AF51DE-66F5-550E-FEC6-5ED0E7754274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5F9BC-DEDD-FD9F-F5B7-AF4C2A208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5" y="2252324"/>
            <a:ext cx="6285042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Trees can be represented using arrays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bg1"/>
                </a:solidFill>
              </a:rPr>
              <a:t>Should </a:t>
            </a:r>
            <a:r>
              <a:rPr lang="en-US" sz="2800" dirty="0">
                <a:solidFill>
                  <a:schemeClr val="bg1"/>
                </a:solidFill>
              </a:rPr>
              <a:t>you do this? Probably not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Think of the complexity involved in deleting nodes. Do the spaces in the array stay empty?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If you delete a parent node, you have to move a node to its place, potentially moving multiple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424C6B-EBD6-949F-945F-A614279A579E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95D4166-41F0-272E-6FFE-9EAC07C510C9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6EA714B-4F8A-1CDF-A900-7186D172C9D1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5.1.20 – ADT Suitability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42F76B7-139A-3BC0-0D7F-6635DF694D6D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F3C76917-9F52-87D3-EE84-AFFF7C689E14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88E404-9DB6-4ED9-A91B-6C98255D9EDA}"/>
              </a:ext>
            </a:extLst>
          </p:cNvPr>
          <p:cNvGrpSpPr/>
          <p:nvPr/>
        </p:nvGrpSpPr>
        <p:grpSpPr>
          <a:xfrm>
            <a:off x="358569" y="1045596"/>
            <a:ext cx="6624121" cy="1379210"/>
            <a:chOff x="812225" y="1424872"/>
            <a:chExt cx="8392633" cy="13792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69A74B-5022-77B0-84B4-3D4DA8E83E2D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A08419-32BE-4FE9-007B-EA39DA7E95C4}"/>
                </a:ext>
              </a:extLst>
            </p:cNvPr>
            <p:cNvSpPr txBox="1"/>
            <p:nvPr/>
          </p:nvSpPr>
          <p:spPr>
            <a:xfrm>
              <a:off x="896920" y="1480643"/>
              <a:ext cx="82232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Suitable structures</a:t>
              </a:r>
            </a:p>
          </p:txBody>
        </p:sp>
      </p:grpSp>
      <p:pic>
        <p:nvPicPr>
          <p:cNvPr id="1026" name="Picture 2" descr="PPT - Heaps PowerPoint Presentation, free download - ID:6336576">
            <a:extLst>
              <a:ext uri="{FF2B5EF4-FFF2-40B4-BE49-F238E27FC236}">
                <a16:creationId xmlns:a16="http://schemas.microsoft.com/office/drawing/2014/main" id="{CEF7754E-CC0A-DC22-49AB-155C3AF01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119" y="1763086"/>
            <a:ext cx="4828309" cy="362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006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1B35B8-7231-E157-47AE-5AE83ACEF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5EC3DC41-1BF3-6C09-5416-580F12895899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270EF8D-1339-39BA-FE48-12348773F20A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1A2E71C-977C-0CB2-71B2-AAACCF75F686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80DE2C-1A71-D5C0-E9AA-A4C393BAF73C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5.1.20 – ADT Suitability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13CD6EC-895C-68BE-F8B5-3D7F5894F97E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FFE596C8-0C3D-4CC6-E834-B6B910C0E3F6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A91393-6692-0D9F-D41F-154C2020BCC2}"/>
              </a:ext>
            </a:extLst>
          </p:cNvPr>
          <p:cNvGrpSpPr/>
          <p:nvPr/>
        </p:nvGrpSpPr>
        <p:grpSpPr>
          <a:xfrm>
            <a:off x="358570" y="1045596"/>
            <a:ext cx="5328722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92DE44-EC12-C2CA-BFD7-BCEBF806C708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5B52CF-F6F5-7805-9AC2-48F740E267A3}"/>
                </a:ext>
              </a:extLst>
            </p:cNvPr>
            <p:cNvSpPr txBox="1"/>
            <p:nvPr/>
          </p:nvSpPr>
          <p:spPr>
            <a:xfrm>
              <a:off x="896920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ADT Comparison</a:t>
              </a:r>
            </a:p>
          </p:txBody>
        </p:sp>
      </p:grpSp>
      <p:sp>
        <p:nvSpPr>
          <p:cNvPr id="12" name="Subtitle 11">
            <a:extLst>
              <a:ext uri="{FF2B5EF4-FFF2-40B4-BE49-F238E27FC236}">
                <a16:creationId xmlns:a16="http://schemas.microsoft.com/office/drawing/2014/main" id="{958F44BB-136D-EE0F-7F7B-B2D779472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05F3993-5BC2-42FB-663C-6A5B8FB84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976786"/>
              </p:ext>
            </p:extLst>
          </p:nvPr>
        </p:nvGraphicFramePr>
        <p:xfrm>
          <a:off x="1233055" y="2182060"/>
          <a:ext cx="9725889" cy="4052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963">
                  <a:extLst>
                    <a:ext uri="{9D8B030D-6E8A-4147-A177-3AD203B41FA5}">
                      <a16:colId xmlns:a16="http://schemas.microsoft.com/office/drawing/2014/main" val="2556324082"/>
                    </a:ext>
                  </a:extLst>
                </a:gridCol>
                <a:gridCol w="3241963">
                  <a:extLst>
                    <a:ext uri="{9D8B030D-6E8A-4147-A177-3AD203B41FA5}">
                      <a16:colId xmlns:a16="http://schemas.microsoft.com/office/drawing/2014/main" val="3370959689"/>
                    </a:ext>
                  </a:extLst>
                </a:gridCol>
                <a:gridCol w="3241963">
                  <a:extLst>
                    <a:ext uri="{9D8B030D-6E8A-4147-A177-3AD203B41FA5}">
                      <a16:colId xmlns:a16="http://schemas.microsoft.com/office/drawing/2014/main" val="921516117"/>
                    </a:ext>
                  </a:extLst>
                </a:gridCol>
              </a:tblGrid>
              <a:tr h="533163">
                <a:tc>
                  <a:txBody>
                    <a:bodyPr/>
                    <a:lstStyle/>
                    <a:p>
                      <a:r>
                        <a:rPr lang="en-US" dirty="0"/>
                        <a:t>ADT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Benefits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Drawbacks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691059"/>
                  </a:ext>
                </a:extLst>
              </a:tr>
              <a:tr h="533163"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 Insertion, Fast Access (with 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 search, slow deletion, fixed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873195"/>
                  </a:ext>
                </a:extLst>
              </a:tr>
              <a:tr h="533163">
                <a:tc>
                  <a:txBody>
                    <a:bodyPr/>
                    <a:lstStyle/>
                    <a:p>
                      <a:r>
                        <a:rPr lang="en-US" dirty="0"/>
                        <a:t>Ordered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efficient search than unordered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 search, slow deletion, fixed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539101"/>
                  </a:ext>
                </a:extLst>
              </a:tr>
              <a:tr h="533163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Models physical stacks, LIFO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 access to other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37095"/>
                  </a:ext>
                </a:extLst>
              </a:tr>
              <a:tr h="533163">
                <a:tc>
                  <a:txBody>
                    <a:bodyPr/>
                    <a:lstStyle/>
                    <a:p>
                      <a:r>
                        <a:rPr lang="en-US" dirty="0"/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Models physical queues, FIFO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 access to other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082634"/>
                  </a:ext>
                </a:extLst>
              </a:tr>
              <a:tr h="533163">
                <a:tc>
                  <a:txBody>
                    <a:bodyPr/>
                    <a:lstStyle/>
                    <a:p>
                      <a:r>
                        <a:rPr lang="en-US" dirty="0"/>
                        <a:t>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 Insertion, Fast Deletion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551133"/>
                  </a:ext>
                </a:extLst>
              </a:tr>
              <a:tr h="533163">
                <a:tc>
                  <a:txBody>
                    <a:bodyPr/>
                    <a:lstStyle/>
                    <a:p>
                      <a:r>
                        <a:rPr lang="en-US" dirty="0"/>
                        <a:t>Binary Search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 Search, Fast Insertion, Fast Deletion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complex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850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798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5187592" cy="388807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Abstract Data Structure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Trees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List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Static Data Structures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Dynamic Data Structures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0" y="1045596"/>
            <a:ext cx="6042230" cy="2610316"/>
            <a:chOff x="812225" y="1424872"/>
            <a:chExt cx="8392633" cy="26103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3" y="1480643"/>
              <a:ext cx="822323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VOCAB TO REMEMBER</a:t>
              </a:r>
            </a:p>
          </p:txBody>
        </p:sp>
      </p:grpSp>
      <p:pic>
        <p:nvPicPr>
          <p:cNvPr id="2" name="Picture 2" descr="Small Brain Wojak : Wojak Feels Guy Stickers For Telegram Bottomless ...">
            <a:extLst>
              <a:ext uri="{FF2B5EF4-FFF2-40B4-BE49-F238E27FC236}">
                <a16:creationId xmlns:a16="http://schemas.microsoft.com/office/drawing/2014/main" id="{5785E7DA-2EFD-B57F-F599-D709A02B3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40963" y="1441921"/>
            <a:ext cx="2808644" cy="280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132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41 0.01852 L 0.01341 0.01852 C 0.01081 0.01991 0.0082 0.02176 0.0056 0.02246 C 0.00482 0.02269 0.00273 0.02246 0.00338 0.02153 C 0.00677 0.01667 0.01094 0.01389 0.01445 0.00973 C 0.01888 0.0044 0.02305 -0.00162 0.02721 -0.00717 C 0.02226 -0.0074 0.0164 -0.00324 0.01224 -0.0081 C 0.00976 -0.01111 0.01771 -0.01319 0.02057 -0.01504 C 0.02526 -0.01805 0.03021 -0.02037 0.03502 -0.02291 C 0.01484 -0.02361 -0.00638 -0.01388 -0.02552 -0.025 C -0.03776 -0.03194 0.00013 -0.03125 0.01276 -0.03564 C 0.02109 -0.03865 0.02916 -0.04305 0.03724 -0.04652 L 0.00898 -0.04768 C -0.00755 -0.04768 -0.02513 -0.03587 -0.0405 -0.04652 C -0.05117 -0.05416 -0.0181 -0.05601 -0.00664 -0.05856 C 0.01862 -0.06388 0.04414 -0.06527 0.06953 -0.07037 L -0.02383 -0.07222 C -0.03972 -0.07407 0.00794 -0.0743 0.02396 -0.07523 L 0.06562 -0.07731 L -0.09544 -0.0831 C -0.08698 -0.08541 -0.07839 -0.08703 -0.06992 -0.09004 C -0.03776 -0.10185 -0.03646 -0.10254 -0.01836 -0.1118 C -0.02331 -0.11342 -0.02839 -0.11481 -0.03334 -0.11666 C -0.03399 -0.11689 -0.03112 -0.11666 -0.03112 -0.11666 C -0.02188 -0.1199 -0.0125 -0.12245 -0.00326 -0.12662 C 0.02565 -0.13981 0.01927 -0.13287 0.03164 -0.1493 C 0.03229 -0.14907 0.03294 -0.14907 0.03333 -0.14837 C 0.04114 -0.13032 0.03932 -0.12916 0.04219 -0.10393 C 0.0414 -0.09398 0.03919 -0.0743 0.03997 -0.06435 C 0.04036 -0.05972 0.04062 -0.07361 0.04114 -0.07824 C 0.04336 -0.09675 0.04596 -0.11504 0.04831 -0.13356 C 0.04778 -0.31921 0.07252 -0.51111 0.04505 -0.69027 " pathEditMode="relative" ptsTypes="AAAAAAAAAAAAAAAAAAAAAAAAAAAAAAAA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Take the values given here and create a binary search tree, assuming the values are added in order they are listed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15, 3, 14, 9, 8, 16, 1, 2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endParaRPr lang="en-US" sz="4400" b="1" i="1" dirty="0">
                <a:ln w="19050">
                  <a:solidFill>
                    <a:srgbClr val="DA4E4E"/>
                  </a:solidFill>
                </a:ln>
                <a:solidFill>
                  <a:srgbClr val="DA4E4E"/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7170555-77C5-42A3-E470-812C35BC2838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9B1F2-65A4-D085-BE1B-5EBBA3EB215B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QUESTION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104CC845-BACF-98D0-5D9E-2F2D3C5E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lame fire PNG">
            <a:extLst>
              <a:ext uri="{FF2B5EF4-FFF2-40B4-BE49-F238E27FC236}">
                <a16:creationId xmlns:a16="http://schemas.microsoft.com/office/drawing/2014/main" id="{E71B6D99-2A72-5DBB-82ED-705E2F050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5298343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lame fire PNG">
            <a:extLst>
              <a:ext uri="{FF2B5EF4-FFF2-40B4-BE49-F238E27FC236}">
                <a16:creationId xmlns:a16="http://schemas.microsoft.com/office/drawing/2014/main" id="{AB8DB945-2BED-E7C6-96E2-E58E2C014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7206" y="5227276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lame fire PNG">
            <a:extLst>
              <a:ext uri="{FF2B5EF4-FFF2-40B4-BE49-F238E27FC236}">
                <a16:creationId xmlns:a16="http://schemas.microsoft.com/office/drawing/2014/main" id="{921FFBF9-2771-21AA-5DC0-96913C3C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822" y="5377574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144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endParaRPr lang="en-US" sz="4400" b="1" i="1" dirty="0">
                <a:ln w="19050">
                  <a:solidFill>
                    <a:srgbClr val="DA4E4E"/>
                  </a:solidFill>
                </a:ln>
                <a:solidFill>
                  <a:srgbClr val="DA4E4E"/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7170555-77C5-42A3-E470-812C35BC2838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9B1F2-65A4-D085-BE1B-5EBBA3EB215B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ANSWER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104CC845-BACF-98D0-5D9E-2F2D3C5E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5014974-7D2C-4B5A-BB34-896F2721F17B}"/>
              </a:ext>
            </a:extLst>
          </p:cNvPr>
          <p:cNvSpPr/>
          <p:nvPr/>
        </p:nvSpPr>
        <p:spPr>
          <a:xfrm>
            <a:off x="6771265" y="2578023"/>
            <a:ext cx="785707" cy="772160"/>
          </a:xfrm>
          <a:prstGeom prst="ellipse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C29618-339E-DC4D-B841-6C307AC84CB7}"/>
              </a:ext>
            </a:extLst>
          </p:cNvPr>
          <p:cNvSpPr/>
          <p:nvPr/>
        </p:nvSpPr>
        <p:spPr>
          <a:xfrm>
            <a:off x="3528903" y="3535680"/>
            <a:ext cx="785707" cy="772160"/>
          </a:xfrm>
          <a:prstGeom prst="ellipse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7A03692-A015-6B43-B80F-A178BD4AF32A}"/>
              </a:ext>
            </a:extLst>
          </p:cNvPr>
          <p:cNvSpPr/>
          <p:nvPr/>
        </p:nvSpPr>
        <p:spPr>
          <a:xfrm>
            <a:off x="5746288" y="4511823"/>
            <a:ext cx="785707" cy="772160"/>
          </a:xfrm>
          <a:prstGeom prst="ellipse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9940FA-E4BF-0C80-356E-E8223D411556}"/>
              </a:ext>
            </a:extLst>
          </p:cNvPr>
          <p:cNvSpPr/>
          <p:nvPr/>
        </p:nvSpPr>
        <p:spPr>
          <a:xfrm>
            <a:off x="4791752" y="5229324"/>
            <a:ext cx="785707" cy="772160"/>
          </a:xfrm>
          <a:prstGeom prst="ellipse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EBFAFE-EF17-DB6B-773C-2AB40D5078C8}"/>
              </a:ext>
            </a:extLst>
          </p:cNvPr>
          <p:cNvSpPr/>
          <p:nvPr/>
        </p:nvSpPr>
        <p:spPr>
          <a:xfrm>
            <a:off x="3854024" y="5925918"/>
            <a:ext cx="785707" cy="772160"/>
          </a:xfrm>
          <a:prstGeom prst="ellipse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742D3EA-A9FF-AF5C-99D8-D9CEF29328A5}"/>
              </a:ext>
            </a:extLst>
          </p:cNvPr>
          <p:cNvSpPr/>
          <p:nvPr/>
        </p:nvSpPr>
        <p:spPr>
          <a:xfrm>
            <a:off x="10254065" y="3535680"/>
            <a:ext cx="785707" cy="772160"/>
          </a:xfrm>
          <a:prstGeom prst="ellipse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04268A-2718-527E-9966-86EBFA832F16}"/>
              </a:ext>
            </a:extLst>
          </p:cNvPr>
          <p:cNvSpPr/>
          <p:nvPr/>
        </p:nvSpPr>
        <p:spPr>
          <a:xfrm>
            <a:off x="979397" y="4511823"/>
            <a:ext cx="785707" cy="772160"/>
          </a:xfrm>
          <a:prstGeom prst="ellipse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2BDE1F-EB0B-C579-CFE2-26DAD6CEB0CC}"/>
              </a:ext>
            </a:extLst>
          </p:cNvPr>
          <p:cNvSpPr/>
          <p:nvPr/>
        </p:nvSpPr>
        <p:spPr>
          <a:xfrm>
            <a:off x="2025084" y="5229324"/>
            <a:ext cx="785707" cy="772160"/>
          </a:xfrm>
          <a:prstGeom prst="ellipse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03DC98-5BBB-C58A-BB61-1B3F57704AA4}"/>
              </a:ext>
            </a:extLst>
          </p:cNvPr>
          <p:cNvCxnSpPr>
            <a:stCxn id="5" idx="7"/>
            <a:endCxn id="3" idx="3"/>
          </p:cNvCxnSpPr>
          <p:nvPr/>
        </p:nvCxnSpPr>
        <p:spPr>
          <a:xfrm flipV="1">
            <a:off x="4199546" y="3237103"/>
            <a:ext cx="2686783" cy="41165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C9F569-B3C7-DB10-7C1F-05FB826104C1}"/>
              </a:ext>
            </a:extLst>
          </p:cNvPr>
          <p:cNvCxnSpPr>
            <a:cxnSpLocks/>
            <a:stCxn id="14" idx="1"/>
            <a:endCxn id="3" idx="5"/>
          </p:cNvCxnSpPr>
          <p:nvPr/>
        </p:nvCxnSpPr>
        <p:spPr>
          <a:xfrm flipH="1" flipV="1">
            <a:off x="7441908" y="3237103"/>
            <a:ext cx="2927221" cy="41165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40C5F1-0878-7554-DB37-F8941DFF8795}"/>
              </a:ext>
            </a:extLst>
          </p:cNvPr>
          <p:cNvCxnSpPr>
            <a:cxnSpLocks/>
            <a:stCxn id="11" idx="1"/>
            <a:endCxn id="5" idx="5"/>
          </p:cNvCxnSpPr>
          <p:nvPr/>
        </p:nvCxnSpPr>
        <p:spPr>
          <a:xfrm flipH="1" flipV="1">
            <a:off x="4199546" y="4194760"/>
            <a:ext cx="1661806" cy="4301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267F99-83AA-70B3-417A-3704D011E68C}"/>
              </a:ext>
            </a:extLst>
          </p:cNvPr>
          <p:cNvCxnSpPr>
            <a:cxnSpLocks/>
            <a:stCxn id="5" idx="3"/>
            <a:endCxn id="15" idx="7"/>
          </p:cNvCxnSpPr>
          <p:nvPr/>
        </p:nvCxnSpPr>
        <p:spPr>
          <a:xfrm flipH="1">
            <a:off x="1650040" y="4194760"/>
            <a:ext cx="1993927" cy="43014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F711100-FB61-3685-66BF-AC624E16B9F0}"/>
              </a:ext>
            </a:extLst>
          </p:cNvPr>
          <p:cNvCxnSpPr>
            <a:cxnSpLocks/>
            <a:stCxn id="16" idx="1"/>
            <a:endCxn id="15" idx="5"/>
          </p:cNvCxnSpPr>
          <p:nvPr/>
        </p:nvCxnSpPr>
        <p:spPr>
          <a:xfrm flipH="1" flipV="1">
            <a:off x="1650040" y="5170903"/>
            <a:ext cx="490108" cy="17150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B80F60-3AE1-3300-1795-F1FB7974084C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5462395" y="5170903"/>
            <a:ext cx="398957" cy="17150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D14DAF-BD4C-1AA7-7BDD-2C1D201A3233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4524667" y="5888404"/>
            <a:ext cx="382149" cy="15059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320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9980467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Dynamic data structures can change their size on the fly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Think of a Python list or a Pseudocode collection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Memory is automatically allocated (reserved, taken) and de-allocated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memory is controlled by the data structure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5.1.18 – Dynamic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0" y="1045596"/>
            <a:ext cx="7718630" cy="2610316"/>
            <a:chOff x="812225" y="1424872"/>
            <a:chExt cx="8392633" cy="26103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1" y="1480643"/>
              <a:ext cx="8223237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Dynamic data structures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5391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E0792C-E057-CDEA-EE7B-98448E10A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D3DD9449-0980-6093-A791-CD140507382C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922E3-54D9-878E-7D33-2DA0E0538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9980467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Makes efficient use of RAM, as only the memory needed is used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Easier when you don’t know the size of data as it can be dynamically allocated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AFF071-FA8F-FBA9-5585-B7CB0A17682D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E5DB9FB-7B15-951B-287B-C593D1FD93C0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23F5FC-CF02-E12C-06EB-8AAC79F8EFB4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5.1.19 – Dynamic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8558782-D91C-1097-E91C-06C2C7127285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3E9EFD82-2956-BD21-FD3C-393244F49D1C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C58FD2-CBB4-50CB-2876-17528D020C42}"/>
              </a:ext>
            </a:extLst>
          </p:cNvPr>
          <p:cNvGrpSpPr/>
          <p:nvPr/>
        </p:nvGrpSpPr>
        <p:grpSpPr>
          <a:xfrm>
            <a:off x="358570" y="1045596"/>
            <a:ext cx="11320812" cy="1379210"/>
            <a:chOff x="812225" y="1424872"/>
            <a:chExt cx="8392633" cy="13792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20B271-C785-EB87-88BB-77E9C1B7746A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08B029-60F6-78FA-DEC7-89398C04E328}"/>
                </a:ext>
              </a:extLst>
            </p:cNvPr>
            <p:cNvSpPr txBox="1"/>
            <p:nvPr/>
          </p:nvSpPr>
          <p:spPr>
            <a:xfrm>
              <a:off x="896921" y="1480643"/>
              <a:ext cx="82232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Dynamic data structures Advantages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9449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8450E8-B914-7B4C-DD1D-28A60FBA5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01B7AE9A-0DED-9315-5396-4E110B87D234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BF6B0-F274-E709-A8FC-B86159522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9980467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Possibility that data will overflow out of the structure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Typically slower algorithms with dynamic data structures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Random access (by index) isn’t possible, elements have to be accessed in sequence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 way to implement binary search outside of tree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More complex to program as software keeps track of data locations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Generally, they are slower, but more robust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47D7C92-CE79-FFBA-B07B-4EAFBF9A1A30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35941B-7BA5-7EC0-B0E7-7390E18972D9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93F5E-696A-D9E1-A8F7-5EFABDB527D9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5.1.19 – Dynamic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B32201A-AF05-795D-3294-3FDBFA1BB2E9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A80B5432-3FAC-6907-6093-5C31349750A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33E0A9-F577-2BB0-D332-CB2C57A814A7}"/>
              </a:ext>
            </a:extLst>
          </p:cNvPr>
          <p:cNvGrpSpPr/>
          <p:nvPr/>
        </p:nvGrpSpPr>
        <p:grpSpPr>
          <a:xfrm>
            <a:off x="358570" y="1045596"/>
            <a:ext cx="5813630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FB8B34-7FC4-09ED-590D-A29372684821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9F1F62-A72D-3D90-A010-8FF0227E8246}"/>
                </a:ext>
              </a:extLst>
            </p:cNvPr>
            <p:cNvSpPr txBox="1"/>
            <p:nvPr/>
          </p:nvSpPr>
          <p:spPr>
            <a:xfrm>
              <a:off x="896921" y="1480643"/>
              <a:ext cx="82232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DDS Disadvantages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04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2B5200-A863-2FEF-EB2B-01A61F44E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21206EF0-0AA4-4FFA-ABC1-717BEEAC873B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AD8E5-636E-3996-3068-CC2FB9E23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9980467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Memory allocation is fixed, leading </a:t>
            </a:r>
            <a:r>
              <a:rPr lang="en-US" sz="2800">
                <a:solidFill>
                  <a:schemeClr val="bg1"/>
                </a:solidFill>
              </a:rPr>
              <a:t>to problems </a:t>
            </a:r>
            <a:r>
              <a:rPr lang="en-US" sz="2800" dirty="0">
                <a:solidFill>
                  <a:schemeClr val="bg1"/>
                </a:solidFill>
              </a:rPr>
              <a:t>when adding/removing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Easier to program (no checks on data structure size)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Space reserved in RAM will ALWAYS be available for the data structure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257F33-747E-217F-E55B-B676D1245161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C207147-6DD9-3877-C672-D8B91B20723D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4C9974-780C-3E07-FC24-B12ABC8292D9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5.1.19 – Dynamic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3D1CB8B-27FE-0FF6-E78D-2EEE23E493A0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592C0E54-7D92-5187-F0A9-7812AC200179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EFD868-13E4-B911-AB43-4EAEFED49DC2}"/>
              </a:ext>
            </a:extLst>
          </p:cNvPr>
          <p:cNvGrpSpPr/>
          <p:nvPr/>
        </p:nvGrpSpPr>
        <p:grpSpPr>
          <a:xfrm>
            <a:off x="358570" y="1045596"/>
            <a:ext cx="10681202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8EB68EB-15D4-1B39-C7F4-6C07952626D4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95D3D4-0769-4CA0-DC04-F9BAF43D4B45}"/>
                </a:ext>
              </a:extLst>
            </p:cNvPr>
            <p:cNvSpPr txBox="1"/>
            <p:nvPr/>
          </p:nvSpPr>
          <p:spPr>
            <a:xfrm>
              <a:off x="896920" y="1480643"/>
              <a:ext cx="82232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STATIC DATA STRUCTURES advantages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203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463EAB-E201-E010-3EF3-4BF609854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92EEF400-41A3-2346-D09D-6818392DBDBC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0B3DE-ACEB-EDBC-4344-EE9459558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9980467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Can be very inefficient as the memory is predefined and not always used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Still takes up space even with no elements in 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May be difficult to pre-allocate the correct amount of space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Adding new items to a full one requires deletion of an older element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Or creation of an entire new SDS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998F18-8495-58E3-9431-5173C00D8686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80EE2B-D447-3C79-9986-2EC463755480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C44DEB-37E2-2F0A-07E1-F652F54B2809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5.1.19 – Dynamic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F493F7E-BB84-FA85-51FB-154BDA13467E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10C0D01D-D634-C25C-DD1D-AB70703929B3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D7A2ED-0338-4E5F-E959-5A53BBD77F30}"/>
              </a:ext>
            </a:extLst>
          </p:cNvPr>
          <p:cNvGrpSpPr/>
          <p:nvPr/>
        </p:nvGrpSpPr>
        <p:grpSpPr>
          <a:xfrm>
            <a:off x="358570" y="1045596"/>
            <a:ext cx="5737430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A862AC-05BC-8F43-A111-01176AE8C3F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ADD9FB-E9B3-1A8D-8169-5A0B1BD1E5BC}"/>
                </a:ext>
              </a:extLst>
            </p:cNvPr>
            <p:cNvSpPr txBox="1"/>
            <p:nvPr/>
          </p:nvSpPr>
          <p:spPr>
            <a:xfrm>
              <a:off x="896920" y="1480643"/>
              <a:ext cx="82232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SDS </a:t>
              </a:r>
              <a:r>
                <a:rPr lang="en-US" sz="4000" b="1" dirty="0" err="1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DISadvantages</a:t>
              </a:r>
              <a:endParaRPr lang="en-US" sz="40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4323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4AF727-60E4-A777-9105-E8FA8CB3B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01757156-8CB7-6432-1E6E-A7D8271BB47C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7B2D0-0E0F-C22E-494E-2AAFBA532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9980467" cy="431377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Array: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Access: O(1)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Search: O(n)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Insertion: O(n)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Binary Search Tree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Access (average case): O(</a:t>
            </a:r>
            <a:r>
              <a:rPr lang="en-US" dirty="0" err="1">
                <a:solidFill>
                  <a:schemeClr val="bg1"/>
                </a:solidFill>
              </a:rPr>
              <a:t>logn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Search (average case): O(</a:t>
            </a:r>
            <a:r>
              <a:rPr lang="en-US" dirty="0" err="1">
                <a:solidFill>
                  <a:schemeClr val="bg1"/>
                </a:solidFill>
              </a:rPr>
              <a:t>logn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Insertion (average case): O(</a:t>
            </a:r>
            <a:r>
              <a:rPr lang="en-US" dirty="0" err="1">
                <a:solidFill>
                  <a:schemeClr val="bg1"/>
                </a:solidFill>
              </a:rPr>
              <a:t>logn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Linked List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Access: O(n)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Search: O(n)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Insertion: O(1)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5D0E8D8-98EB-A6B4-2C89-C9F19534A9E3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563F0BD-A6A5-C221-EC94-D731BA77F4C6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31E9AE-400C-4AC9-FFD0-78C1E4E56D3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5.1.19 – Dynamic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498B864-5468-A446-F8CD-76AD22E4046C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B6958BFC-3515-448E-B893-39BF82027A99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30A45F-1CA2-D743-DC77-623A9500FD6C}"/>
              </a:ext>
            </a:extLst>
          </p:cNvPr>
          <p:cNvGrpSpPr/>
          <p:nvPr/>
        </p:nvGrpSpPr>
        <p:grpSpPr>
          <a:xfrm>
            <a:off x="358570" y="1045596"/>
            <a:ext cx="5737430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558D585-62CA-59E4-A8A2-83FCDEF9200A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90E01A4-679C-E1A2-679C-28410F088CA4}"/>
                </a:ext>
              </a:extLst>
            </p:cNvPr>
            <p:cNvSpPr txBox="1"/>
            <p:nvPr/>
          </p:nvSpPr>
          <p:spPr>
            <a:xfrm>
              <a:off x="896920" y="1480643"/>
              <a:ext cx="82232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Speed comparison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7083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AA2626"/>
        </a:solidFill>
        <a:ln w="76200">
          <a:solidFill>
            <a:srgbClr val="532121"/>
          </a:solidFill>
        </a:ln>
        <a:effectLst>
          <a:outerShdw dist="177800" dir="5400000" algn="t" rotWithShape="0">
            <a:srgbClr val="2B1717"/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10473</TotalTime>
  <Words>661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NEXT ART</vt:lpstr>
      <vt:lpstr>Sofachrome Rg</vt:lpstr>
      <vt:lpstr>Office Theme</vt:lpstr>
      <vt:lpstr>Abstract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Hill</dc:creator>
  <cp:lastModifiedBy>Michael Hill</cp:lastModifiedBy>
  <cp:revision>23</cp:revision>
  <dcterms:created xsi:type="dcterms:W3CDTF">2024-08-07T17:47:07Z</dcterms:created>
  <dcterms:modified xsi:type="dcterms:W3CDTF">2024-12-04T15:03:15Z</dcterms:modified>
</cp:coreProperties>
</file>