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81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40D"/>
    <a:srgbClr val="103221"/>
    <a:srgbClr val="361616"/>
    <a:srgbClr val="080404"/>
    <a:srgbClr val="831F1F"/>
    <a:srgbClr val="AA2626"/>
    <a:srgbClr val="3B1111"/>
    <a:srgbClr val="311B1B"/>
    <a:srgbClr val="5A1A1A"/>
    <a:srgbClr val="DA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44" autoAdjust="0"/>
    <p:restoredTop sz="95915" autoAdjust="0"/>
  </p:normalViewPr>
  <p:slideViewPr>
    <p:cSldViewPr snapToGrid="0">
      <p:cViewPr varScale="1">
        <p:scale>
          <a:sx n="97" d="100"/>
          <a:sy n="97" d="100"/>
        </p:scale>
        <p:origin x="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C5014748-6B88-4D64-91B2-5BC10DEC8806}"/>
    <pc:docChg chg="modSld">
      <pc:chgData name="Michael Hill" userId="41dba03d-e58d-4389-9894-554c10310ba4" providerId="ADAL" clId="{C5014748-6B88-4D64-91B2-5BC10DEC8806}" dt="2025-01-07T18:25:30.990" v="3" actId="113"/>
      <pc:docMkLst>
        <pc:docMk/>
      </pc:docMkLst>
      <pc:sldChg chg="modSp mod">
        <pc:chgData name="Michael Hill" userId="41dba03d-e58d-4389-9894-554c10310ba4" providerId="ADAL" clId="{C5014748-6B88-4D64-91B2-5BC10DEC8806}" dt="2025-01-07T18:25:30.990" v="3" actId="113"/>
        <pc:sldMkLst>
          <pc:docMk/>
          <pc:sldMk cId="1546937552" sldId="432"/>
        </pc:sldMkLst>
        <pc:spChg chg="mod">
          <ac:chgData name="Michael Hill" userId="41dba03d-e58d-4389-9894-554c10310ba4" providerId="ADAL" clId="{C5014748-6B88-4D64-91B2-5BC10DEC8806}" dt="2025-01-07T18:25:30.990" v="3" actId="113"/>
          <ac:spMkLst>
            <pc:docMk/>
            <pc:sldMk cId="1546937552" sldId="432"/>
            <ac:spMk id="20" creationId="{FACCCC35-66A5-0D5F-0135-A0144957786A}"/>
          </ac:spMkLst>
        </pc:spChg>
      </pc:sldChg>
      <pc:sldChg chg="modSp mod">
        <pc:chgData name="Michael Hill" userId="41dba03d-e58d-4389-9894-554c10310ba4" providerId="ADAL" clId="{C5014748-6B88-4D64-91B2-5BC10DEC8806}" dt="2025-01-07T18:20:12.640" v="2" actId="20577"/>
        <pc:sldMkLst>
          <pc:docMk/>
          <pc:sldMk cId="3885670499" sldId="445"/>
        </pc:sldMkLst>
        <pc:spChg chg="mod">
          <ac:chgData name="Michael Hill" userId="41dba03d-e58d-4389-9894-554c10310ba4" providerId="ADAL" clId="{C5014748-6B88-4D64-91B2-5BC10DEC8806}" dt="2025-01-07T18:20:12.640" v="2" actId="20577"/>
          <ac:spMkLst>
            <pc:docMk/>
            <pc:sldMk cId="3885670499" sldId="445"/>
            <ac:spMk id="20" creationId="{FE71F2DE-F7C5-5BBE-AAD9-5A059AE50010}"/>
          </ac:spMkLst>
        </pc:spChg>
      </pc:sldChg>
    </pc:docChg>
  </pc:docChgLst>
  <pc:docChgLst>
    <pc:chgData name="Michael Hill" userId="41dba03d-e58d-4389-9894-554c10310ba4" providerId="ADAL" clId="{DFCCBDCC-730D-4919-A4C6-19C0C2953B33}"/>
    <pc:docChg chg="undo custSel addSld delSld modSld sldOrd">
      <pc:chgData name="Michael Hill" userId="41dba03d-e58d-4389-9894-554c10310ba4" providerId="ADAL" clId="{DFCCBDCC-730D-4919-A4C6-19C0C2953B33}" dt="2024-11-01T15:53:00.678" v="6453" actId="20577"/>
      <pc:docMkLst>
        <pc:docMk/>
      </pc:docMkLst>
      <pc:sldChg chg="modSp mod">
        <pc:chgData name="Michael Hill" userId="41dba03d-e58d-4389-9894-554c10310ba4" providerId="ADAL" clId="{DFCCBDCC-730D-4919-A4C6-19C0C2953B33}" dt="2024-11-01T14:29:27.816" v="1" actId="2085"/>
        <pc:sldMkLst>
          <pc:docMk/>
          <pc:sldMk cId="3571102790" sldId="256"/>
        </pc:sldMkLst>
        <pc:spChg chg="mod">
          <ac:chgData name="Michael Hill" userId="41dba03d-e58d-4389-9894-554c10310ba4" providerId="ADAL" clId="{DFCCBDCC-730D-4919-A4C6-19C0C2953B33}" dt="2024-11-01T14:29:27.816" v="1" actId="2085"/>
          <ac:spMkLst>
            <pc:docMk/>
            <pc:sldMk cId="3571102790" sldId="256"/>
            <ac:spMk id="6" creationId="{9B99B76D-6C5A-718F-1F57-BE6879CD2A5D}"/>
          </ac:spMkLst>
        </pc:spChg>
      </pc:sldChg>
      <pc:sldChg chg="modSp mod">
        <pc:chgData name="Michael Hill" userId="41dba03d-e58d-4389-9894-554c10310ba4" providerId="ADAL" clId="{DFCCBDCC-730D-4919-A4C6-19C0C2953B33}" dt="2024-11-01T14:29:32.698" v="3" actId="2085"/>
        <pc:sldMkLst>
          <pc:docMk/>
          <pc:sldMk cId="2681144213" sldId="381"/>
        </pc:sldMkLst>
        <pc:spChg chg="mod">
          <ac:chgData name="Michael Hill" userId="41dba03d-e58d-4389-9894-554c10310ba4" providerId="ADAL" clId="{DFCCBDCC-730D-4919-A4C6-19C0C2953B33}" dt="2024-11-01T14:29:32.698" v="3" actId="2085"/>
          <ac:spMkLst>
            <pc:docMk/>
            <pc:sldMk cId="2681144213" sldId="381"/>
            <ac:spMk id="6" creationId="{9B99B76D-6C5A-718F-1F57-BE6879CD2A5D}"/>
          </ac:spMkLst>
        </pc:spChg>
      </pc:sldChg>
      <pc:sldChg chg="modSp add del mod">
        <pc:chgData name="Michael Hill" userId="41dba03d-e58d-4389-9894-554c10310ba4" providerId="ADAL" clId="{DFCCBDCC-730D-4919-A4C6-19C0C2953B33}" dt="2024-11-01T15:40:56.936" v="6281" actId="47"/>
        <pc:sldMkLst>
          <pc:docMk/>
          <pc:sldMk cId="895391710" sldId="382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960132746" sldId="383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992585795" sldId="406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3198361788" sldId="407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137284727" sldId="408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417763486" sldId="409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3168027555" sldId="410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933841048" sldId="411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315638600" sldId="412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814640522" sldId="413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435025319" sldId="414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234144048" sldId="415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015351243" sldId="416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682920918" sldId="417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4218767399" sldId="418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23807907" sldId="419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656762800" sldId="420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279799626" sldId="421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790072627" sldId="422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014289120" sldId="423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1520567034" sldId="424"/>
        </pc:sldMkLst>
      </pc:sldChg>
      <pc:sldChg chg="add del">
        <pc:chgData name="Michael Hill" userId="41dba03d-e58d-4389-9894-554c10310ba4" providerId="ADAL" clId="{DFCCBDCC-730D-4919-A4C6-19C0C2953B33}" dt="2024-11-01T15:40:56.936" v="6281" actId="47"/>
        <pc:sldMkLst>
          <pc:docMk/>
          <pc:sldMk cId="2158808744" sldId="425"/>
        </pc:sldMkLst>
      </pc:sldChg>
      <pc:sldChg chg="modSp mod">
        <pc:chgData name="Michael Hill" userId="41dba03d-e58d-4389-9894-554c10310ba4" providerId="ADAL" clId="{DFCCBDCC-730D-4919-A4C6-19C0C2953B33}" dt="2024-11-01T14:29:36.995" v="5" actId="2085"/>
        <pc:sldMkLst>
          <pc:docMk/>
          <pc:sldMk cId="3112173923" sldId="426"/>
        </pc:sldMkLst>
        <pc:spChg chg="mod">
          <ac:chgData name="Michael Hill" userId="41dba03d-e58d-4389-9894-554c10310ba4" providerId="ADAL" clId="{DFCCBDCC-730D-4919-A4C6-19C0C2953B33}" dt="2024-11-01T14:29:36.995" v="5" actId="2085"/>
          <ac:spMkLst>
            <pc:docMk/>
            <pc:sldMk cId="3112173923" sldId="426"/>
            <ac:spMk id="6" creationId="{06DF350F-131A-988B-9BBB-0BE48937744D}"/>
          </ac:spMkLst>
        </pc:spChg>
      </pc:sldChg>
      <pc:sldChg chg="addSp delSp modSp mod">
        <pc:chgData name="Michael Hill" userId="41dba03d-e58d-4389-9894-554c10310ba4" providerId="ADAL" clId="{DFCCBDCC-730D-4919-A4C6-19C0C2953B33}" dt="2024-11-01T15:15:54.237" v="2989"/>
        <pc:sldMkLst>
          <pc:docMk/>
          <pc:sldMk cId="847532681" sldId="427"/>
        </pc:sldMkLst>
        <pc:spChg chg="mod">
          <ac:chgData name="Michael Hill" userId="41dba03d-e58d-4389-9894-554c10310ba4" providerId="ADAL" clId="{DFCCBDCC-730D-4919-A4C6-19C0C2953B33}" dt="2024-11-01T15:15:54.237" v="2989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DFCCBDCC-730D-4919-A4C6-19C0C2953B33}" dt="2024-11-01T14:29:56.935" v="21" actId="20577"/>
          <ac:spMkLst>
            <pc:docMk/>
            <pc:sldMk cId="847532681" sldId="427"/>
            <ac:spMk id="9" creationId="{3EC48E57-1035-702D-57AC-FEB81AC0FB0E}"/>
          </ac:spMkLst>
        </pc:spChg>
        <pc:spChg chg="add mod">
          <ac:chgData name="Michael Hill" userId="41dba03d-e58d-4389-9894-554c10310ba4" providerId="ADAL" clId="{DFCCBDCC-730D-4919-A4C6-19C0C2953B33}" dt="2024-11-01T14:31:59.958" v="258" actId="14100"/>
          <ac:spMkLst>
            <pc:docMk/>
            <pc:sldMk cId="847532681" sldId="427"/>
            <ac:spMk id="20" creationId="{75C76095-6C07-488A-7762-E5D8000DCF35}"/>
          </ac:spMkLst>
        </pc:spChg>
        <pc:spChg chg="add mod">
          <ac:chgData name="Michael Hill" userId="41dba03d-e58d-4389-9894-554c10310ba4" providerId="ADAL" clId="{DFCCBDCC-730D-4919-A4C6-19C0C2953B33}" dt="2024-11-01T14:31:18.752" v="143" actId="14100"/>
          <ac:spMkLst>
            <pc:docMk/>
            <pc:sldMk cId="847532681" sldId="427"/>
            <ac:spMk id="21" creationId="{C0917435-7AE8-9223-6B76-C8F9A21CF8BC}"/>
          </ac:spMkLst>
        </pc:spChg>
        <pc:spChg chg="add mod">
          <ac:chgData name="Michael Hill" userId="41dba03d-e58d-4389-9894-554c10310ba4" providerId="ADAL" clId="{DFCCBDCC-730D-4919-A4C6-19C0C2953B33}" dt="2024-11-01T14:30:47.395" v="130" actId="20577"/>
          <ac:spMkLst>
            <pc:docMk/>
            <pc:sldMk cId="847532681" sldId="427"/>
            <ac:spMk id="22" creationId="{1EA06576-0B09-0D79-8D1D-E6A670D51D79}"/>
          </ac:spMkLst>
        </pc:spChg>
        <pc:spChg chg="add mod">
          <ac:chgData name="Michael Hill" userId="41dba03d-e58d-4389-9894-554c10310ba4" providerId="ADAL" clId="{DFCCBDCC-730D-4919-A4C6-19C0C2953B33}" dt="2024-11-01T14:31:22.464" v="146" actId="571"/>
          <ac:spMkLst>
            <pc:docMk/>
            <pc:sldMk cId="847532681" sldId="427"/>
            <ac:spMk id="32" creationId="{EDA76148-F83F-0DB0-392C-4335B67DD757}"/>
          </ac:spMkLst>
        </pc:spChg>
        <pc:spChg chg="add mod">
          <ac:chgData name="Michael Hill" userId="41dba03d-e58d-4389-9894-554c10310ba4" providerId="ADAL" clId="{DFCCBDCC-730D-4919-A4C6-19C0C2953B33}" dt="2024-11-01T14:31:36.667" v="181" actId="1076"/>
          <ac:spMkLst>
            <pc:docMk/>
            <pc:sldMk cId="847532681" sldId="427"/>
            <ac:spMk id="33" creationId="{AFA1BC78-81D2-E972-2788-49E3EB4DDC23}"/>
          </ac:spMkLst>
        </pc:spChg>
        <pc:spChg chg="add mod">
          <ac:chgData name="Michael Hill" userId="41dba03d-e58d-4389-9894-554c10310ba4" providerId="ADAL" clId="{DFCCBDCC-730D-4919-A4C6-19C0C2953B33}" dt="2024-11-01T14:32:19.971" v="278" actId="20577"/>
          <ac:spMkLst>
            <pc:docMk/>
            <pc:sldMk cId="847532681" sldId="427"/>
            <ac:spMk id="35" creationId="{B38456C9-863B-523C-2A55-901DB1536329}"/>
          </ac:spMkLst>
        </pc:spChg>
        <pc:grpChg chg="mod">
          <ac:chgData name="Michael Hill" userId="41dba03d-e58d-4389-9894-554c10310ba4" providerId="ADAL" clId="{DFCCBDCC-730D-4919-A4C6-19C0C2953B33}" dt="2024-11-01T14:30:00.713" v="22" actId="14100"/>
          <ac:grpSpMkLst>
            <pc:docMk/>
            <pc:sldMk cId="847532681" sldId="427"/>
            <ac:grpSpMk id="7" creationId="{CA9B173B-CE48-9C6B-2B2B-91CB0DEA39A8}"/>
          </ac:grpSpMkLst>
        </pc:grpChg>
        <pc:cxnChg chg="add mod">
          <ac:chgData name="Michael Hill" userId="41dba03d-e58d-4389-9894-554c10310ba4" providerId="ADAL" clId="{DFCCBDCC-730D-4919-A4C6-19C0C2953B33}" dt="2024-11-01T14:32:21.094" v="279" actId="1076"/>
          <ac:cxnSpMkLst>
            <pc:docMk/>
            <pc:sldMk cId="847532681" sldId="427"/>
            <ac:cxnSpMk id="25" creationId="{A8C41F66-A0AF-606C-3333-5ADBC2E9FCCF}"/>
          </ac:cxnSpMkLst>
        </pc:cxnChg>
        <pc:cxnChg chg="add mod">
          <ac:chgData name="Michael Hill" userId="41dba03d-e58d-4389-9894-554c10310ba4" providerId="ADAL" clId="{DFCCBDCC-730D-4919-A4C6-19C0C2953B33}" dt="2024-11-01T14:31:35.426" v="180" actId="1076"/>
          <ac:cxnSpMkLst>
            <pc:docMk/>
            <pc:sldMk cId="847532681" sldId="427"/>
            <ac:cxnSpMk id="34" creationId="{E3EC0653-0D3A-22C3-3366-084163C4EF6B}"/>
          </ac:cxnSpMkLst>
        </pc:cxnChg>
        <pc:cxnChg chg="add mod">
          <ac:chgData name="Michael Hill" userId="41dba03d-e58d-4389-9894-554c10310ba4" providerId="ADAL" clId="{DFCCBDCC-730D-4919-A4C6-19C0C2953B33}" dt="2024-11-01T14:32:27.103" v="283" actId="1076"/>
          <ac:cxnSpMkLst>
            <pc:docMk/>
            <pc:sldMk cId="847532681" sldId="427"/>
            <ac:cxnSpMk id="36" creationId="{909EB5EF-F608-E6E8-F4B8-6D7FEBDDC6DE}"/>
          </ac:cxnSpMkLst>
        </pc:cxnChg>
        <pc:cxnChg chg="add mod">
          <ac:chgData name="Michael Hill" userId="41dba03d-e58d-4389-9894-554c10310ba4" providerId="ADAL" clId="{DFCCBDCC-730D-4919-A4C6-19C0C2953B33}" dt="2024-11-01T14:32:36.367" v="288" actId="14100"/>
          <ac:cxnSpMkLst>
            <pc:docMk/>
            <pc:sldMk cId="847532681" sldId="427"/>
            <ac:cxnSpMk id="39" creationId="{9CA92C98-DEDB-E5D5-061D-551DA6DB2DF7}"/>
          </ac:cxnSpMkLst>
        </pc:cxnChg>
      </pc:sldChg>
      <pc:sldChg chg="modSp add mod">
        <pc:chgData name="Michael Hill" userId="41dba03d-e58d-4389-9894-554c10310ba4" providerId="ADAL" clId="{DFCCBDCC-730D-4919-A4C6-19C0C2953B33}" dt="2024-11-01T15:15:51.786" v="2988"/>
        <pc:sldMkLst>
          <pc:docMk/>
          <pc:sldMk cId="1752369979" sldId="428"/>
        </pc:sldMkLst>
        <pc:spChg chg="mod">
          <ac:chgData name="Michael Hill" userId="41dba03d-e58d-4389-9894-554c10310ba4" providerId="ADAL" clId="{DFCCBDCC-730D-4919-A4C6-19C0C2953B33}" dt="2024-11-01T15:15:51.786" v="2988"/>
          <ac:spMkLst>
            <pc:docMk/>
            <pc:sldMk cId="1752369979" sldId="428"/>
            <ac:spMk id="6" creationId="{8635FA33-5008-1886-239B-8A828CB2C061}"/>
          </ac:spMkLst>
        </pc:spChg>
        <pc:spChg chg="mod">
          <ac:chgData name="Michael Hill" userId="41dba03d-e58d-4389-9894-554c10310ba4" providerId="ADAL" clId="{DFCCBDCC-730D-4919-A4C6-19C0C2953B33}" dt="2024-11-01T14:33:41.966" v="430" actId="20577"/>
          <ac:spMkLst>
            <pc:docMk/>
            <pc:sldMk cId="1752369979" sldId="428"/>
            <ac:spMk id="20" creationId="{EBA824B5-5C4B-E32A-8B09-0A4F68F25A57}"/>
          </ac:spMkLst>
        </pc:spChg>
        <pc:spChg chg="mod">
          <ac:chgData name="Michael Hill" userId="41dba03d-e58d-4389-9894-554c10310ba4" providerId="ADAL" clId="{DFCCBDCC-730D-4919-A4C6-19C0C2953B33}" dt="2024-11-01T14:56:06.553" v="2262" actId="1076"/>
          <ac:spMkLst>
            <pc:docMk/>
            <pc:sldMk cId="1752369979" sldId="428"/>
            <ac:spMk id="22" creationId="{92AC2114-BB8C-1AE9-4186-13C39B71597A}"/>
          </ac:spMkLst>
        </pc:spChg>
        <pc:spChg chg="mod">
          <ac:chgData name="Michael Hill" userId="41dba03d-e58d-4389-9894-554c10310ba4" providerId="ADAL" clId="{DFCCBDCC-730D-4919-A4C6-19C0C2953B33}" dt="2024-11-01T14:56:06.553" v="2262" actId="1076"/>
          <ac:spMkLst>
            <pc:docMk/>
            <pc:sldMk cId="1752369979" sldId="428"/>
            <ac:spMk id="32" creationId="{07C6E6AD-A994-9FE5-C3FF-60802A2146B7}"/>
          </ac:spMkLst>
        </pc:spChg>
        <pc:spChg chg="mod">
          <ac:chgData name="Michael Hill" userId="41dba03d-e58d-4389-9894-554c10310ba4" providerId="ADAL" clId="{DFCCBDCC-730D-4919-A4C6-19C0C2953B33}" dt="2024-11-01T14:56:06.553" v="2262" actId="1076"/>
          <ac:spMkLst>
            <pc:docMk/>
            <pc:sldMk cId="1752369979" sldId="428"/>
            <ac:spMk id="33" creationId="{E77EA78C-9DC9-BD83-99BC-DF2193F8598E}"/>
          </ac:spMkLst>
        </pc:spChg>
        <pc:spChg chg="mod">
          <ac:chgData name="Michael Hill" userId="41dba03d-e58d-4389-9894-554c10310ba4" providerId="ADAL" clId="{DFCCBDCC-730D-4919-A4C6-19C0C2953B33}" dt="2024-11-01T14:56:06.553" v="2262" actId="1076"/>
          <ac:spMkLst>
            <pc:docMk/>
            <pc:sldMk cId="1752369979" sldId="428"/>
            <ac:spMk id="35" creationId="{2079D738-AED6-7049-C667-B10756DF1751}"/>
          </ac:spMkLst>
        </pc:spChg>
        <pc:cxnChg chg="mod">
          <ac:chgData name="Michael Hill" userId="41dba03d-e58d-4389-9894-554c10310ba4" providerId="ADAL" clId="{DFCCBDCC-730D-4919-A4C6-19C0C2953B33}" dt="2024-11-01T14:56:06.553" v="2262" actId="1076"/>
          <ac:cxnSpMkLst>
            <pc:docMk/>
            <pc:sldMk cId="1752369979" sldId="428"/>
            <ac:cxnSpMk id="34" creationId="{11AE9900-EE68-16F7-1714-19146FDE4140}"/>
          </ac:cxnSpMkLst>
        </pc:cxnChg>
      </pc:sldChg>
      <pc:sldChg chg="addSp delSp modSp add mod">
        <pc:chgData name="Michael Hill" userId="41dba03d-e58d-4389-9894-554c10310ba4" providerId="ADAL" clId="{DFCCBDCC-730D-4919-A4C6-19C0C2953B33}" dt="2024-11-01T15:15:49.212" v="2987"/>
        <pc:sldMkLst>
          <pc:docMk/>
          <pc:sldMk cId="950747303" sldId="429"/>
        </pc:sldMkLst>
        <pc:spChg chg="mod">
          <ac:chgData name="Michael Hill" userId="41dba03d-e58d-4389-9894-554c10310ba4" providerId="ADAL" clId="{DFCCBDCC-730D-4919-A4C6-19C0C2953B33}" dt="2024-11-01T15:15:49.212" v="2987"/>
          <ac:spMkLst>
            <pc:docMk/>
            <pc:sldMk cId="950747303" sldId="429"/>
            <ac:spMk id="6" creationId="{6B09C627-8516-09F4-8DC1-3C34E6740F8F}"/>
          </ac:spMkLst>
        </pc:spChg>
        <pc:spChg chg="mod">
          <ac:chgData name="Michael Hill" userId="41dba03d-e58d-4389-9894-554c10310ba4" providerId="ADAL" clId="{DFCCBDCC-730D-4919-A4C6-19C0C2953B33}" dt="2024-11-01T14:34:07.432" v="502" actId="20577"/>
          <ac:spMkLst>
            <pc:docMk/>
            <pc:sldMk cId="950747303" sldId="429"/>
            <ac:spMk id="9" creationId="{40A95518-D185-39A9-523D-FF791A44DA32}"/>
          </ac:spMkLst>
        </pc:spChg>
        <pc:spChg chg="mod">
          <ac:chgData name="Michael Hill" userId="41dba03d-e58d-4389-9894-554c10310ba4" providerId="ADAL" clId="{DFCCBDCC-730D-4919-A4C6-19C0C2953B33}" dt="2024-11-01T14:36:33.983" v="914" actId="20577"/>
          <ac:spMkLst>
            <pc:docMk/>
            <pc:sldMk cId="950747303" sldId="429"/>
            <ac:spMk id="20" creationId="{D0AA9E90-AD96-8164-8F55-2A01C48C3C2D}"/>
          </ac:spMkLst>
        </pc:spChg>
        <pc:grpChg chg="mod">
          <ac:chgData name="Michael Hill" userId="41dba03d-e58d-4389-9894-554c10310ba4" providerId="ADAL" clId="{DFCCBDCC-730D-4919-A4C6-19C0C2953B33}" dt="2024-11-01T14:33:49.236" v="439" actId="14100"/>
          <ac:grpSpMkLst>
            <pc:docMk/>
            <pc:sldMk cId="950747303" sldId="429"/>
            <ac:grpSpMk id="7" creationId="{ACC3C95D-917C-35D2-118C-CDB8FCEC7110}"/>
          </ac:grpSpMkLst>
        </pc:grpChg>
        <pc:picChg chg="add mod">
          <ac:chgData name="Michael Hill" userId="41dba03d-e58d-4389-9894-554c10310ba4" providerId="ADAL" clId="{DFCCBDCC-730D-4919-A4C6-19C0C2953B33}" dt="2024-11-01T15:02:44.689" v="2343" actId="1076"/>
          <ac:picMkLst>
            <pc:docMk/>
            <pc:sldMk cId="950747303" sldId="429"/>
            <ac:picMk id="1026" creationId="{D106BB6D-7E79-161D-D24D-02D812A83842}"/>
          </ac:picMkLst>
        </pc:picChg>
      </pc:sldChg>
      <pc:sldChg chg="modSp add mod">
        <pc:chgData name="Michael Hill" userId="41dba03d-e58d-4389-9894-554c10310ba4" providerId="ADAL" clId="{DFCCBDCC-730D-4919-A4C6-19C0C2953B33}" dt="2024-11-01T15:15:45.270" v="2986"/>
        <pc:sldMkLst>
          <pc:docMk/>
          <pc:sldMk cId="3764597446" sldId="430"/>
        </pc:sldMkLst>
        <pc:spChg chg="mod">
          <ac:chgData name="Michael Hill" userId="41dba03d-e58d-4389-9894-554c10310ba4" providerId="ADAL" clId="{DFCCBDCC-730D-4919-A4C6-19C0C2953B33}" dt="2024-11-01T15:15:45.270" v="2986"/>
          <ac:spMkLst>
            <pc:docMk/>
            <pc:sldMk cId="3764597446" sldId="430"/>
            <ac:spMk id="6" creationId="{1D4CADAD-2F55-27F9-5366-B48D032CEB47}"/>
          </ac:spMkLst>
        </pc:spChg>
        <pc:spChg chg="mod">
          <ac:chgData name="Michael Hill" userId="41dba03d-e58d-4389-9894-554c10310ba4" providerId="ADAL" clId="{DFCCBDCC-730D-4919-A4C6-19C0C2953B33}" dt="2024-11-01T14:37:01.824" v="985" actId="20577"/>
          <ac:spMkLst>
            <pc:docMk/>
            <pc:sldMk cId="3764597446" sldId="430"/>
            <ac:spMk id="9" creationId="{E24FE759-FBF9-5C5F-F6DD-643622676088}"/>
          </ac:spMkLst>
        </pc:spChg>
        <pc:spChg chg="mod">
          <ac:chgData name="Michael Hill" userId="41dba03d-e58d-4389-9894-554c10310ba4" providerId="ADAL" clId="{DFCCBDCC-730D-4919-A4C6-19C0C2953B33}" dt="2024-11-01T14:51:40.869" v="1909" actId="21"/>
          <ac:spMkLst>
            <pc:docMk/>
            <pc:sldMk cId="3764597446" sldId="430"/>
            <ac:spMk id="20" creationId="{27C141B1-8525-934D-1C22-D563CA028E34}"/>
          </ac:spMkLst>
        </pc:spChg>
        <pc:grpChg chg="mod">
          <ac:chgData name="Michael Hill" userId="41dba03d-e58d-4389-9894-554c10310ba4" providerId="ADAL" clId="{DFCCBDCC-730D-4919-A4C6-19C0C2953B33}" dt="2024-11-01T14:37:05.248" v="986" actId="14100"/>
          <ac:grpSpMkLst>
            <pc:docMk/>
            <pc:sldMk cId="3764597446" sldId="430"/>
            <ac:grpSpMk id="7" creationId="{6F9E9D25-4636-2EC9-6E91-80A7C88D6860}"/>
          </ac:grpSpMkLst>
        </pc:grpChg>
      </pc:sldChg>
      <pc:sldChg chg="modSp add mod">
        <pc:chgData name="Michael Hill" userId="41dba03d-e58d-4389-9894-554c10310ba4" providerId="ADAL" clId="{DFCCBDCC-730D-4919-A4C6-19C0C2953B33}" dt="2024-11-01T15:15:40.396" v="2985"/>
        <pc:sldMkLst>
          <pc:docMk/>
          <pc:sldMk cId="3840367341" sldId="431"/>
        </pc:sldMkLst>
        <pc:spChg chg="mod">
          <ac:chgData name="Michael Hill" userId="41dba03d-e58d-4389-9894-554c10310ba4" providerId="ADAL" clId="{DFCCBDCC-730D-4919-A4C6-19C0C2953B33}" dt="2024-11-01T15:15:40.396" v="2985"/>
          <ac:spMkLst>
            <pc:docMk/>
            <pc:sldMk cId="3840367341" sldId="431"/>
            <ac:spMk id="6" creationId="{8B3AE90E-A618-625A-D87E-EB817E817B84}"/>
          </ac:spMkLst>
        </pc:spChg>
        <pc:spChg chg="mod">
          <ac:chgData name="Michael Hill" userId="41dba03d-e58d-4389-9894-554c10310ba4" providerId="ADAL" clId="{DFCCBDCC-730D-4919-A4C6-19C0C2953B33}" dt="2024-11-01T14:38:40.601" v="1243" actId="20577"/>
          <ac:spMkLst>
            <pc:docMk/>
            <pc:sldMk cId="3840367341" sldId="431"/>
            <ac:spMk id="9" creationId="{D5F744D8-8109-A503-906C-E77F2C5203DE}"/>
          </ac:spMkLst>
        </pc:spChg>
        <pc:spChg chg="mod">
          <ac:chgData name="Michael Hill" userId="41dba03d-e58d-4389-9894-554c10310ba4" providerId="ADAL" clId="{DFCCBDCC-730D-4919-A4C6-19C0C2953B33}" dt="2024-11-01T14:49:32.484" v="1908" actId="113"/>
          <ac:spMkLst>
            <pc:docMk/>
            <pc:sldMk cId="3840367341" sldId="431"/>
            <ac:spMk id="20" creationId="{7082B87A-B237-B98E-A9BF-E5C44C763032}"/>
          </ac:spMkLst>
        </pc:spChg>
        <pc:grpChg chg="mod">
          <ac:chgData name="Michael Hill" userId="41dba03d-e58d-4389-9894-554c10310ba4" providerId="ADAL" clId="{DFCCBDCC-730D-4919-A4C6-19C0C2953B33}" dt="2024-11-01T14:38:43.955" v="1244" actId="14100"/>
          <ac:grpSpMkLst>
            <pc:docMk/>
            <pc:sldMk cId="3840367341" sldId="431"/>
            <ac:grpSpMk id="7" creationId="{86FEC6CA-0E35-136C-905D-DCE0699DDEA7}"/>
          </ac:grpSpMkLst>
        </pc:grpChg>
      </pc:sldChg>
      <pc:sldChg chg="modSp add mod">
        <pc:chgData name="Michael Hill" userId="41dba03d-e58d-4389-9894-554c10310ba4" providerId="ADAL" clId="{DFCCBDCC-730D-4919-A4C6-19C0C2953B33}" dt="2024-11-01T15:15:36.903" v="2984"/>
        <pc:sldMkLst>
          <pc:docMk/>
          <pc:sldMk cId="1546937552" sldId="432"/>
        </pc:sldMkLst>
        <pc:spChg chg="mod">
          <ac:chgData name="Michael Hill" userId="41dba03d-e58d-4389-9894-554c10310ba4" providerId="ADAL" clId="{DFCCBDCC-730D-4919-A4C6-19C0C2953B33}" dt="2024-11-01T15:15:36.903" v="2984"/>
          <ac:spMkLst>
            <pc:docMk/>
            <pc:sldMk cId="1546937552" sldId="432"/>
            <ac:spMk id="6" creationId="{20B3BE78-5011-5012-461C-09974203C84D}"/>
          </ac:spMkLst>
        </pc:spChg>
        <pc:spChg chg="mod">
          <ac:chgData name="Michael Hill" userId="41dba03d-e58d-4389-9894-554c10310ba4" providerId="ADAL" clId="{DFCCBDCC-730D-4919-A4C6-19C0C2953B33}" dt="2024-11-01T15:03:20.979" v="2345" actId="313"/>
          <ac:spMkLst>
            <pc:docMk/>
            <pc:sldMk cId="1546937552" sldId="432"/>
            <ac:spMk id="9" creationId="{91BB018A-1A52-157B-771B-B3094BCB7151}"/>
          </ac:spMkLst>
        </pc:spChg>
        <pc:spChg chg="mod">
          <ac:chgData name="Michael Hill" userId="41dba03d-e58d-4389-9894-554c10310ba4" providerId="ADAL" clId="{DFCCBDCC-730D-4919-A4C6-19C0C2953B33}" dt="2024-11-01T14:54:46.528" v="2243" actId="33524"/>
          <ac:spMkLst>
            <pc:docMk/>
            <pc:sldMk cId="1546937552" sldId="432"/>
            <ac:spMk id="20" creationId="{FACCCC35-66A5-0D5F-0135-A0144957786A}"/>
          </ac:spMkLst>
        </pc:spChg>
        <pc:grpChg chg="mod">
          <ac:chgData name="Michael Hill" userId="41dba03d-e58d-4389-9894-554c10310ba4" providerId="ADAL" clId="{DFCCBDCC-730D-4919-A4C6-19C0C2953B33}" dt="2024-11-01T14:52:03.344" v="1925" actId="14100"/>
          <ac:grpSpMkLst>
            <pc:docMk/>
            <pc:sldMk cId="1546937552" sldId="432"/>
            <ac:grpSpMk id="7" creationId="{212B50A9-C98E-93CA-F14A-B5613B030243}"/>
          </ac:grpSpMkLst>
        </pc:grpChg>
      </pc:sldChg>
      <pc:sldChg chg="addSp delSp modSp add mod">
        <pc:chgData name="Michael Hill" userId="41dba03d-e58d-4389-9894-554c10310ba4" providerId="ADAL" clId="{DFCCBDCC-730D-4919-A4C6-19C0C2953B33}" dt="2024-11-01T15:15:34.533" v="2983"/>
        <pc:sldMkLst>
          <pc:docMk/>
          <pc:sldMk cId="2437802364" sldId="433"/>
        </pc:sldMkLst>
        <pc:spChg chg="add mod">
          <ac:chgData name="Michael Hill" userId="41dba03d-e58d-4389-9894-554c10310ba4" providerId="ADAL" clId="{DFCCBDCC-730D-4919-A4C6-19C0C2953B33}" dt="2024-11-01T14:57:18.873" v="2306" actId="14100"/>
          <ac:spMkLst>
            <pc:docMk/>
            <pc:sldMk cId="2437802364" sldId="433"/>
            <ac:spMk id="5" creationId="{C21E28A1-D044-5D28-9BA1-BAAD95CF9655}"/>
          </ac:spMkLst>
        </pc:spChg>
        <pc:spChg chg="mod">
          <ac:chgData name="Michael Hill" userId="41dba03d-e58d-4389-9894-554c10310ba4" providerId="ADAL" clId="{DFCCBDCC-730D-4919-A4C6-19C0C2953B33}" dt="2024-11-01T15:15:34.533" v="2983"/>
          <ac:spMkLst>
            <pc:docMk/>
            <pc:sldMk cId="2437802364" sldId="433"/>
            <ac:spMk id="6" creationId="{5ABEE4AE-34F7-E4D2-7526-006EDC0B574D}"/>
          </ac:spMkLst>
        </pc:spChg>
        <pc:spChg chg="mod">
          <ac:chgData name="Michael Hill" userId="41dba03d-e58d-4389-9894-554c10310ba4" providerId="ADAL" clId="{DFCCBDCC-730D-4919-A4C6-19C0C2953B33}" dt="2024-11-01T14:55:56.066" v="2258" actId="20577"/>
          <ac:spMkLst>
            <pc:docMk/>
            <pc:sldMk cId="2437802364" sldId="433"/>
            <ac:spMk id="9" creationId="{5E80E502-E503-BE25-F934-421820FC3BCF}"/>
          </ac:spMkLst>
        </pc:spChg>
        <pc:spChg chg="add mod">
          <ac:chgData name="Michael Hill" userId="41dba03d-e58d-4389-9894-554c10310ba4" providerId="ADAL" clId="{DFCCBDCC-730D-4919-A4C6-19C0C2953B33}" dt="2024-11-01T14:56:14.991" v="2264" actId="14100"/>
          <ac:spMkLst>
            <pc:docMk/>
            <pc:sldMk cId="2437802364" sldId="433"/>
            <ac:spMk id="11" creationId="{16F7F7BA-D28E-4C5E-1067-F19F770B3818}"/>
          </ac:spMkLst>
        </pc:spChg>
        <pc:spChg chg="add mod">
          <ac:chgData name="Michael Hill" userId="41dba03d-e58d-4389-9894-554c10310ba4" providerId="ADAL" clId="{DFCCBDCC-730D-4919-A4C6-19C0C2953B33}" dt="2024-11-01T14:56:14.991" v="2264" actId="14100"/>
          <ac:spMkLst>
            <pc:docMk/>
            <pc:sldMk cId="2437802364" sldId="433"/>
            <ac:spMk id="12" creationId="{52E7D53E-0BBF-2149-F00B-5E4C532B0444}"/>
          </ac:spMkLst>
        </pc:spChg>
        <pc:spChg chg="add mod">
          <ac:chgData name="Michael Hill" userId="41dba03d-e58d-4389-9894-554c10310ba4" providerId="ADAL" clId="{DFCCBDCC-730D-4919-A4C6-19C0C2953B33}" dt="2024-11-01T14:56:27.564" v="2270" actId="14100"/>
          <ac:spMkLst>
            <pc:docMk/>
            <pc:sldMk cId="2437802364" sldId="433"/>
            <ac:spMk id="16" creationId="{54AEB417-2E1C-3129-61E8-7B4ACEFC7AC9}"/>
          </ac:spMkLst>
        </pc:spChg>
        <pc:spChg chg="add mod">
          <ac:chgData name="Michael Hill" userId="41dba03d-e58d-4389-9894-554c10310ba4" providerId="ADAL" clId="{DFCCBDCC-730D-4919-A4C6-19C0C2953B33}" dt="2024-11-01T14:57:25.583" v="2308" actId="14100"/>
          <ac:spMkLst>
            <pc:docMk/>
            <pc:sldMk cId="2437802364" sldId="433"/>
            <ac:spMk id="29" creationId="{52F12A4A-626E-60F0-29BC-AD96B8B7DFD4}"/>
          </ac:spMkLst>
        </pc:spChg>
        <pc:spChg chg="add mod">
          <ac:chgData name="Michael Hill" userId="41dba03d-e58d-4389-9894-554c10310ba4" providerId="ADAL" clId="{DFCCBDCC-730D-4919-A4C6-19C0C2953B33}" dt="2024-11-01T14:57:32.660" v="2314" actId="20577"/>
          <ac:spMkLst>
            <pc:docMk/>
            <pc:sldMk cId="2437802364" sldId="433"/>
            <ac:spMk id="32" creationId="{A4DE87BA-1480-8596-A41B-52CEB60F52E1}"/>
          </ac:spMkLst>
        </pc:spChg>
        <pc:spChg chg="add mod">
          <ac:chgData name="Michael Hill" userId="41dba03d-e58d-4389-9894-554c10310ba4" providerId="ADAL" clId="{DFCCBDCC-730D-4919-A4C6-19C0C2953B33}" dt="2024-11-01T14:59:16.421" v="2335" actId="14100"/>
          <ac:spMkLst>
            <pc:docMk/>
            <pc:sldMk cId="2437802364" sldId="433"/>
            <ac:spMk id="33" creationId="{83BAABF6-3B30-28FB-E909-12D14437FE43}"/>
          </ac:spMkLst>
        </pc:spChg>
        <pc:spChg chg="add mod">
          <ac:chgData name="Michael Hill" userId="41dba03d-e58d-4389-9894-554c10310ba4" providerId="ADAL" clId="{DFCCBDCC-730D-4919-A4C6-19C0C2953B33}" dt="2024-11-01T14:59:14.713" v="2334" actId="1076"/>
          <ac:spMkLst>
            <pc:docMk/>
            <pc:sldMk cId="2437802364" sldId="433"/>
            <ac:spMk id="34" creationId="{A58CF26F-4767-541D-CAEF-579408BFA307}"/>
          </ac:spMkLst>
        </pc:spChg>
        <pc:grpChg chg="mod">
          <ac:chgData name="Michael Hill" userId="41dba03d-e58d-4389-9894-554c10310ba4" providerId="ADAL" clId="{DFCCBDCC-730D-4919-A4C6-19C0C2953B33}" dt="2024-11-01T14:55:58.978" v="2259" actId="14100"/>
          <ac:grpSpMkLst>
            <pc:docMk/>
            <pc:sldMk cId="2437802364" sldId="433"/>
            <ac:grpSpMk id="7" creationId="{1A385B9C-D0A8-BCDD-EA39-4DF2801ECFD5}"/>
          </ac:grpSpMkLst>
        </pc:grpChg>
        <pc:cxnChg chg="add mod">
          <ac:chgData name="Michael Hill" userId="41dba03d-e58d-4389-9894-554c10310ba4" providerId="ADAL" clId="{DFCCBDCC-730D-4919-A4C6-19C0C2953B33}" dt="2024-11-01T14:57:14.182" v="2303" actId="14100"/>
          <ac:cxnSpMkLst>
            <pc:docMk/>
            <pc:sldMk cId="2437802364" sldId="433"/>
            <ac:cxnSpMk id="10" creationId="{8B537B20-67B6-5D2A-E958-F8E9767727FB}"/>
          </ac:cxnSpMkLst>
        </pc:cxnChg>
        <pc:cxnChg chg="add mod">
          <ac:chgData name="Michael Hill" userId="41dba03d-e58d-4389-9894-554c10310ba4" providerId="ADAL" clId="{DFCCBDCC-730D-4919-A4C6-19C0C2953B33}" dt="2024-11-01T14:56:38.901" v="2274" actId="14100"/>
          <ac:cxnSpMkLst>
            <pc:docMk/>
            <pc:sldMk cId="2437802364" sldId="433"/>
            <ac:cxnSpMk id="18" creationId="{62EE91B1-A3A0-1E69-955B-A1EBBEC4712C}"/>
          </ac:cxnSpMkLst>
        </pc:cxnChg>
        <pc:cxnChg chg="add mod">
          <ac:chgData name="Michael Hill" userId="41dba03d-e58d-4389-9894-554c10310ba4" providerId="ADAL" clId="{DFCCBDCC-730D-4919-A4C6-19C0C2953B33}" dt="2024-11-01T14:56:44.149" v="2277" actId="1076"/>
          <ac:cxnSpMkLst>
            <pc:docMk/>
            <pc:sldMk cId="2437802364" sldId="433"/>
            <ac:cxnSpMk id="19" creationId="{DC37EE4C-09C1-C9BC-4129-2ABEFB0AD643}"/>
          </ac:cxnSpMkLst>
        </pc:cxnChg>
        <pc:cxnChg chg="add mod">
          <ac:chgData name="Michael Hill" userId="41dba03d-e58d-4389-9894-554c10310ba4" providerId="ADAL" clId="{DFCCBDCC-730D-4919-A4C6-19C0C2953B33}" dt="2024-11-01T14:57:16.175" v="2304" actId="14100"/>
          <ac:cxnSpMkLst>
            <pc:docMk/>
            <pc:sldMk cId="2437802364" sldId="433"/>
            <ac:cxnSpMk id="25" creationId="{2AC408C1-E751-039E-D8C0-63B343D038AA}"/>
          </ac:cxnSpMkLst>
        </pc:cxnChg>
      </pc:sldChg>
      <pc:sldChg chg="modSp add mod ord">
        <pc:chgData name="Michael Hill" userId="41dba03d-e58d-4389-9894-554c10310ba4" providerId="ADAL" clId="{DFCCBDCC-730D-4919-A4C6-19C0C2953B33}" dt="2024-11-01T15:15:31.388" v="2982"/>
        <pc:sldMkLst>
          <pc:docMk/>
          <pc:sldMk cId="836511469" sldId="434"/>
        </pc:sldMkLst>
        <pc:spChg chg="mod">
          <ac:chgData name="Michael Hill" userId="41dba03d-e58d-4389-9894-554c10310ba4" providerId="ADAL" clId="{DFCCBDCC-730D-4919-A4C6-19C0C2953B33}" dt="2024-11-01T15:15:31.388" v="2982"/>
          <ac:spMkLst>
            <pc:docMk/>
            <pc:sldMk cId="836511469" sldId="434"/>
            <ac:spMk id="6" creationId="{4CBF5671-F53B-56E6-C47B-86282C08C412}"/>
          </ac:spMkLst>
        </pc:spChg>
        <pc:spChg chg="mod">
          <ac:chgData name="Michael Hill" userId="41dba03d-e58d-4389-9894-554c10310ba4" providerId="ADAL" clId="{DFCCBDCC-730D-4919-A4C6-19C0C2953B33}" dt="2024-11-01T15:04:47.491" v="2606" actId="20577"/>
          <ac:spMkLst>
            <pc:docMk/>
            <pc:sldMk cId="836511469" sldId="434"/>
            <ac:spMk id="9" creationId="{036FF398-3573-4C94-91D5-EA1E3BF9AB55}"/>
          </ac:spMkLst>
        </pc:spChg>
        <pc:spChg chg="mod">
          <ac:chgData name="Michael Hill" userId="41dba03d-e58d-4389-9894-554c10310ba4" providerId="ADAL" clId="{DFCCBDCC-730D-4919-A4C6-19C0C2953B33}" dt="2024-11-01T15:05:30.730" v="2636" actId="20577"/>
          <ac:spMkLst>
            <pc:docMk/>
            <pc:sldMk cId="836511469" sldId="434"/>
            <ac:spMk id="20" creationId="{51625E88-0F2C-538A-35A6-0CA66209ADBC}"/>
          </ac:spMkLst>
        </pc:spChg>
        <pc:grpChg chg="mod">
          <ac:chgData name="Michael Hill" userId="41dba03d-e58d-4389-9894-554c10310ba4" providerId="ADAL" clId="{DFCCBDCC-730D-4919-A4C6-19C0C2953B33}" dt="2024-11-01T15:04:49.793" v="2607" actId="14100"/>
          <ac:grpSpMkLst>
            <pc:docMk/>
            <pc:sldMk cId="836511469" sldId="434"/>
            <ac:grpSpMk id="7" creationId="{C4ACA923-1F20-82EE-00E8-C9352902551F}"/>
          </ac:grpSpMkLst>
        </pc:grpChg>
      </pc:sldChg>
      <pc:sldChg chg="modSp add mod">
        <pc:chgData name="Michael Hill" userId="41dba03d-e58d-4389-9894-554c10310ba4" providerId="ADAL" clId="{DFCCBDCC-730D-4919-A4C6-19C0C2953B33}" dt="2024-11-01T15:15:26.731" v="2981" actId="20577"/>
        <pc:sldMkLst>
          <pc:docMk/>
          <pc:sldMk cId="758639103" sldId="435"/>
        </pc:sldMkLst>
        <pc:spChg chg="mod">
          <ac:chgData name="Michael Hill" userId="41dba03d-e58d-4389-9894-554c10310ba4" providerId="ADAL" clId="{DFCCBDCC-730D-4919-A4C6-19C0C2953B33}" dt="2024-11-01T15:15:26.731" v="2981" actId="20577"/>
          <ac:spMkLst>
            <pc:docMk/>
            <pc:sldMk cId="758639103" sldId="435"/>
            <ac:spMk id="6" creationId="{1E344DF9-AB30-A4B8-713F-A30C50B09112}"/>
          </ac:spMkLst>
        </pc:spChg>
        <pc:spChg chg="mod">
          <ac:chgData name="Michael Hill" userId="41dba03d-e58d-4389-9894-554c10310ba4" providerId="ADAL" clId="{DFCCBDCC-730D-4919-A4C6-19C0C2953B33}" dt="2024-11-01T15:04:52.387" v="2609" actId="20577"/>
          <ac:spMkLst>
            <pc:docMk/>
            <pc:sldMk cId="758639103" sldId="435"/>
            <ac:spMk id="9" creationId="{F08A8377-A003-3D75-DC04-24DC64169C19}"/>
          </ac:spMkLst>
        </pc:spChg>
        <pc:spChg chg="mod">
          <ac:chgData name="Michael Hill" userId="41dba03d-e58d-4389-9894-554c10310ba4" providerId="ADAL" clId="{DFCCBDCC-730D-4919-A4C6-19C0C2953B33}" dt="2024-11-01T15:15:15.195" v="2965" actId="5793"/>
          <ac:spMkLst>
            <pc:docMk/>
            <pc:sldMk cId="758639103" sldId="435"/>
            <ac:spMk id="20" creationId="{AF4E0608-377B-ED2A-6784-0F4A5F40572B}"/>
          </ac:spMkLst>
        </pc:spChg>
      </pc:sldChg>
      <pc:sldChg chg="modSp add mod">
        <pc:chgData name="Michael Hill" userId="41dba03d-e58d-4389-9894-554c10310ba4" providerId="ADAL" clId="{DFCCBDCC-730D-4919-A4C6-19C0C2953B33}" dt="2024-11-01T15:18:23.277" v="3347" actId="403"/>
        <pc:sldMkLst>
          <pc:docMk/>
          <pc:sldMk cId="2796559626" sldId="436"/>
        </pc:sldMkLst>
        <pc:spChg chg="mod">
          <ac:chgData name="Michael Hill" userId="41dba03d-e58d-4389-9894-554c10310ba4" providerId="ADAL" clId="{DFCCBDCC-730D-4919-A4C6-19C0C2953B33}" dt="2024-11-01T15:15:23.265" v="2978" actId="20577"/>
          <ac:spMkLst>
            <pc:docMk/>
            <pc:sldMk cId="2796559626" sldId="436"/>
            <ac:spMk id="6" creationId="{152ED895-7153-46F2-10E5-EA8EDA72B978}"/>
          </ac:spMkLst>
        </pc:spChg>
        <pc:spChg chg="mod">
          <ac:chgData name="Michael Hill" userId="41dba03d-e58d-4389-9894-554c10310ba4" providerId="ADAL" clId="{DFCCBDCC-730D-4919-A4C6-19C0C2953B33}" dt="2024-11-01T15:17:00.442" v="3015" actId="20577"/>
          <ac:spMkLst>
            <pc:docMk/>
            <pc:sldMk cId="2796559626" sldId="436"/>
            <ac:spMk id="9" creationId="{19A023CE-FA51-3717-4226-C3C86973733E}"/>
          </ac:spMkLst>
        </pc:spChg>
        <pc:spChg chg="mod">
          <ac:chgData name="Michael Hill" userId="41dba03d-e58d-4389-9894-554c10310ba4" providerId="ADAL" clId="{DFCCBDCC-730D-4919-A4C6-19C0C2953B33}" dt="2024-11-01T15:18:23.277" v="3347" actId="403"/>
          <ac:spMkLst>
            <pc:docMk/>
            <pc:sldMk cId="2796559626" sldId="436"/>
            <ac:spMk id="20" creationId="{51261E0E-8598-574D-8164-2D14EF7DA1C0}"/>
          </ac:spMkLst>
        </pc:spChg>
        <pc:grpChg chg="mod">
          <ac:chgData name="Michael Hill" userId="41dba03d-e58d-4389-9894-554c10310ba4" providerId="ADAL" clId="{DFCCBDCC-730D-4919-A4C6-19C0C2953B33}" dt="2024-11-01T15:17:02.581" v="3016" actId="14100"/>
          <ac:grpSpMkLst>
            <pc:docMk/>
            <pc:sldMk cId="2796559626" sldId="436"/>
            <ac:grpSpMk id="7" creationId="{81192C1B-08EF-55C2-FACB-5FEDDE7D3F88}"/>
          </ac:grpSpMkLst>
        </pc:grpChg>
      </pc:sldChg>
      <pc:sldChg chg="addSp modSp add mod">
        <pc:chgData name="Michael Hill" userId="41dba03d-e58d-4389-9894-554c10310ba4" providerId="ADAL" clId="{DFCCBDCC-730D-4919-A4C6-19C0C2953B33}" dt="2024-11-01T15:23:48.616" v="4103" actId="20577"/>
        <pc:sldMkLst>
          <pc:docMk/>
          <pc:sldMk cId="2544839442" sldId="437"/>
        </pc:sldMkLst>
        <pc:spChg chg="mod">
          <ac:chgData name="Michael Hill" userId="41dba03d-e58d-4389-9894-554c10310ba4" providerId="ADAL" clId="{DFCCBDCC-730D-4919-A4C6-19C0C2953B33}" dt="2024-11-01T15:19:09.654" v="3370" actId="20577"/>
          <ac:spMkLst>
            <pc:docMk/>
            <pc:sldMk cId="2544839442" sldId="437"/>
            <ac:spMk id="9" creationId="{6E2FB8A8-CE20-7B8A-545C-2495C5DB84C7}"/>
          </ac:spMkLst>
        </pc:spChg>
        <pc:spChg chg="mod">
          <ac:chgData name="Michael Hill" userId="41dba03d-e58d-4389-9894-554c10310ba4" providerId="ADAL" clId="{DFCCBDCC-730D-4919-A4C6-19C0C2953B33}" dt="2024-11-01T15:23:48.616" v="4103" actId="20577"/>
          <ac:spMkLst>
            <pc:docMk/>
            <pc:sldMk cId="2544839442" sldId="437"/>
            <ac:spMk id="20" creationId="{34445278-0465-22C1-7073-8C24A7956FC0}"/>
          </ac:spMkLst>
        </pc:spChg>
        <pc:grpChg chg="mod">
          <ac:chgData name="Michael Hill" userId="41dba03d-e58d-4389-9894-554c10310ba4" providerId="ADAL" clId="{DFCCBDCC-730D-4919-A4C6-19C0C2953B33}" dt="2024-11-01T15:19:13.725" v="3371" actId="14100"/>
          <ac:grpSpMkLst>
            <pc:docMk/>
            <pc:sldMk cId="2544839442" sldId="437"/>
            <ac:grpSpMk id="7" creationId="{92C2DFE2-439B-0D64-B4CC-C2D4FF0EDA9D}"/>
          </ac:grpSpMkLst>
        </pc:grpChg>
        <pc:picChg chg="add mod">
          <ac:chgData name="Michael Hill" userId="41dba03d-e58d-4389-9894-554c10310ba4" providerId="ADAL" clId="{DFCCBDCC-730D-4919-A4C6-19C0C2953B33}" dt="2024-11-01T15:23:31.582" v="4038" actId="1076"/>
          <ac:picMkLst>
            <pc:docMk/>
            <pc:sldMk cId="2544839442" sldId="437"/>
            <ac:picMk id="2050" creationId="{7F2DFE06-6A0A-61E4-9E7B-85CAB3B6892F}"/>
          </ac:picMkLst>
        </pc:picChg>
      </pc:sldChg>
      <pc:sldChg chg="delSp modSp add mod">
        <pc:chgData name="Michael Hill" userId="41dba03d-e58d-4389-9894-554c10310ba4" providerId="ADAL" clId="{DFCCBDCC-730D-4919-A4C6-19C0C2953B33}" dt="2024-11-01T15:22:07.885" v="3862" actId="20577"/>
        <pc:sldMkLst>
          <pc:docMk/>
          <pc:sldMk cId="137365849" sldId="438"/>
        </pc:sldMkLst>
        <pc:spChg chg="mod">
          <ac:chgData name="Michael Hill" userId="41dba03d-e58d-4389-9894-554c10310ba4" providerId="ADAL" clId="{DFCCBDCC-730D-4919-A4C6-19C0C2953B33}" dt="2024-11-01T15:20:40.531" v="3549" actId="20577"/>
          <ac:spMkLst>
            <pc:docMk/>
            <pc:sldMk cId="137365849" sldId="438"/>
            <ac:spMk id="9" creationId="{31EC06DD-A6D4-B6F0-C599-EFDE7EAEC8DD}"/>
          </ac:spMkLst>
        </pc:spChg>
        <pc:spChg chg="mod">
          <ac:chgData name="Michael Hill" userId="41dba03d-e58d-4389-9894-554c10310ba4" providerId="ADAL" clId="{DFCCBDCC-730D-4919-A4C6-19C0C2953B33}" dt="2024-11-01T15:22:07.885" v="3862" actId="20577"/>
          <ac:spMkLst>
            <pc:docMk/>
            <pc:sldMk cId="137365849" sldId="438"/>
            <ac:spMk id="20" creationId="{84CA2E37-E951-FA62-8D2A-F963D8CDCCAB}"/>
          </ac:spMkLst>
        </pc:spChg>
        <pc:grpChg chg="mod">
          <ac:chgData name="Michael Hill" userId="41dba03d-e58d-4389-9894-554c10310ba4" providerId="ADAL" clId="{DFCCBDCC-730D-4919-A4C6-19C0C2953B33}" dt="2024-11-01T15:20:43.378" v="3550" actId="14100"/>
          <ac:grpSpMkLst>
            <pc:docMk/>
            <pc:sldMk cId="137365849" sldId="438"/>
            <ac:grpSpMk id="7" creationId="{EB40F2E0-84F7-18B6-9A9A-2828BECBD664}"/>
          </ac:grpSpMkLst>
        </pc:grpChg>
      </pc:sldChg>
      <pc:sldChg chg="modSp add mod ord">
        <pc:chgData name="Michael Hill" userId="41dba03d-e58d-4389-9894-554c10310ba4" providerId="ADAL" clId="{DFCCBDCC-730D-4919-A4C6-19C0C2953B33}" dt="2024-11-01T15:26:47.209" v="4530" actId="20577"/>
        <pc:sldMkLst>
          <pc:docMk/>
          <pc:sldMk cId="3756385223" sldId="439"/>
        </pc:sldMkLst>
        <pc:spChg chg="mod">
          <ac:chgData name="Michael Hill" userId="41dba03d-e58d-4389-9894-554c10310ba4" providerId="ADAL" clId="{DFCCBDCC-730D-4919-A4C6-19C0C2953B33}" dt="2024-11-01T15:22:35.499" v="3887" actId="20577"/>
          <ac:spMkLst>
            <pc:docMk/>
            <pc:sldMk cId="3756385223" sldId="439"/>
            <ac:spMk id="6" creationId="{3CFDFB13-EC3C-441B-7D14-6DD66B4F9BEC}"/>
          </ac:spMkLst>
        </pc:spChg>
        <pc:spChg chg="mod">
          <ac:chgData name="Michael Hill" userId="41dba03d-e58d-4389-9894-554c10310ba4" providerId="ADAL" clId="{DFCCBDCC-730D-4919-A4C6-19C0C2953B33}" dt="2024-11-01T15:22:40.639" v="3903" actId="20577"/>
          <ac:spMkLst>
            <pc:docMk/>
            <pc:sldMk cId="3756385223" sldId="439"/>
            <ac:spMk id="9" creationId="{CDAB41A7-EC0C-55D4-831C-11D3BF9F029E}"/>
          </ac:spMkLst>
        </pc:spChg>
        <pc:spChg chg="mod">
          <ac:chgData name="Michael Hill" userId="41dba03d-e58d-4389-9894-554c10310ba4" providerId="ADAL" clId="{DFCCBDCC-730D-4919-A4C6-19C0C2953B33}" dt="2024-11-01T15:26:47.209" v="4530" actId="20577"/>
          <ac:spMkLst>
            <pc:docMk/>
            <pc:sldMk cId="3756385223" sldId="439"/>
            <ac:spMk id="20" creationId="{4540F8CA-46DF-2E4E-7599-96FD96104507}"/>
          </ac:spMkLst>
        </pc:spChg>
      </pc:sldChg>
      <pc:sldChg chg="modSp add mod">
        <pc:chgData name="Michael Hill" userId="41dba03d-e58d-4389-9894-554c10310ba4" providerId="ADAL" clId="{DFCCBDCC-730D-4919-A4C6-19C0C2953B33}" dt="2024-11-01T15:27:54.648" v="4741" actId="20577"/>
        <pc:sldMkLst>
          <pc:docMk/>
          <pc:sldMk cId="24636953" sldId="440"/>
        </pc:sldMkLst>
        <pc:spChg chg="mod">
          <ac:chgData name="Michael Hill" userId="41dba03d-e58d-4389-9894-554c10310ba4" providerId="ADAL" clId="{DFCCBDCC-730D-4919-A4C6-19C0C2953B33}" dt="2024-11-01T15:27:03.391" v="4543" actId="20577"/>
          <ac:spMkLst>
            <pc:docMk/>
            <pc:sldMk cId="24636953" sldId="440"/>
            <ac:spMk id="9" creationId="{3D28C396-17B2-ABFC-C105-ED0C59B5A87A}"/>
          </ac:spMkLst>
        </pc:spChg>
        <pc:spChg chg="mod">
          <ac:chgData name="Michael Hill" userId="41dba03d-e58d-4389-9894-554c10310ba4" providerId="ADAL" clId="{DFCCBDCC-730D-4919-A4C6-19C0C2953B33}" dt="2024-11-01T15:27:54.648" v="4741" actId="20577"/>
          <ac:spMkLst>
            <pc:docMk/>
            <pc:sldMk cId="24636953" sldId="440"/>
            <ac:spMk id="20" creationId="{D42E400A-C54C-FD86-0B90-D5CF6403B7E8}"/>
          </ac:spMkLst>
        </pc:spChg>
      </pc:sldChg>
      <pc:sldChg chg="addSp delSp modSp add mod ord">
        <pc:chgData name="Michael Hill" userId="41dba03d-e58d-4389-9894-554c10310ba4" providerId="ADAL" clId="{DFCCBDCC-730D-4919-A4C6-19C0C2953B33}" dt="2024-11-01T15:29:35.991" v="4812" actId="1076"/>
        <pc:sldMkLst>
          <pc:docMk/>
          <pc:sldMk cId="1850064175" sldId="441"/>
        </pc:sldMkLst>
        <pc:spChg chg="mod">
          <ac:chgData name="Michael Hill" userId="41dba03d-e58d-4389-9894-554c10310ba4" providerId="ADAL" clId="{DFCCBDCC-730D-4919-A4C6-19C0C2953B33}" dt="2024-11-01T15:28:08.778" v="4751" actId="20577"/>
          <ac:spMkLst>
            <pc:docMk/>
            <pc:sldMk cId="1850064175" sldId="441"/>
            <ac:spMk id="6" creationId="{7D9C03C9-EDEE-3953-FCE8-F97459B4B634}"/>
          </ac:spMkLst>
        </pc:spChg>
        <pc:spChg chg="mod">
          <ac:chgData name="Michael Hill" userId="41dba03d-e58d-4389-9894-554c10310ba4" providerId="ADAL" clId="{DFCCBDCC-730D-4919-A4C6-19C0C2953B33}" dt="2024-11-01T15:28:13.977" v="4766" actId="20577"/>
          <ac:spMkLst>
            <pc:docMk/>
            <pc:sldMk cId="1850064175" sldId="441"/>
            <ac:spMk id="9" creationId="{0173803B-CD45-A9F5-50DA-96FB2479B541}"/>
          </ac:spMkLst>
        </pc:spChg>
        <pc:grpChg chg="mod">
          <ac:chgData name="Michael Hill" userId="41dba03d-e58d-4389-9894-554c10310ba4" providerId="ADAL" clId="{DFCCBDCC-730D-4919-A4C6-19C0C2953B33}" dt="2024-11-01T15:28:16.987" v="4767" actId="14100"/>
          <ac:grpSpMkLst>
            <pc:docMk/>
            <pc:sldMk cId="1850064175" sldId="441"/>
            <ac:grpSpMk id="7" creationId="{E6B01351-5BF8-F12E-A5B3-4000BCF1D2BD}"/>
          </ac:grpSpMkLst>
        </pc:grpChg>
        <pc:picChg chg="add mod modCrop">
          <ac:chgData name="Michael Hill" userId="41dba03d-e58d-4389-9894-554c10310ba4" providerId="ADAL" clId="{DFCCBDCC-730D-4919-A4C6-19C0C2953B33}" dt="2024-11-01T15:29:35.991" v="4812" actId="1076"/>
          <ac:picMkLst>
            <pc:docMk/>
            <pc:sldMk cId="1850064175" sldId="441"/>
            <ac:picMk id="22" creationId="{ACF36042-C2FD-210F-B15F-C5882BF3EE70}"/>
          </ac:picMkLst>
        </pc:picChg>
      </pc:sldChg>
      <pc:sldChg chg="modSp add mod ord">
        <pc:chgData name="Michael Hill" userId="41dba03d-e58d-4389-9894-554c10310ba4" providerId="ADAL" clId="{DFCCBDCC-730D-4919-A4C6-19C0C2953B33}" dt="2024-11-01T15:34:43.633" v="5427" actId="20577"/>
        <pc:sldMkLst>
          <pc:docMk/>
          <pc:sldMk cId="1643418158" sldId="442"/>
        </pc:sldMkLst>
        <pc:spChg chg="mod">
          <ac:chgData name="Michael Hill" userId="41dba03d-e58d-4389-9894-554c10310ba4" providerId="ADAL" clId="{DFCCBDCC-730D-4919-A4C6-19C0C2953B33}" dt="2024-11-01T15:30:39.319" v="4885" actId="20577"/>
          <ac:spMkLst>
            <pc:docMk/>
            <pc:sldMk cId="1643418158" sldId="442"/>
            <ac:spMk id="6" creationId="{44D6E54F-66A3-6229-452F-DEB4261D3237}"/>
          </ac:spMkLst>
        </pc:spChg>
        <pc:spChg chg="mod">
          <ac:chgData name="Michael Hill" userId="41dba03d-e58d-4389-9894-554c10310ba4" providerId="ADAL" clId="{DFCCBDCC-730D-4919-A4C6-19C0C2953B33}" dt="2024-11-01T15:30:47.590" v="4922" actId="20577"/>
          <ac:spMkLst>
            <pc:docMk/>
            <pc:sldMk cId="1643418158" sldId="442"/>
            <ac:spMk id="9" creationId="{83115FC0-8211-40AD-4187-7A5EC6EF804B}"/>
          </ac:spMkLst>
        </pc:spChg>
        <pc:spChg chg="mod">
          <ac:chgData name="Michael Hill" userId="41dba03d-e58d-4389-9894-554c10310ba4" providerId="ADAL" clId="{DFCCBDCC-730D-4919-A4C6-19C0C2953B33}" dt="2024-11-01T15:34:43.633" v="5427" actId="20577"/>
          <ac:spMkLst>
            <pc:docMk/>
            <pc:sldMk cId="1643418158" sldId="442"/>
            <ac:spMk id="20" creationId="{5BB43AD1-449C-C809-D616-8579B3EB10DD}"/>
          </ac:spMkLst>
        </pc:spChg>
        <pc:grpChg chg="mod">
          <ac:chgData name="Michael Hill" userId="41dba03d-e58d-4389-9894-554c10310ba4" providerId="ADAL" clId="{DFCCBDCC-730D-4919-A4C6-19C0C2953B33}" dt="2024-11-01T15:30:51.266" v="4924" actId="14100"/>
          <ac:grpSpMkLst>
            <pc:docMk/>
            <pc:sldMk cId="1643418158" sldId="442"/>
            <ac:grpSpMk id="7" creationId="{936CC5CD-53C3-9859-896C-5141A392DDA5}"/>
          </ac:grpSpMkLst>
        </pc:grpChg>
      </pc:sldChg>
      <pc:sldChg chg="modSp add mod">
        <pc:chgData name="Michael Hill" userId="41dba03d-e58d-4389-9894-554c10310ba4" providerId="ADAL" clId="{DFCCBDCC-730D-4919-A4C6-19C0C2953B33}" dt="2024-11-01T15:37:30.782" v="5718" actId="20577"/>
        <pc:sldMkLst>
          <pc:docMk/>
          <pc:sldMk cId="2538995346" sldId="443"/>
        </pc:sldMkLst>
        <pc:spChg chg="mod">
          <ac:chgData name="Michael Hill" userId="41dba03d-e58d-4389-9894-554c10310ba4" providerId="ADAL" clId="{DFCCBDCC-730D-4919-A4C6-19C0C2953B33}" dt="2024-11-01T15:37:30.782" v="5718" actId="20577"/>
          <ac:spMkLst>
            <pc:docMk/>
            <pc:sldMk cId="2538995346" sldId="443"/>
            <ac:spMk id="20" creationId="{1E57FE4F-D24E-C231-E0CE-A2C65DEF3DB1}"/>
          </ac:spMkLst>
        </pc:spChg>
      </pc:sldChg>
      <pc:sldChg chg="modSp add mod">
        <pc:chgData name="Michael Hill" userId="41dba03d-e58d-4389-9894-554c10310ba4" providerId="ADAL" clId="{DFCCBDCC-730D-4919-A4C6-19C0C2953B33}" dt="2024-11-01T15:39:00.256" v="5901" actId="20577"/>
        <pc:sldMkLst>
          <pc:docMk/>
          <pc:sldMk cId="495017867" sldId="444"/>
        </pc:sldMkLst>
        <pc:spChg chg="mod">
          <ac:chgData name="Michael Hill" userId="41dba03d-e58d-4389-9894-554c10310ba4" providerId="ADAL" clId="{DFCCBDCC-730D-4919-A4C6-19C0C2953B33}" dt="2024-11-01T15:39:00.256" v="5901" actId="20577"/>
          <ac:spMkLst>
            <pc:docMk/>
            <pc:sldMk cId="495017867" sldId="444"/>
            <ac:spMk id="20" creationId="{2678561B-DA5F-619A-B4F8-DBCF42E1C288}"/>
          </ac:spMkLst>
        </pc:spChg>
      </pc:sldChg>
      <pc:sldChg chg="modSp add mod">
        <pc:chgData name="Michael Hill" userId="41dba03d-e58d-4389-9894-554c10310ba4" providerId="ADAL" clId="{DFCCBDCC-730D-4919-A4C6-19C0C2953B33}" dt="2024-11-01T15:40:11.689" v="6120" actId="20577"/>
        <pc:sldMkLst>
          <pc:docMk/>
          <pc:sldMk cId="3885670499" sldId="445"/>
        </pc:sldMkLst>
        <pc:spChg chg="mod">
          <ac:chgData name="Michael Hill" userId="41dba03d-e58d-4389-9894-554c10310ba4" providerId="ADAL" clId="{DFCCBDCC-730D-4919-A4C6-19C0C2953B33}" dt="2024-11-01T15:40:11.689" v="6120" actId="20577"/>
          <ac:spMkLst>
            <pc:docMk/>
            <pc:sldMk cId="3885670499" sldId="445"/>
            <ac:spMk id="20" creationId="{FE71F2DE-F7C5-5BBE-AAD9-5A059AE50010}"/>
          </ac:spMkLst>
        </pc:spChg>
      </pc:sldChg>
      <pc:sldChg chg="modSp add mod">
        <pc:chgData name="Michael Hill" userId="41dba03d-e58d-4389-9894-554c10310ba4" providerId="ADAL" clId="{DFCCBDCC-730D-4919-A4C6-19C0C2953B33}" dt="2024-11-01T15:40:42.735" v="6278" actId="20577"/>
        <pc:sldMkLst>
          <pc:docMk/>
          <pc:sldMk cId="4047805480" sldId="446"/>
        </pc:sldMkLst>
        <pc:spChg chg="mod">
          <ac:chgData name="Michael Hill" userId="41dba03d-e58d-4389-9894-554c10310ba4" providerId="ADAL" clId="{DFCCBDCC-730D-4919-A4C6-19C0C2953B33}" dt="2024-11-01T15:40:18.673" v="6128" actId="20577"/>
          <ac:spMkLst>
            <pc:docMk/>
            <pc:sldMk cId="4047805480" sldId="446"/>
            <ac:spMk id="9" creationId="{A54AB649-A9A7-F3B5-1CDF-E6C02F3206D8}"/>
          </ac:spMkLst>
        </pc:spChg>
        <pc:spChg chg="mod">
          <ac:chgData name="Michael Hill" userId="41dba03d-e58d-4389-9894-554c10310ba4" providerId="ADAL" clId="{DFCCBDCC-730D-4919-A4C6-19C0C2953B33}" dt="2024-11-01T15:40:42.735" v="6278" actId="20577"/>
          <ac:spMkLst>
            <pc:docMk/>
            <pc:sldMk cId="4047805480" sldId="446"/>
            <ac:spMk id="20" creationId="{E50C817B-38D7-40F6-B0D9-45EECB13AA81}"/>
          </ac:spMkLst>
        </pc:spChg>
        <pc:grpChg chg="mod">
          <ac:chgData name="Michael Hill" userId="41dba03d-e58d-4389-9894-554c10310ba4" providerId="ADAL" clId="{DFCCBDCC-730D-4919-A4C6-19C0C2953B33}" dt="2024-11-01T15:40:21.377" v="6129" actId="14100"/>
          <ac:grpSpMkLst>
            <pc:docMk/>
            <pc:sldMk cId="4047805480" sldId="446"/>
            <ac:grpSpMk id="7" creationId="{BC428B37-3892-97B3-E00B-FB226967F509}"/>
          </ac:grpSpMkLst>
        </pc:grpChg>
      </pc:sldChg>
      <pc:sldChg chg="addSp modSp add mod modAnim">
        <pc:chgData name="Michael Hill" userId="41dba03d-e58d-4389-9894-554c10310ba4" providerId="ADAL" clId="{DFCCBDCC-730D-4919-A4C6-19C0C2953B33}" dt="2024-11-01T15:53:00.678" v="6453" actId="20577"/>
        <pc:sldMkLst>
          <pc:docMk/>
          <pc:sldMk cId="4178909235" sldId="447"/>
        </pc:sldMkLst>
        <pc:spChg chg="add mod">
          <ac:chgData name="Michael Hill" userId="41dba03d-e58d-4389-9894-554c10310ba4" providerId="ADAL" clId="{DFCCBDCC-730D-4919-A4C6-19C0C2953B33}" dt="2024-11-01T15:47:01.321" v="6443" actId="20577"/>
          <ac:spMkLst>
            <pc:docMk/>
            <pc:sldMk cId="4178909235" sldId="447"/>
            <ac:spMk id="3" creationId="{367DF827-E396-9E01-D852-86B88E65D74D}"/>
          </ac:spMkLst>
        </pc:spChg>
        <pc:spChg chg="mod">
          <ac:chgData name="Michael Hill" userId="41dba03d-e58d-4389-9894-554c10310ba4" providerId="ADAL" clId="{DFCCBDCC-730D-4919-A4C6-19C0C2953B33}" dt="2024-11-01T15:41:45.010" v="6328" actId="20577"/>
          <ac:spMkLst>
            <pc:docMk/>
            <pc:sldMk cId="4178909235" sldId="447"/>
            <ac:spMk id="6" creationId="{5661B35B-E43E-2592-0ED3-05ED93056665}"/>
          </ac:spMkLst>
        </pc:spChg>
        <pc:spChg chg="mod">
          <ac:chgData name="Michael Hill" userId="41dba03d-e58d-4389-9894-554c10310ba4" providerId="ADAL" clId="{DFCCBDCC-730D-4919-A4C6-19C0C2953B33}" dt="2024-11-01T15:41:05.405" v="6300" actId="20577"/>
          <ac:spMkLst>
            <pc:docMk/>
            <pc:sldMk cId="4178909235" sldId="447"/>
            <ac:spMk id="9" creationId="{789EF8C8-7E46-F32A-3969-403F35AED70C}"/>
          </ac:spMkLst>
        </pc:spChg>
        <pc:spChg chg="mod">
          <ac:chgData name="Michael Hill" userId="41dba03d-e58d-4389-9894-554c10310ba4" providerId="ADAL" clId="{DFCCBDCC-730D-4919-A4C6-19C0C2953B33}" dt="2024-11-01T15:53:00.678" v="6453" actId="20577"/>
          <ac:spMkLst>
            <pc:docMk/>
            <pc:sldMk cId="4178909235" sldId="447"/>
            <ac:spMk id="20" creationId="{3D480A74-8A88-5101-9C92-E953BEA6484F}"/>
          </ac:spMkLst>
        </pc:spChg>
        <pc:grpChg chg="mod">
          <ac:chgData name="Michael Hill" userId="41dba03d-e58d-4389-9894-554c10310ba4" providerId="ADAL" clId="{DFCCBDCC-730D-4919-A4C6-19C0C2953B33}" dt="2024-11-01T15:46:27.069" v="6400" actId="1076"/>
          <ac:grpSpMkLst>
            <pc:docMk/>
            <pc:sldMk cId="4178909235" sldId="447"/>
            <ac:grpSpMk id="7" creationId="{D0581EBC-9686-96CC-46C8-8440E3E842A0}"/>
          </ac:grpSpMkLst>
        </pc:grpChg>
        <pc:picChg chg="add mod">
          <ac:chgData name="Michael Hill" userId="41dba03d-e58d-4389-9894-554c10310ba4" providerId="ADAL" clId="{DFCCBDCC-730D-4919-A4C6-19C0C2953B33}" dt="2024-11-01T15:41:13.030" v="6302"/>
          <ac:picMkLst>
            <pc:docMk/>
            <pc:sldMk cId="4178909235" sldId="447"/>
            <ac:picMk id="2" creationId="{0B813FAF-524A-4335-8F9D-942CB2BA74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67438-0628-457D-95BB-D63C90C6064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A185E-B226-4B49-B70F-2708D73A1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6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A185E-B226-4B49-B70F-2708D73A17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1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2.1.1 – 2.1.4: Computer Organization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2F60A-8145-9971-3C81-426F07860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7E793B8-5520-4EEC-AD7E-AC3B1C1BA9B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57907-71D8-2427-5FEC-D4DFDCD8412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D30C514-542B-51AC-690D-31E476F4A01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71DBDB-33AA-1C4B-5196-EE37152DC5B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A64A37-CE85-83EE-6968-A6772F827D2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BEE4AE-34F7-E4D2-7526-006EDC0B57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A385B9C-D0A8-BCDD-EA39-4DF2801ECFD5}"/>
              </a:ext>
            </a:extLst>
          </p:cNvPr>
          <p:cNvGrpSpPr/>
          <p:nvPr/>
        </p:nvGrpSpPr>
        <p:grpSpPr>
          <a:xfrm>
            <a:off x="358569" y="1045596"/>
            <a:ext cx="5056269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502D0F-BA04-2E0A-C74A-73F089B1681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80E502-E503-BE25-F934-421820FC3BCF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Diagram of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cpu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21E28A1-D044-5D28-9BA1-BAAD95CF9655}"/>
              </a:ext>
            </a:extLst>
          </p:cNvPr>
          <p:cNvSpPr/>
          <p:nvPr/>
        </p:nvSpPr>
        <p:spPr>
          <a:xfrm>
            <a:off x="3882889" y="2266122"/>
            <a:ext cx="4426224" cy="253646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(CPU)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537B20-67B6-5D2A-E958-F8E9767727FB}"/>
              </a:ext>
            </a:extLst>
          </p:cNvPr>
          <p:cNvCxnSpPr>
            <a:cxnSpLocks/>
          </p:cNvCxnSpPr>
          <p:nvPr/>
        </p:nvCxnSpPr>
        <p:spPr>
          <a:xfrm>
            <a:off x="3018955" y="3622510"/>
            <a:ext cx="901038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6F7F7BA-D28E-4C5E-1067-F19F770B3818}"/>
              </a:ext>
            </a:extLst>
          </p:cNvPr>
          <p:cNvSpPr/>
          <p:nvPr/>
        </p:nvSpPr>
        <p:spPr>
          <a:xfrm>
            <a:off x="652008" y="2266122"/>
            <a:ext cx="2679590" cy="2536466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(Data)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52E7D53E-0BBF-2149-F00B-5E4C532B0444}"/>
              </a:ext>
            </a:extLst>
          </p:cNvPr>
          <p:cNvSpPr/>
          <p:nvPr/>
        </p:nvSpPr>
        <p:spPr>
          <a:xfrm>
            <a:off x="8786190" y="2266122"/>
            <a:ext cx="2679590" cy="2536466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(Information)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4AEB417-2E1C-3129-61E8-7B4ACEFC7AC9}"/>
              </a:ext>
            </a:extLst>
          </p:cNvPr>
          <p:cNvSpPr/>
          <p:nvPr/>
        </p:nvSpPr>
        <p:spPr>
          <a:xfrm>
            <a:off x="4595854" y="5247860"/>
            <a:ext cx="2949934" cy="1447138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EE91B1-A3A0-1E69-955B-A1EBBEC4712C}"/>
              </a:ext>
            </a:extLst>
          </p:cNvPr>
          <p:cNvCxnSpPr>
            <a:cxnSpLocks/>
          </p:cNvCxnSpPr>
          <p:nvPr/>
        </p:nvCxnSpPr>
        <p:spPr>
          <a:xfrm>
            <a:off x="5935649" y="4802588"/>
            <a:ext cx="0" cy="5209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37EE4C-09C1-C9BC-4129-2ABEFB0AD643}"/>
              </a:ext>
            </a:extLst>
          </p:cNvPr>
          <p:cNvCxnSpPr>
            <a:cxnSpLocks/>
          </p:cNvCxnSpPr>
          <p:nvPr/>
        </p:nvCxnSpPr>
        <p:spPr>
          <a:xfrm flipV="1">
            <a:off x="6182518" y="4802588"/>
            <a:ext cx="0" cy="43933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C408C1-E751-039E-D8C0-63B343D038AA}"/>
              </a:ext>
            </a:extLst>
          </p:cNvPr>
          <p:cNvCxnSpPr>
            <a:cxnSpLocks/>
          </p:cNvCxnSpPr>
          <p:nvPr/>
        </p:nvCxnSpPr>
        <p:spPr>
          <a:xfrm>
            <a:off x="8309113" y="3536371"/>
            <a:ext cx="813574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2F12A4A-626E-60F0-29BC-AD96B8B7DFD4}"/>
              </a:ext>
            </a:extLst>
          </p:cNvPr>
          <p:cNvSpPr/>
          <p:nvPr/>
        </p:nvSpPr>
        <p:spPr>
          <a:xfrm>
            <a:off x="4150586" y="2870078"/>
            <a:ext cx="2488753" cy="15631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4DE87BA-1480-8596-A41B-52CEB60F52E1}"/>
              </a:ext>
            </a:extLst>
          </p:cNvPr>
          <p:cNvSpPr/>
          <p:nvPr/>
        </p:nvSpPr>
        <p:spPr>
          <a:xfrm>
            <a:off x="6869932" y="2870078"/>
            <a:ext cx="1232447" cy="156310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3BAABF6-3B30-28FB-E909-12D14437FE43}"/>
              </a:ext>
            </a:extLst>
          </p:cNvPr>
          <p:cNvSpPr/>
          <p:nvPr/>
        </p:nvSpPr>
        <p:spPr>
          <a:xfrm>
            <a:off x="4279132" y="3300739"/>
            <a:ext cx="986651" cy="8246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8CF26F-4767-541D-CAEF-579408BFA307}"/>
              </a:ext>
            </a:extLst>
          </p:cNvPr>
          <p:cNvSpPr/>
          <p:nvPr/>
        </p:nvSpPr>
        <p:spPr>
          <a:xfrm>
            <a:off x="5427406" y="3300739"/>
            <a:ext cx="986652" cy="82461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MDR</a:t>
            </a:r>
          </a:p>
        </p:txBody>
      </p:sp>
    </p:spTree>
    <p:extLst>
      <p:ext uri="{BB962C8B-B14F-4D97-AF65-F5344CB8AC3E}">
        <p14:creationId xmlns:p14="http://schemas.microsoft.com/office/powerpoint/2010/main" val="2437802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E8B88-A260-FE66-3FC6-A75C4003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5EF5265-5C40-4B83-DB12-628BC2FFE23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718E1F-4C6E-15F7-6581-50D41D7699A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E5EEF09-3CED-F178-5687-2CA0029E8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0B9295-9CB2-5892-5DFD-1AADC8DECB3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679D2D-34AB-25F2-812C-FFA6FEF8DD4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BF5671-F53B-56E6-C47B-86282C08C41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ACA923-1F20-82EE-00E8-C9352902551F}"/>
              </a:ext>
            </a:extLst>
          </p:cNvPr>
          <p:cNvGrpSpPr/>
          <p:nvPr/>
        </p:nvGrpSpPr>
        <p:grpSpPr>
          <a:xfrm>
            <a:off x="358569" y="1045596"/>
            <a:ext cx="318771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BAF38B-89B3-376B-7055-C754607F2CF5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6FF398-3573-4C94-91D5-EA1E3BF9AB55}"/>
                </a:ext>
              </a:extLst>
            </p:cNvPr>
            <p:cNvSpPr txBox="1"/>
            <p:nvPr/>
          </p:nvSpPr>
          <p:spPr>
            <a:xfrm>
              <a:off x="896919" y="1480643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MAR USES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1625E88-0F2C-538A-35A6-0CA66209A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 holds memory addresses of data to be used by the ALU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 can also hold locations to store data at once the ALU has modified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the MAR to communicate with memory it uses the Memory Address Bus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51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BA6EB-FA98-567E-38B6-12F54AD6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3A9640-7C0D-9460-4253-001A83668D8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E0E4-2E2E-A007-A154-A4B35298F0A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3CCA249-37DE-D985-1B32-CDF817331C6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5B8E0-A8E4-97E0-2424-DC745CE19DF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3F7D6B-92BF-489C-E740-984CE7625DF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344DF9-AB30-A4B8-713F-A30C50B0911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A88BB8-BF44-3684-A52E-0439A5ED102A}"/>
              </a:ext>
            </a:extLst>
          </p:cNvPr>
          <p:cNvGrpSpPr/>
          <p:nvPr/>
        </p:nvGrpSpPr>
        <p:grpSpPr>
          <a:xfrm>
            <a:off x="358569" y="1045596"/>
            <a:ext cx="318771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5C31E1-3C32-4FEC-8C85-16A3A5D62AE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8A8377-A003-3D75-DC04-24DC64169C19}"/>
                </a:ext>
              </a:extLst>
            </p:cNvPr>
            <p:cNvSpPr txBox="1"/>
            <p:nvPr/>
          </p:nvSpPr>
          <p:spPr>
            <a:xfrm>
              <a:off x="896919" y="1480643"/>
              <a:ext cx="82232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MDR USES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F4E0608-377B-ED2A-6784-0F4A5F405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MDR is closely related to the MAR, except it holds the actual data stored at the address in the 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 ALU does it’s calculation, the result is directly stored into the MDR, and data is then copied into RAM at the address in the 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Speaking of RAM…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39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8CEC5-DDB0-5625-93BA-87A9138D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63F868C-C96C-D492-D042-CAF9B8F5325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53E5F-9B03-95D2-6626-724C0156BFA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D0DE2F9-37AF-866F-D4EE-E7A05229093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CAEE3-3B25-1172-81B5-4BBC453D941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F0FA9F1-C3B0-EB76-0DBB-C6691671A08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2ED895-7153-46F2-10E5-EA8EDA72B97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2.1.2 – RAM AND ROM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1192C1B-08EF-55C2-FACB-5FEDDE7D3F88}"/>
              </a:ext>
            </a:extLst>
          </p:cNvPr>
          <p:cNvGrpSpPr/>
          <p:nvPr/>
        </p:nvGrpSpPr>
        <p:grpSpPr>
          <a:xfrm>
            <a:off x="358569" y="1045596"/>
            <a:ext cx="5072172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FB719A-EAF5-34DA-9C7E-F72ACC1379B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A023CE-FA51-3717-4226-C3C86973733E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PRIMARY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1261E0E-8598-574D-8164-2D14EF7DA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Primary Memory</a:t>
            </a:r>
            <a:r>
              <a:rPr lang="en-US" sz="2800" dirty="0">
                <a:solidFill>
                  <a:schemeClr val="bg1"/>
                </a:solidFill>
              </a:rPr>
              <a:t> is the only storage accessible by the CPU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Primary memory may hold both data and instructions that are running on the computer as binary “machine”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two types of primary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Randomly Accessed Memory (RAM)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Read Only Memory (ROM)</a:t>
            </a:r>
          </a:p>
        </p:txBody>
      </p:sp>
    </p:spTree>
    <p:extLst>
      <p:ext uri="{BB962C8B-B14F-4D97-AF65-F5344CB8AC3E}">
        <p14:creationId xmlns:p14="http://schemas.microsoft.com/office/powerpoint/2010/main" val="279655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9A87E-F9B9-8F3B-B226-69DB608A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C163AF2-9F1F-ACB8-8E2D-7FE59E8D779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E0F87-8543-1BA8-3C02-B27DCB03BAB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FC98C10-A24B-AA19-1476-25315308691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49F826-C3B7-1A38-29E5-E7C81BD625B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F476B77-B81E-42A9-10A9-68E52AA30AA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0C16BF-4E5B-E95C-9D09-1E6FA696A5F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2.1.2 – RAM AND ROM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C2DFE2-439B-0D64-B4CC-C2D4FF0EDA9D}"/>
              </a:ext>
            </a:extLst>
          </p:cNvPr>
          <p:cNvGrpSpPr/>
          <p:nvPr/>
        </p:nvGrpSpPr>
        <p:grpSpPr>
          <a:xfrm>
            <a:off x="358568" y="1045596"/>
            <a:ext cx="7441661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8389C6-DE70-FE88-7987-D39E9B2EF76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2FB8A8-CE20-7B8A-545C-2495C5DB84C7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Random access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4445278-0465-22C1-7073-8C24A7956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RAM </a:t>
            </a:r>
            <a:r>
              <a:rPr lang="en-US" sz="2800" dirty="0">
                <a:solidFill>
                  <a:schemeClr val="bg1"/>
                </a:solidFill>
              </a:rPr>
              <a:t>is general purpose storage, meaning data can be overwritten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Whenever power is lost, the data in RAM is lost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means the memory is </a:t>
            </a:r>
            <a:r>
              <a:rPr lang="en-US" sz="2400" b="1" dirty="0">
                <a:solidFill>
                  <a:schemeClr val="bg1"/>
                </a:solidFill>
              </a:rPr>
              <a:t>volatile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RAM is the cheaper but slower DRAM (Dynamic RAM)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More info to come about the faster SRAM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050" name="Picture 2" descr="[DIAGRAM] Diagram Of Computer Ram - MYDIAGRAM.ONLINE">
            <a:extLst>
              <a:ext uri="{FF2B5EF4-FFF2-40B4-BE49-F238E27FC236}">
                <a16:creationId xmlns:a16="http://schemas.microsoft.com/office/drawing/2014/main" id="{7F2DFE06-6A0A-61E4-9E7B-85CAB3B68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875" y="4409209"/>
            <a:ext cx="3246901" cy="21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3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FB3304-8B22-45BF-5477-982A0486E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8395AE7-2A51-83A3-5990-48FA59BE7D0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4526A-9A6C-E0E6-5B15-78612D966AB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A611A2A-17AA-8312-3E98-D611A3EA9D6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5A5E38-868A-0B4B-AEF9-B95D553BDF8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8B41F6-6A09-F0FE-73E4-F160DB0946A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5EB911-2EFC-F46C-F60B-60DC432596D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2.1.2 – RAM AND ROM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B40F2E0-84F7-18B6-9A9A-2828BECBD664}"/>
              </a:ext>
            </a:extLst>
          </p:cNvPr>
          <p:cNvGrpSpPr/>
          <p:nvPr/>
        </p:nvGrpSpPr>
        <p:grpSpPr>
          <a:xfrm>
            <a:off x="358569" y="1045596"/>
            <a:ext cx="573743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D351B8-EB80-3784-1F6A-E9365CB48D8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EC06DD-A6D4-B6F0-C599-EFDE7EAEC8DD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READ ONLY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4CA2E37-E951-FA62-8D2A-F963D8CDC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ROM</a:t>
            </a:r>
            <a:r>
              <a:rPr lang="en-US" sz="2800" dirty="0">
                <a:solidFill>
                  <a:schemeClr val="bg1"/>
                </a:solidFill>
              </a:rPr>
              <a:t> is used to store instructions and data and can’t be overwritten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Instructions cannot be changed, even if power is lost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Non-volatile </a:t>
            </a:r>
            <a:r>
              <a:rPr lang="en-US" sz="2400" dirty="0">
                <a:solidFill>
                  <a:schemeClr val="bg1"/>
                </a:solidFill>
              </a:rPr>
              <a:t>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ROM is used to store programs and instructions that don’t need to be changed (start up instructions of an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137365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D5BFE-67CF-A424-3F85-0E3F481F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2283F79-B680-65B1-D727-F6590E1D976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08803-5C41-8642-916C-2C6B3E28CA1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60411F9-4115-CD73-24FB-9E37863F333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0F1198-204E-3626-A4D9-C51E5645952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32950F-B12A-BC80-DF6B-FEFA732958E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FDFB13-EC3C-441B-7D14-6DD66B4F9BE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2.1.3 – CACHE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MEMoRY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D7F170-55E8-C8D8-3CAF-34F2C367CE82}"/>
              </a:ext>
            </a:extLst>
          </p:cNvPr>
          <p:cNvGrpSpPr/>
          <p:nvPr/>
        </p:nvGrpSpPr>
        <p:grpSpPr>
          <a:xfrm>
            <a:off x="358569" y="1045596"/>
            <a:ext cx="507217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D86EAC-C4B6-FD0C-630C-3049BBB7179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AB41A7-EC0C-55D4-831C-11D3BF9F029E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CACHE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540F8CA-46DF-2E4E-7599-96FD9610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Cache Memory</a:t>
            </a:r>
            <a:r>
              <a:rPr lang="en-US" sz="2800" dirty="0">
                <a:solidFill>
                  <a:schemeClr val="bg1"/>
                </a:solidFill>
              </a:rPr>
              <a:t> holds information in SRAM (Static RAM)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is quite expensive but much faster, so small amounts are used to store the most frequently accessed information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memory is stored close to the CPU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 the CPU needs data, it checks if that information is in the cache first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it is, it gets the information from there (a cache ‘hit’)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Else, it goes to RAM to find it (a cache ‘miss’)</a:t>
            </a:r>
          </a:p>
        </p:txBody>
      </p:sp>
    </p:spTree>
    <p:extLst>
      <p:ext uri="{BB962C8B-B14F-4D97-AF65-F5344CB8AC3E}">
        <p14:creationId xmlns:p14="http://schemas.microsoft.com/office/powerpoint/2010/main" val="3756385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27F1D-042A-9DD7-2AC3-F978B97BC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F2935B88-F1D1-4F7D-8437-8816E8A5166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FF9043-FA1E-FBC3-885E-C1F355DEA32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8848121-4E27-4B84-1F7B-4116EE6B84F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D8EFF-611F-6792-C979-7742CFDBE27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05ED1C-662A-3BC5-4165-2C3FA6798B2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B5A60-209E-61FD-C44A-474FC3772B8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2.1.3 – CACHE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MEMoRY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76D214-40E2-7D13-27E3-809539A2F0BD}"/>
              </a:ext>
            </a:extLst>
          </p:cNvPr>
          <p:cNvGrpSpPr/>
          <p:nvPr/>
        </p:nvGrpSpPr>
        <p:grpSpPr>
          <a:xfrm>
            <a:off x="358569" y="1045596"/>
            <a:ext cx="507217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02E479-DD2C-886F-490F-14A01A6F09C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28C396-17B2-ABFC-C105-ED0C59B5A87A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CACHE LEVELS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42E400A-C54C-FD86-0B90-D5CF6403B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L1 </a:t>
            </a:r>
            <a:r>
              <a:rPr lang="en-US" sz="2800" dirty="0">
                <a:solidFill>
                  <a:schemeClr val="bg1"/>
                </a:solidFill>
              </a:rPr>
              <a:t>or Level 1 Cache is on the CPU and is faster than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L2 </a:t>
            </a:r>
            <a:r>
              <a:rPr lang="en-US" sz="2800" dirty="0">
                <a:solidFill>
                  <a:schemeClr val="bg1"/>
                </a:solidFill>
              </a:rPr>
              <a:t>cache, which is still faster than RAM, and is usually on the motherboard, but is slower than L1 cache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780F6-928C-2E71-3C00-88CBE70E3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B75A58F-F350-7050-8499-48926DC3F8D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0D131A-4CD7-8E3B-147A-9AC99F2E716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8A7D2D7-5A1C-E55A-95B9-565107E7BA4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5E9B0-5467-46A3-1A0B-B31E373022A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C1B745-288E-9160-760C-E87E47BFCF6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9C03C9-EDEE-3953-FCE8-F97459B4B63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2.1.3 – CACHE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6B01351-5BF8-F12E-A5B3-4000BCF1D2BD}"/>
              </a:ext>
            </a:extLst>
          </p:cNvPr>
          <p:cNvGrpSpPr/>
          <p:nvPr/>
        </p:nvGrpSpPr>
        <p:grpSpPr>
          <a:xfrm>
            <a:off x="358569" y="1045596"/>
            <a:ext cx="5823949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D8A50B-FFB2-115F-C129-1B0EBFF1A60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73803B-CD45-A9F5-50DA-96FB2479B541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UPDATED DIAGRAM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CF36042-C2FD-210F-B15F-C5882BF3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4" t="5138" r="3230" b="9754"/>
          <a:stretch/>
        </p:blipFill>
        <p:spPr>
          <a:xfrm>
            <a:off x="3013918" y="2237781"/>
            <a:ext cx="6337190" cy="439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64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1B4E8-E06F-FF89-83FB-580F7EB8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9AC510D-C4C1-FB9A-7F91-7B5CFA44E2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EC7E6-25CC-B32B-D2DB-B8510D7F16E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A9B419E-5602-9775-128B-34470F7ED85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77690C-8CC4-3B95-C752-B7C5E815889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7CDD73-285C-EC5F-BF84-FB60306ECD5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D6E54F-66A3-6229-452F-DEB4261D323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2.1.4 – INSTRUCTION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6CC5CD-53C3-9859-896C-5141A392DDA5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42475C-B749-81B7-F21E-192FA2B7969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115FC0-8211-40AD-4187-7A5EC6EF804B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instruction cycle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BB43AD1-449C-C809-D616-8579B3EB1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At a high level, we can break down the operations of a computer into a cycle with 4 steps: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STEP 1: </a:t>
            </a:r>
            <a:r>
              <a:rPr lang="en-US" sz="2800" dirty="0">
                <a:solidFill>
                  <a:schemeClr val="bg1"/>
                </a:solidFill>
              </a:rPr>
              <a:t>Fetch instruction from primary memory to control unit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CPU is responsible for getting next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CPU sends memory address to memory address bus, which goes to primary memory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That instruction, once found, is copied to the data bus and sent to the control unit</a:t>
            </a:r>
          </a:p>
        </p:txBody>
      </p:sp>
    </p:spTree>
    <p:extLst>
      <p:ext uri="{BB962C8B-B14F-4D97-AF65-F5344CB8AC3E}">
        <p14:creationId xmlns:p14="http://schemas.microsoft.com/office/powerpoint/2010/main" val="164341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Recall the diagrams for inserting and deleting data from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Draw a representation of one of these two actions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0EB47F-AF9C-9ED6-3BE0-C343BAB3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A03F7C2-01B4-C97B-4BC7-C9F4A7FD7DB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98CDF4-4787-EE54-FA08-C4C0D542DB0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37A219E-08AE-D1FD-BFE7-174500FCD30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35B5FF5-C8CA-29BF-3294-19F9081E519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690895-21B4-31C0-E794-C1ABAEFCB4E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01D0E3-B6CE-03F9-9320-BE1A40246A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2.1.4 – INSTRUCTION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CE2295-AFC7-9E52-9831-902FAD896086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D1FE39-E6C0-687A-DF79-B00A2D3DC43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9BED1-7DB0-311A-C96A-C457D6518E56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instruction cycle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E57FE4F-D24E-C231-E0CE-A2C65DEF3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STEP 2: </a:t>
            </a:r>
            <a:r>
              <a:rPr lang="en-US" sz="2800" dirty="0">
                <a:solidFill>
                  <a:schemeClr val="bg1"/>
                </a:solidFill>
              </a:rPr>
              <a:t>Decode instruction in control unit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control unit decodes the instruction to know if it needs to get any other data for the execution of the instruction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data must then be loaded from primary memory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Addresses of these data bits are placed in MDR</a:t>
            </a:r>
          </a:p>
        </p:txBody>
      </p:sp>
    </p:spTree>
    <p:extLst>
      <p:ext uri="{BB962C8B-B14F-4D97-AF65-F5344CB8AC3E}">
        <p14:creationId xmlns:p14="http://schemas.microsoft.com/office/powerpoint/2010/main" val="253899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94686-8ED9-A33D-062F-C6DF14FD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3548E97-86A9-2F9B-49DD-3608752662C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E5445-6760-424B-5328-B0DE9044A54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FB053F3-EBCC-0C13-DDA3-EC5BDB1DD32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C92B28-4B2A-5CD7-F0CF-B3045874B84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00C1DA-8D11-4C46-E233-B2ACE391D10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06D6EE-D5A5-11DE-ADC6-974B1CF8353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2.1.4 – INSTRUCTION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2BDD39-F0A3-D993-D88C-8D30D35BFCD2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1AFDE-0169-CA88-AA64-8A8B8F468D5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51AFD-8189-8E84-3BC6-D9AEB0658FBB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instruction cycle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678561B-DA5F-619A-B4F8-DBCF42E1C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STEP 3: </a:t>
            </a:r>
            <a:r>
              <a:rPr lang="en-US" sz="2800" dirty="0">
                <a:solidFill>
                  <a:schemeClr val="bg1"/>
                </a:solidFill>
              </a:rPr>
              <a:t>Execute Instruction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CPU executes the instruction using the data that was loaded and calculates the result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Depending on results, additional data may need to be fetched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17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1F4D8-EF70-E016-F0A0-D59203808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BC9FBC2-2C04-2898-F800-2E590DFB02A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78ECA-54D2-78CB-2CB6-9730BC3BC4A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BACA29F-56B5-B4BB-C39F-07EEBD2F36C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2CFABC-3AD7-E9F0-D024-19DF269C79F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4B581-D055-87AD-7C6B-E67FD0109A1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56D11-D0EA-95B4-A04C-155A0A43D76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2.1.4 – INSTRUCTION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E3A55EB-B332-BCA8-6628-29918B8B733C}"/>
              </a:ext>
            </a:extLst>
          </p:cNvPr>
          <p:cNvGrpSpPr/>
          <p:nvPr/>
        </p:nvGrpSpPr>
        <p:grpSpPr>
          <a:xfrm>
            <a:off x="358569" y="1045596"/>
            <a:ext cx="5737431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D81715-2CAE-4B83-7B14-8640BAA1141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36DD57-8B0F-1CE0-E028-EE8056C847D3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instruction cycle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E71F2DE-F7C5-5BBE-AAD9-5A059AE50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STEP 4: </a:t>
            </a:r>
            <a:r>
              <a:rPr lang="en-US" sz="2800" dirty="0">
                <a:solidFill>
                  <a:schemeClr val="bg1"/>
                </a:solidFill>
              </a:rPr>
              <a:t>Store result of execution and check for next instruction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CPU stores result of execution into primary memory by using memory address bus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CPU then checks for the next instruction, and the cycle repeats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7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7BA50-6645-0766-8015-10B058F6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45B56CA-030F-CBAB-1999-38BFBBB44C7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E92D1-7AA5-DC08-8B5F-E94E77D26C2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6C6A613-A917-C953-CF48-C3BBF92DB0A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04FAE0-0505-F69E-FAE4-4A92DBDA87E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B748631-1CF7-C1E5-801F-A82ED02950D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0E00F4-4871-011E-1E50-7EF9ACDB41A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2.1.4 – INSTRUCTION CYCLE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428B37-3892-97B3-E00B-FB226967F509}"/>
              </a:ext>
            </a:extLst>
          </p:cNvPr>
          <p:cNvGrpSpPr/>
          <p:nvPr/>
        </p:nvGrpSpPr>
        <p:grpSpPr>
          <a:xfrm>
            <a:off x="358570" y="1045596"/>
            <a:ext cx="294122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E094D2-2F18-BA45-8134-B37CE643DC0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4AB649-A9A7-F3B5-1CDF-E6C02F3206D8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WRAP UP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50C817B-38D7-40F6-B0D9-45EECB13A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Without looking back, reconstruct a diagram of the computer architecture elements we have discussed today.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0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CPU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MDR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Primary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SRAM</a:t>
            </a: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67DF827-E396-9E01-D852-86B88E65D74D}"/>
              </a:ext>
            </a:extLst>
          </p:cNvPr>
          <p:cNvSpPr txBox="1">
            <a:spLocks/>
          </p:cNvSpPr>
          <p:nvPr/>
        </p:nvSpPr>
        <p:spPr>
          <a:xfrm>
            <a:off x="4604012" y="2384308"/>
            <a:ext cx="3433773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L1 &amp; L2 Cache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Memory address bus</a:t>
            </a:r>
          </a:p>
        </p:txBody>
      </p:sp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58AD1-3052-2E13-0375-989A89E5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Recall the diagrams for inserting and deleting data from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Draw a representation of one of these two actions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39631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System model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may recall our basic system model from Topic 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Here, we’ve added storage as something the process can access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C0917435-7AE8-9223-6B76-C8F9A21CF8BC}"/>
              </a:ext>
            </a:extLst>
          </p:cNvPr>
          <p:cNvSpPr/>
          <p:nvPr/>
        </p:nvSpPr>
        <p:spPr>
          <a:xfrm>
            <a:off x="675862" y="3341275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(Data)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A06576-0B09-0D79-8D1D-E6A670D51D79}"/>
              </a:ext>
            </a:extLst>
          </p:cNvPr>
          <p:cNvSpPr/>
          <p:nvPr/>
        </p:nvSpPr>
        <p:spPr>
          <a:xfrm>
            <a:off x="4595854" y="3341274"/>
            <a:ext cx="2949934" cy="14613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C41F66-A0AF-606C-3333-5ADBC2E9FCCF}"/>
              </a:ext>
            </a:extLst>
          </p:cNvPr>
          <p:cNvCxnSpPr>
            <a:cxnSpLocks/>
          </p:cNvCxnSpPr>
          <p:nvPr/>
        </p:nvCxnSpPr>
        <p:spPr>
          <a:xfrm flipV="1">
            <a:off x="3172788" y="4071930"/>
            <a:ext cx="1423066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EDA76148-F83F-0DB0-392C-4335B67DD757}"/>
              </a:ext>
            </a:extLst>
          </p:cNvPr>
          <p:cNvSpPr/>
          <p:nvPr/>
        </p:nvSpPr>
        <p:spPr>
          <a:xfrm>
            <a:off x="652008" y="3341274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(Data)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AFA1BC78-81D2-E972-2788-49E3EB4DDC23}"/>
              </a:ext>
            </a:extLst>
          </p:cNvPr>
          <p:cNvSpPr/>
          <p:nvPr/>
        </p:nvSpPr>
        <p:spPr>
          <a:xfrm>
            <a:off x="8786190" y="3341274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(Information)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EC0653-0D3A-22C3-3366-084163C4EF6B}"/>
              </a:ext>
            </a:extLst>
          </p:cNvPr>
          <p:cNvCxnSpPr>
            <a:cxnSpLocks/>
          </p:cNvCxnSpPr>
          <p:nvPr/>
        </p:nvCxnSpPr>
        <p:spPr>
          <a:xfrm flipV="1">
            <a:off x="7545788" y="4071931"/>
            <a:ext cx="1423066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B38456C9-863B-523C-2A55-901DB1536329}"/>
              </a:ext>
            </a:extLst>
          </p:cNvPr>
          <p:cNvSpPr/>
          <p:nvPr/>
        </p:nvSpPr>
        <p:spPr>
          <a:xfrm>
            <a:off x="4595854" y="5323498"/>
            <a:ext cx="2949934" cy="124259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09EB5EF-F608-E6E8-F4B8-6D7FEBDDC6DE}"/>
              </a:ext>
            </a:extLst>
          </p:cNvPr>
          <p:cNvCxnSpPr>
            <a:cxnSpLocks/>
          </p:cNvCxnSpPr>
          <p:nvPr/>
        </p:nvCxnSpPr>
        <p:spPr>
          <a:xfrm>
            <a:off x="5935649" y="4802588"/>
            <a:ext cx="0" cy="5209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A92C98-DEDB-E5D5-061D-551DA6DB2DF7}"/>
              </a:ext>
            </a:extLst>
          </p:cNvPr>
          <p:cNvCxnSpPr>
            <a:cxnSpLocks/>
          </p:cNvCxnSpPr>
          <p:nvPr/>
        </p:nvCxnSpPr>
        <p:spPr>
          <a:xfrm flipV="1">
            <a:off x="6190469" y="4802588"/>
            <a:ext cx="0" cy="494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0077E-D0DC-022D-F612-1BD5228F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257F484-6B53-0C1C-A4CA-598C4722817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52B796-662C-5F0E-4930-D7A3143DAEB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6485D12-FDD7-88CD-00DB-BB0AB3FFCED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5AB874-1693-8C1E-E01B-CA3386426B7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571B49-CDF0-067F-20FC-45511F15874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35FA33-5008-1886-239B-8A828CB2C06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34A8651-AD88-1AFB-28C0-0C5CA909FD4C}"/>
              </a:ext>
            </a:extLst>
          </p:cNvPr>
          <p:cNvGrpSpPr/>
          <p:nvPr/>
        </p:nvGrpSpPr>
        <p:grpSpPr>
          <a:xfrm>
            <a:off x="358570" y="1045596"/>
            <a:ext cx="439631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6C0561-4F0E-1A9E-0B0D-3601768068C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E80D2-2923-5054-6A62-23D3178B9468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System model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BA824B5-5C4B-E32A-8B09-0A4F68F2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processed by a computer system in the ‘process’ phase of the model is processed in the CPU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6CC29EC1-7F3A-929B-ADE3-04A65A4D56BB}"/>
              </a:ext>
            </a:extLst>
          </p:cNvPr>
          <p:cNvSpPr/>
          <p:nvPr/>
        </p:nvSpPr>
        <p:spPr>
          <a:xfrm>
            <a:off x="675862" y="3341275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(Data)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C2114-BB8C-1AE9-4186-13C39B71597A}"/>
              </a:ext>
            </a:extLst>
          </p:cNvPr>
          <p:cNvSpPr/>
          <p:nvPr/>
        </p:nvSpPr>
        <p:spPr>
          <a:xfrm>
            <a:off x="4595854" y="3341274"/>
            <a:ext cx="2949934" cy="14613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9CAD26-1833-96DE-D5BD-EBE4F2E034A3}"/>
              </a:ext>
            </a:extLst>
          </p:cNvPr>
          <p:cNvCxnSpPr>
            <a:cxnSpLocks/>
          </p:cNvCxnSpPr>
          <p:nvPr/>
        </p:nvCxnSpPr>
        <p:spPr>
          <a:xfrm flipV="1">
            <a:off x="3172788" y="4071930"/>
            <a:ext cx="1423066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07C6E6AD-A994-9FE5-C3FF-60802A2146B7}"/>
              </a:ext>
            </a:extLst>
          </p:cNvPr>
          <p:cNvSpPr/>
          <p:nvPr/>
        </p:nvSpPr>
        <p:spPr>
          <a:xfrm>
            <a:off x="652008" y="3341274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(Data)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E77EA78C-9DC9-BD83-99BC-DF2193F8598E}"/>
              </a:ext>
            </a:extLst>
          </p:cNvPr>
          <p:cNvSpPr/>
          <p:nvPr/>
        </p:nvSpPr>
        <p:spPr>
          <a:xfrm>
            <a:off x="8786190" y="3341274"/>
            <a:ext cx="2679590" cy="1461314"/>
          </a:xfrm>
          <a:prstGeom prst="parallelogram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(Information)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E9900-EE68-16F7-1714-19146FDE4140}"/>
              </a:ext>
            </a:extLst>
          </p:cNvPr>
          <p:cNvCxnSpPr>
            <a:cxnSpLocks/>
          </p:cNvCxnSpPr>
          <p:nvPr/>
        </p:nvCxnSpPr>
        <p:spPr>
          <a:xfrm flipV="1">
            <a:off x="7545788" y="4071931"/>
            <a:ext cx="1423066" cy="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>
            <a:extLst>
              <a:ext uri="{FF2B5EF4-FFF2-40B4-BE49-F238E27FC236}">
                <a16:creationId xmlns:a16="http://schemas.microsoft.com/office/drawing/2014/main" id="{2079D738-AED6-7049-C667-B10756DF1751}"/>
              </a:ext>
            </a:extLst>
          </p:cNvPr>
          <p:cNvSpPr/>
          <p:nvPr/>
        </p:nvSpPr>
        <p:spPr>
          <a:xfrm>
            <a:off x="4595854" y="5323498"/>
            <a:ext cx="2949934" cy="1242596"/>
          </a:xfrm>
          <a:prstGeom prst="flowChartMagneticDisk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CFE5B4-2170-5ED5-6E88-5E59A5110F39}"/>
              </a:ext>
            </a:extLst>
          </p:cNvPr>
          <p:cNvCxnSpPr>
            <a:cxnSpLocks/>
          </p:cNvCxnSpPr>
          <p:nvPr/>
        </p:nvCxnSpPr>
        <p:spPr>
          <a:xfrm>
            <a:off x="5935649" y="4802588"/>
            <a:ext cx="0" cy="52091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F10213-1C4F-3DB9-A233-DB9B5AB4DDC7}"/>
              </a:ext>
            </a:extLst>
          </p:cNvPr>
          <p:cNvCxnSpPr>
            <a:cxnSpLocks/>
          </p:cNvCxnSpPr>
          <p:nvPr/>
        </p:nvCxnSpPr>
        <p:spPr>
          <a:xfrm flipV="1">
            <a:off x="6190469" y="4802588"/>
            <a:ext cx="0" cy="494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369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4A4A0-9C7F-5DD3-48C9-8EC423497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897E5F9-C7ED-1B5C-D260-1E8B8581BA4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B6487-481E-C8E0-0250-3D4D060D4EF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B329F410-2D01-51DB-721A-E985F065ECA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E5D312-CFD5-F722-4782-1CF72E3A5B9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785A8A-2425-5904-D4F0-A04E84B8BBA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09C627-8516-09F4-8DC1-3C34E6740F8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CC3C95D-917C-35D2-118C-CDB8FCEC7110}"/>
              </a:ext>
            </a:extLst>
          </p:cNvPr>
          <p:cNvGrpSpPr/>
          <p:nvPr/>
        </p:nvGrpSpPr>
        <p:grpSpPr>
          <a:xfrm>
            <a:off x="358570" y="1045596"/>
            <a:ext cx="2814218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C8B6B3-AAAF-E1A4-173B-AFE71473562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A95518-D185-39A9-523D-FF791A44DA32}"/>
                </a:ext>
              </a:extLst>
            </p:cNvPr>
            <p:cNvSpPr txBox="1"/>
            <p:nvPr/>
          </p:nvSpPr>
          <p:spPr>
            <a:xfrm>
              <a:off x="896920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THE CPU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0AA9E90-AD96-8164-8F55-2A01C48C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CPU is short for Central Processing Unit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CPU is a hardware component that can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do: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arithmetic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Logical operations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Input/output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CPU is the brain of the computer, and processes data very quickly by following instructions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Often referred to as a computer’s processor or chip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CPU can only get data through input or primary memory of system</a:t>
            </a:r>
          </a:p>
        </p:txBody>
      </p:sp>
      <p:pic>
        <p:nvPicPr>
          <p:cNvPr id="1026" name="Picture 2" descr="Cpu Png Image - bmp-get">
            <a:extLst>
              <a:ext uri="{FF2B5EF4-FFF2-40B4-BE49-F238E27FC236}">
                <a16:creationId xmlns:a16="http://schemas.microsoft.com/office/drawing/2014/main" id="{D106BB6D-7E79-161D-D24D-02D812A8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83" y="1045596"/>
            <a:ext cx="3566387" cy="291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47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92791-9716-580D-0844-279E0AB8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357AEDD-06B2-4274-B557-FF5F7A695F1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E2146-2A3C-0E0B-1919-8ED54E59496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08C5A41-1568-1373-B37D-589550188CA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6725BF-A229-A94E-B249-DFC702DE774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E756C0-C546-A6B4-6A67-4EC68E6EB56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4CADAD-2F55-27F9-5366-B48D032CEB4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F9E9D25-4636-2EC9-6E91-80A7C88D6860}"/>
              </a:ext>
            </a:extLst>
          </p:cNvPr>
          <p:cNvGrpSpPr/>
          <p:nvPr/>
        </p:nvGrpSpPr>
        <p:grpSpPr>
          <a:xfrm>
            <a:off x="358570" y="1045596"/>
            <a:ext cx="6845312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40F422-7485-795E-6A6E-458EF92DB65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4FE759-FBF9-5C5F-F6DD-643622676088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CPU Control unit (CU)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7C141B1-8525-934D-1C22-D563CA028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CPU Control Unit </a:t>
            </a:r>
            <a:r>
              <a:rPr lang="en-US" sz="2800" dirty="0">
                <a:solidFill>
                  <a:schemeClr val="bg1"/>
                </a:solidFill>
              </a:rPr>
              <a:t>operates the CPU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retrieves instructions from primary memory and what order to do the instructions in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the control unit as the ‘Boss’ at the CPU</a:t>
            </a:r>
          </a:p>
        </p:txBody>
      </p:sp>
    </p:spTree>
    <p:extLst>
      <p:ext uri="{BB962C8B-B14F-4D97-AF65-F5344CB8AC3E}">
        <p14:creationId xmlns:p14="http://schemas.microsoft.com/office/powerpoint/2010/main" val="376459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3A87A-91CC-2E5A-C815-A8ADD500F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59FD1F4-9D54-C272-220F-4EC595A9F1B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F3ABD-7DB9-D0C0-5155-9FE6E96C1C0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F469E03-D47B-B984-A7C7-280634EF283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3B010B-2A72-D68A-3AD6-163E5415BD1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A57887-9C66-32FD-264A-EBB8A461119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3AE90E-A618-625A-D87E-EB817E817B8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6FEC6CA-0E35-136C-905D-DCE0699DDEA7}"/>
              </a:ext>
            </a:extLst>
          </p:cNvPr>
          <p:cNvGrpSpPr/>
          <p:nvPr/>
        </p:nvGrpSpPr>
        <p:grpSpPr>
          <a:xfrm>
            <a:off x="358569" y="1045596"/>
            <a:ext cx="9413583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01A736-5FE6-029D-D880-E8959D441A5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F744D8-8109-A503-906C-E77F2C5203D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CPU ARITHMETIC LOGIC UNIT (ALU)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082B87A-B237-B98E-A9BF-E5C44C763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Arithmetic Logic Unit</a:t>
            </a:r>
            <a:r>
              <a:rPr lang="en-US" sz="2800" dirty="0">
                <a:solidFill>
                  <a:schemeClr val="bg1"/>
                </a:solidFill>
              </a:rPr>
              <a:t> performs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Basic arithmetic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Logical operations (Boolean logic – and, or, not)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Input/Output operations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Control Unit provides ALU with all data that it needs to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Control Unit also provides all steps that the ALU should do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the ALU as the ‘brains’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3840367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9B759-1F86-435F-1416-152EB799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1F0560A-2BDA-3DFD-E799-79149268C0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685D5E-8056-36BC-6C14-66A1CB3C74B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BC8A386-7F85-C3F9-31E9-E20C707B5CC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EC1DF9-38B4-F57A-7645-58F209B338A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62579F-6DF5-2E2E-6A9E-95AE1893F53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B3BE78-5011-5012-461C-09974203C8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 – CPU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12B50A9-C98E-93CA-F14A-B5613B030243}"/>
              </a:ext>
            </a:extLst>
          </p:cNvPr>
          <p:cNvGrpSpPr/>
          <p:nvPr/>
        </p:nvGrpSpPr>
        <p:grpSpPr>
          <a:xfrm>
            <a:off x="358569" y="1045596"/>
            <a:ext cx="4396311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435D51-828F-0B54-34B0-48AA97B5DE75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BB018A-1A52-157B-771B-B3094BCB7151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CPU Registers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ACCCC35-66A5-0D5F-0135-A01449577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82053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Control Unit (CU) contains registers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Registers are small storage locations that can hold smaller data chunks, usually in 8 bit multiples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size of the register in bytes is known as a </a:t>
            </a:r>
            <a:r>
              <a:rPr lang="en-US" sz="2800" i="1" dirty="0">
                <a:solidFill>
                  <a:schemeClr val="bg1"/>
                </a:solidFill>
              </a:rPr>
              <a:t>word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64-bit computer has 8 bytes per word, so an 8 byte 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Control Unit holds the </a:t>
            </a:r>
            <a:r>
              <a:rPr lang="en-US" sz="2800" b="1" dirty="0">
                <a:solidFill>
                  <a:schemeClr val="bg1"/>
                </a:solidFill>
              </a:rPr>
              <a:t>Memory Address Register (MAR)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register that stores the location in memory of instructions to be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Control Unit holds the </a:t>
            </a:r>
            <a:r>
              <a:rPr lang="en-US" sz="2800" b="1" dirty="0">
                <a:solidFill>
                  <a:schemeClr val="bg1"/>
                </a:solidFill>
              </a:rPr>
              <a:t>Memory Data Register (MDR)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 register that stores the location in memory of variables to be used</a:t>
            </a:r>
          </a:p>
        </p:txBody>
      </p:sp>
    </p:spTree>
    <p:extLst>
      <p:ext uri="{BB962C8B-B14F-4D97-AF65-F5344CB8AC3E}">
        <p14:creationId xmlns:p14="http://schemas.microsoft.com/office/powerpoint/2010/main" val="154693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11623</TotalTime>
  <Words>1148</Words>
  <Application>Microsoft Office PowerPoint</Application>
  <PresentationFormat>Widescreen</PresentationFormat>
  <Paragraphs>166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23</cp:revision>
  <dcterms:created xsi:type="dcterms:W3CDTF">2024-08-07T17:47:07Z</dcterms:created>
  <dcterms:modified xsi:type="dcterms:W3CDTF">2025-01-07T18:25:40Z</dcterms:modified>
</cp:coreProperties>
</file>