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1" r:id="rId3"/>
    <p:sldId id="426" r:id="rId4"/>
    <p:sldId id="427" r:id="rId5"/>
    <p:sldId id="482" r:id="rId6"/>
    <p:sldId id="483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491" r:id="rId15"/>
    <p:sldId id="492" r:id="rId16"/>
    <p:sldId id="493" r:id="rId17"/>
    <p:sldId id="494" r:id="rId18"/>
    <p:sldId id="498" r:id="rId19"/>
    <p:sldId id="495" r:id="rId20"/>
    <p:sldId id="496" r:id="rId21"/>
    <p:sldId id="497" r:id="rId22"/>
    <p:sldId id="499" r:id="rId23"/>
    <p:sldId id="44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5337"/>
    <a:srgbClr val="297D53"/>
    <a:srgbClr val="292929"/>
    <a:srgbClr val="37A76F"/>
    <a:srgbClr val="06140D"/>
    <a:srgbClr val="103221"/>
    <a:srgbClr val="361616"/>
    <a:srgbClr val="080404"/>
    <a:srgbClr val="831F1F"/>
    <a:srgbClr val="AA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06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26CC1D09-9F98-48B7-AD2C-1AB473F237FC}"/>
    <pc:docChg chg="undo redo custSel addSld delSld modSld sldOrd">
      <pc:chgData name="Michael Hill" userId="41dba03d-e58d-4389-9894-554c10310ba4" providerId="ADAL" clId="{26CC1D09-9F98-48B7-AD2C-1AB473F237FC}" dt="2024-12-19T20:39:29.405" v="7253" actId="14100"/>
      <pc:docMkLst>
        <pc:docMk/>
      </pc:docMkLst>
      <pc:sldChg chg="modSp mod">
        <pc:chgData name="Michael Hill" userId="41dba03d-e58d-4389-9894-554c10310ba4" providerId="ADAL" clId="{26CC1D09-9F98-48B7-AD2C-1AB473F237FC}" dt="2024-12-19T14:37:56.598" v="23" actId="20577"/>
        <pc:sldMkLst>
          <pc:docMk/>
          <pc:sldMk cId="3571102790" sldId="256"/>
        </pc:sldMkLst>
        <pc:spChg chg="mod">
          <ac:chgData name="Michael Hill" userId="41dba03d-e58d-4389-9894-554c10310ba4" providerId="ADAL" clId="{26CC1D09-9F98-48B7-AD2C-1AB473F237FC}" dt="2024-12-19T14:37:56.598" v="23" actId="20577"/>
          <ac:spMkLst>
            <pc:docMk/>
            <pc:sldMk cId="3571102790" sldId="256"/>
            <ac:spMk id="3" creationId="{1952EB97-8858-E965-3685-2366E07B4928}"/>
          </ac:spMkLst>
        </pc:spChg>
      </pc:sldChg>
      <pc:sldChg chg="modSp mod">
        <pc:chgData name="Michael Hill" userId="41dba03d-e58d-4389-9894-554c10310ba4" providerId="ADAL" clId="{26CC1D09-9F98-48B7-AD2C-1AB473F237FC}" dt="2024-12-19T14:38:52.571" v="118" actId="20577"/>
        <pc:sldMkLst>
          <pc:docMk/>
          <pc:sldMk cId="2681144213" sldId="381"/>
        </pc:sldMkLst>
        <pc:spChg chg="mod">
          <ac:chgData name="Michael Hill" userId="41dba03d-e58d-4389-9894-554c10310ba4" providerId="ADAL" clId="{26CC1D09-9F98-48B7-AD2C-1AB473F237FC}" dt="2024-12-19T14:38:52.571" v="118" actId="20577"/>
          <ac:spMkLst>
            <pc:docMk/>
            <pc:sldMk cId="2681144213" sldId="381"/>
            <ac:spMk id="3" creationId="{1952EB97-8858-E965-3685-2366E07B4928}"/>
          </ac:spMkLst>
        </pc:spChg>
      </pc:sldChg>
      <pc:sldChg chg="modSp mod">
        <pc:chgData name="Michael Hill" userId="41dba03d-e58d-4389-9894-554c10310ba4" providerId="ADAL" clId="{26CC1D09-9F98-48B7-AD2C-1AB473F237FC}" dt="2024-12-19T14:41:48.641" v="390" actId="20577"/>
        <pc:sldMkLst>
          <pc:docMk/>
          <pc:sldMk cId="3112173923" sldId="426"/>
        </pc:sldMkLst>
        <pc:spChg chg="mod">
          <ac:chgData name="Michael Hill" userId="41dba03d-e58d-4389-9894-554c10310ba4" providerId="ADAL" clId="{26CC1D09-9F98-48B7-AD2C-1AB473F237FC}" dt="2024-12-19T14:41:48.641" v="390" actId="20577"/>
          <ac:spMkLst>
            <pc:docMk/>
            <pc:sldMk cId="3112173923" sldId="426"/>
            <ac:spMk id="3" creationId="{B7358AD1-3052-2E13-0375-989A89E54FC3}"/>
          </ac:spMkLst>
        </pc:spChg>
      </pc:sldChg>
      <pc:sldChg chg="addSp modSp mod">
        <pc:chgData name="Michael Hill" userId="41dba03d-e58d-4389-9894-554c10310ba4" providerId="ADAL" clId="{26CC1D09-9F98-48B7-AD2C-1AB473F237FC}" dt="2024-12-19T17:22:57.579" v="4035" actId="20577"/>
        <pc:sldMkLst>
          <pc:docMk/>
          <pc:sldMk cId="847532681" sldId="427"/>
        </pc:sldMkLst>
        <pc:spChg chg="mod">
          <ac:chgData name="Michael Hill" userId="41dba03d-e58d-4389-9894-554c10310ba4" providerId="ADAL" clId="{26CC1D09-9F98-48B7-AD2C-1AB473F237FC}" dt="2024-12-19T17:22:57.579" v="4035" actId="20577"/>
          <ac:spMkLst>
            <pc:docMk/>
            <pc:sldMk cId="847532681" sldId="427"/>
            <ac:spMk id="6" creationId="{4D2D74BA-86DD-F505-EEA0-D5C33D41D750}"/>
          </ac:spMkLst>
        </pc:spChg>
        <pc:spChg chg="mod">
          <ac:chgData name="Michael Hill" userId="41dba03d-e58d-4389-9894-554c10310ba4" providerId="ADAL" clId="{26CC1D09-9F98-48B7-AD2C-1AB473F237FC}" dt="2024-12-19T14:42:13.216" v="411" actId="20577"/>
          <ac:spMkLst>
            <pc:docMk/>
            <pc:sldMk cId="847532681" sldId="427"/>
            <ac:spMk id="9" creationId="{3EC48E57-1035-702D-57AC-FEB81AC0FB0E}"/>
          </ac:spMkLst>
        </pc:spChg>
        <pc:spChg chg="mod">
          <ac:chgData name="Michael Hill" userId="41dba03d-e58d-4389-9894-554c10310ba4" providerId="ADAL" clId="{26CC1D09-9F98-48B7-AD2C-1AB473F237FC}" dt="2024-12-19T14:52:43.621" v="1034" actId="20577"/>
          <ac:spMkLst>
            <pc:docMk/>
            <pc:sldMk cId="847532681" sldId="427"/>
            <ac:spMk id="20" creationId="{75C76095-6C07-488A-7762-E5D8000DCF35}"/>
          </ac:spMkLst>
        </pc:spChg>
        <pc:grpChg chg="mod">
          <ac:chgData name="Michael Hill" userId="41dba03d-e58d-4389-9894-554c10310ba4" providerId="ADAL" clId="{26CC1D09-9F98-48B7-AD2C-1AB473F237FC}" dt="2024-12-19T14:42:15.418" v="412" actId="14100"/>
          <ac:grpSpMkLst>
            <pc:docMk/>
            <pc:sldMk cId="847532681" sldId="427"/>
            <ac:grpSpMk id="7" creationId="{CA9B173B-CE48-9C6B-2B2B-91CB0DEA39A8}"/>
          </ac:grpSpMkLst>
        </pc:grpChg>
        <pc:picChg chg="add mod">
          <ac:chgData name="Michael Hill" userId="41dba03d-e58d-4389-9894-554c10310ba4" providerId="ADAL" clId="{26CC1D09-9F98-48B7-AD2C-1AB473F237FC}" dt="2024-12-19T14:46:37.099" v="759" actId="1076"/>
          <ac:picMkLst>
            <pc:docMk/>
            <pc:sldMk cId="847532681" sldId="427"/>
            <ac:picMk id="1028" creationId="{4AEBFF17-3816-B76F-2E59-D3211DC3E309}"/>
          </ac:picMkLst>
        </pc:picChg>
      </pc:sldChg>
      <pc:sldChg chg="del">
        <pc:chgData name="Michael Hill" userId="41dba03d-e58d-4389-9894-554c10310ba4" providerId="ADAL" clId="{26CC1D09-9F98-48B7-AD2C-1AB473F237FC}" dt="2024-12-19T15:55:58.729" v="2334" actId="47"/>
        <pc:sldMkLst>
          <pc:docMk/>
          <pc:sldMk cId="2225223349" sldId="459"/>
        </pc:sldMkLst>
      </pc:sldChg>
      <pc:sldChg chg="del">
        <pc:chgData name="Michael Hill" userId="41dba03d-e58d-4389-9894-554c10310ba4" providerId="ADAL" clId="{26CC1D09-9F98-48B7-AD2C-1AB473F237FC}" dt="2024-12-19T15:55:58.729" v="2334" actId="47"/>
        <pc:sldMkLst>
          <pc:docMk/>
          <pc:sldMk cId="3736599678" sldId="460"/>
        </pc:sldMkLst>
      </pc:sldChg>
      <pc:sldChg chg="del">
        <pc:chgData name="Michael Hill" userId="41dba03d-e58d-4389-9894-554c10310ba4" providerId="ADAL" clId="{26CC1D09-9F98-48B7-AD2C-1AB473F237FC}" dt="2024-12-19T15:55:58.729" v="2334" actId="47"/>
        <pc:sldMkLst>
          <pc:docMk/>
          <pc:sldMk cId="637941521" sldId="461"/>
        </pc:sldMkLst>
      </pc:sldChg>
      <pc:sldChg chg="del">
        <pc:chgData name="Michael Hill" userId="41dba03d-e58d-4389-9894-554c10310ba4" providerId="ADAL" clId="{26CC1D09-9F98-48B7-AD2C-1AB473F237FC}" dt="2024-12-19T15:55:58.729" v="2334" actId="47"/>
        <pc:sldMkLst>
          <pc:docMk/>
          <pc:sldMk cId="4060283189" sldId="462"/>
        </pc:sldMkLst>
      </pc:sldChg>
      <pc:sldChg chg="del">
        <pc:chgData name="Michael Hill" userId="41dba03d-e58d-4389-9894-554c10310ba4" providerId="ADAL" clId="{26CC1D09-9F98-48B7-AD2C-1AB473F237FC}" dt="2024-12-19T15:55:58.729" v="2334" actId="47"/>
        <pc:sldMkLst>
          <pc:docMk/>
          <pc:sldMk cId="3044931314" sldId="463"/>
        </pc:sldMkLst>
      </pc:sldChg>
      <pc:sldChg chg="del">
        <pc:chgData name="Michael Hill" userId="41dba03d-e58d-4389-9894-554c10310ba4" providerId="ADAL" clId="{26CC1D09-9F98-48B7-AD2C-1AB473F237FC}" dt="2024-12-19T15:55:58.729" v="2334" actId="47"/>
        <pc:sldMkLst>
          <pc:docMk/>
          <pc:sldMk cId="1918397345" sldId="464"/>
        </pc:sldMkLst>
      </pc:sldChg>
      <pc:sldChg chg="del">
        <pc:chgData name="Michael Hill" userId="41dba03d-e58d-4389-9894-554c10310ba4" providerId="ADAL" clId="{26CC1D09-9F98-48B7-AD2C-1AB473F237FC}" dt="2024-12-19T15:55:58.729" v="2334" actId="47"/>
        <pc:sldMkLst>
          <pc:docMk/>
          <pc:sldMk cId="1387820159" sldId="465"/>
        </pc:sldMkLst>
      </pc:sldChg>
      <pc:sldChg chg="del">
        <pc:chgData name="Michael Hill" userId="41dba03d-e58d-4389-9894-554c10310ba4" providerId="ADAL" clId="{26CC1D09-9F98-48B7-AD2C-1AB473F237FC}" dt="2024-12-19T15:55:58.729" v="2334" actId="47"/>
        <pc:sldMkLst>
          <pc:docMk/>
          <pc:sldMk cId="1997931471" sldId="466"/>
        </pc:sldMkLst>
      </pc:sldChg>
      <pc:sldChg chg="del">
        <pc:chgData name="Michael Hill" userId="41dba03d-e58d-4389-9894-554c10310ba4" providerId="ADAL" clId="{26CC1D09-9F98-48B7-AD2C-1AB473F237FC}" dt="2024-12-19T15:55:58.729" v="2334" actId="47"/>
        <pc:sldMkLst>
          <pc:docMk/>
          <pc:sldMk cId="904803765" sldId="467"/>
        </pc:sldMkLst>
      </pc:sldChg>
      <pc:sldChg chg="del">
        <pc:chgData name="Michael Hill" userId="41dba03d-e58d-4389-9894-554c10310ba4" providerId="ADAL" clId="{26CC1D09-9F98-48B7-AD2C-1AB473F237FC}" dt="2024-12-19T15:55:58.729" v="2334" actId="47"/>
        <pc:sldMkLst>
          <pc:docMk/>
          <pc:sldMk cId="1645915934" sldId="468"/>
        </pc:sldMkLst>
      </pc:sldChg>
      <pc:sldChg chg="del">
        <pc:chgData name="Michael Hill" userId="41dba03d-e58d-4389-9894-554c10310ba4" providerId="ADAL" clId="{26CC1D09-9F98-48B7-AD2C-1AB473F237FC}" dt="2024-12-19T15:55:58.729" v="2334" actId="47"/>
        <pc:sldMkLst>
          <pc:docMk/>
          <pc:sldMk cId="1567827084" sldId="469"/>
        </pc:sldMkLst>
      </pc:sldChg>
      <pc:sldChg chg="del">
        <pc:chgData name="Michael Hill" userId="41dba03d-e58d-4389-9894-554c10310ba4" providerId="ADAL" clId="{26CC1D09-9F98-48B7-AD2C-1AB473F237FC}" dt="2024-12-19T15:55:58.729" v="2334" actId="47"/>
        <pc:sldMkLst>
          <pc:docMk/>
          <pc:sldMk cId="2880240392" sldId="470"/>
        </pc:sldMkLst>
      </pc:sldChg>
      <pc:sldChg chg="del">
        <pc:chgData name="Michael Hill" userId="41dba03d-e58d-4389-9894-554c10310ba4" providerId="ADAL" clId="{26CC1D09-9F98-48B7-AD2C-1AB473F237FC}" dt="2024-12-19T15:55:58.729" v="2334" actId="47"/>
        <pc:sldMkLst>
          <pc:docMk/>
          <pc:sldMk cId="3953839184" sldId="472"/>
        </pc:sldMkLst>
      </pc:sldChg>
      <pc:sldChg chg="del">
        <pc:chgData name="Michael Hill" userId="41dba03d-e58d-4389-9894-554c10310ba4" providerId="ADAL" clId="{26CC1D09-9F98-48B7-AD2C-1AB473F237FC}" dt="2024-12-19T15:55:58.729" v="2334" actId="47"/>
        <pc:sldMkLst>
          <pc:docMk/>
          <pc:sldMk cId="2084054872" sldId="473"/>
        </pc:sldMkLst>
      </pc:sldChg>
      <pc:sldChg chg="del">
        <pc:chgData name="Michael Hill" userId="41dba03d-e58d-4389-9894-554c10310ba4" providerId="ADAL" clId="{26CC1D09-9F98-48B7-AD2C-1AB473F237FC}" dt="2024-12-19T15:55:58.729" v="2334" actId="47"/>
        <pc:sldMkLst>
          <pc:docMk/>
          <pc:sldMk cId="2138370935" sldId="474"/>
        </pc:sldMkLst>
      </pc:sldChg>
      <pc:sldChg chg="del">
        <pc:chgData name="Michael Hill" userId="41dba03d-e58d-4389-9894-554c10310ba4" providerId="ADAL" clId="{26CC1D09-9F98-48B7-AD2C-1AB473F237FC}" dt="2024-12-19T15:55:58.729" v="2334" actId="47"/>
        <pc:sldMkLst>
          <pc:docMk/>
          <pc:sldMk cId="2404478669" sldId="475"/>
        </pc:sldMkLst>
      </pc:sldChg>
      <pc:sldChg chg="del">
        <pc:chgData name="Michael Hill" userId="41dba03d-e58d-4389-9894-554c10310ba4" providerId="ADAL" clId="{26CC1D09-9F98-48B7-AD2C-1AB473F237FC}" dt="2024-12-19T15:55:58.729" v="2334" actId="47"/>
        <pc:sldMkLst>
          <pc:docMk/>
          <pc:sldMk cId="3388856483" sldId="476"/>
        </pc:sldMkLst>
      </pc:sldChg>
      <pc:sldChg chg="del">
        <pc:chgData name="Michael Hill" userId="41dba03d-e58d-4389-9894-554c10310ba4" providerId="ADAL" clId="{26CC1D09-9F98-48B7-AD2C-1AB473F237FC}" dt="2024-12-19T15:55:58.729" v="2334" actId="47"/>
        <pc:sldMkLst>
          <pc:docMk/>
          <pc:sldMk cId="2505224012" sldId="477"/>
        </pc:sldMkLst>
      </pc:sldChg>
      <pc:sldChg chg="del">
        <pc:chgData name="Michael Hill" userId="41dba03d-e58d-4389-9894-554c10310ba4" providerId="ADAL" clId="{26CC1D09-9F98-48B7-AD2C-1AB473F237FC}" dt="2024-12-19T15:55:58.729" v="2334" actId="47"/>
        <pc:sldMkLst>
          <pc:docMk/>
          <pc:sldMk cId="309403877" sldId="478"/>
        </pc:sldMkLst>
      </pc:sldChg>
      <pc:sldChg chg="del">
        <pc:chgData name="Michael Hill" userId="41dba03d-e58d-4389-9894-554c10310ba4" providerId="ADAL" clId="{26CC1D09-9F98-48B7-AD2C-1AB473F237FC}" dt="2024-12-19T15:55:58.729" v="2334" actId="47"/>
        <pc:sldMkLst>
          <pc:docMk/>
          <pc:sldMk cId="3872310772" sldId="479"/>
        </pc:sldMkLst>
      </pc:sldChg>
      <pc:sldChg chg="del">
        <pc:chgData name="Michael Hill" userId="41dba03d-e58d-4389-9894-554c10310ba4" providerId="ADAL" clId="{26CC1D09-9F98-48B7-AD2C-1AB473F237FC}" dt="2024-12-19T15:55:58.729" v="2334" actId="47"/>
        <pc:sldMkLst>
          <pc:docMk/>
          <pc:sldMk cId="4118182370" sldId="480"/>
        </pc:sldMkLst>
      </pc:sldChg>
      <pc:sldChg chg="del">
        <pc:chgData name="Michael Hill" userId="41dba03d-e58d-4389-9894-554c10310ba4" providerId="ADAL" clId="{26CC1D09-9F98-48B7-AD2C-1AB473F237FC}" dt="2024-12-19T15:55:58.729" v="2334" actId="47"/>
        <pc:sldMkLst>
          <pc:docMk/>
          <pc:sldMk cId="1667639755" sldId="481"/>
        </pc:sldMkLst>
      </pc:sldChg>
      <pc:sldChg chg="delSp modSp add mod">
        <pc:chgData name="Michael Hill" userId="41dba03d-e58d-4389-9894-554c10310ba4" providerId="ADAL" clId="{26CC1D09-9F98-48B7-AD2C-1AB473F237FC}" dt="2024-12-19T17:23:04.652" v="4056" actId="20577"/>
        <pc:sldMkLst>
          <pc:docMk/>
          <pc:sldMk cId="2271014541" sldId="482"/>
        </pc:sldMkLst>
        <pc:spChg chg="mod">
          <ac:chgData name="Michael Hill" userId="41dba03d-e58d-4389-9894-554c10310ba4" providerId="ADAL" clId="{26CC1D09-9F98-48B7-AD2C-1AB473F237FC}" dt="2024-12-19T17:23:04.652" v="4056" actId="20577"/>
          <ac:spMkLst>
            <pc:docMk/>
            <pc:sldMk cId="2271014541" sldId="482"/>
            <ac:spMk id="6" creationId="{0081D2FC-AA13-9BF3-ECAE-AA87EEF5D3C4}"/>
          </ac:spMkLst>
        </pc:spChg>
        <pc:spChg chg="mod">
          <ac:chgData name="Michael Hill" userId="41dba03d-e58d-4389-9894-554c10310ba4" providerId="ADAL" clId="{26CC1D09-9F98-48B7-AD2C-1AB473F237FC}" dt="2024-12-19T14:56:36.917" v="1104" actId="20577"/>
          <ac:spMkLst>
            <pc:docMk/>
            <pc:sldMk cId="2271014541" sldId="482"/>
            <ac:spMk id="20" creationId="{065AC964-7CEF-DB56-0B97-1DD8FB3F0FF3}"/>
          </ac:spMkLst>
        </pc:spChg>
      </pc:sldChg>
      <pc:sldChg chg="modSp add mod">
        <pc:chgData name="Michael Hill" userId="41dba03d-e58d-4389-9894-554c10310ba4" providerId="ADAL" clId="{26CC1D09-9F98-48B7-AD2C-1AB473F237FC}" dt="2024-12-19T17:23:11.724" v="4077" actId="20577"/>
        <pc:sldMkLst>
          <pc:docMk/>
          <pc:sldMk cId="877831075" sldId="483"/>
        </pc:sldMkLst>
        <pc:spChg chg="mod">
          <ac:chgData name="Michael Hill" userId="41dba03d-e58d-4389-9894-554c10310ba4" providerId="ADAL" clId="{26CC1D09-9F98-48B7-AD2C-1AB473F237FC}" dt="2024-12-19T17:23:11.724" v="4077" actId="20577"/>
          <ac:spMkLst>
            <pc:docMk/>
            <pc:sldMk cId="877831075" sldId="483"/>
            <ac:spMk id="6" creationId="{039E6658-D17A-9B82-E500-4EF71D49F604}"/>
          </ac:spMkLst>
        </pc:spChg>
        <pc:spChg chg="mod">
          <ac:chgData name="Michael Hill" userId="41dba03d-e58d-4389-9894-554c10310ba4" providerId="ADAL" clId="{26CC1D09-9F98-48B7-AD2C-1AB473F237FC}" dt="2024-12-19T14:56:45.272" v="1126" actId="20577"/>
          <ac:spMkLst>
            <pc:docMk/>
            <pc:sldMk cId="877831075" sldId="483"/>
            <ac:spMk id="9" creationId="{EB1DDAAA-997D-220A-4E76-C5597D0A860B}"/>
          </ac:spMkLst>
        </pc:spChg>
        <pc:spChg chg="mod">
          <ac:chgData name="Michael Hill" userId="41dba03d-e58d-4389-9894-554c10310ba4" providerId="ADAL" clId="{26CC1D09-9F98-48B7-AD2C-1AB473F237FC}" dt="2024-12-19T15:02:10.010" v="1659" actId="20577"/>
          <ac:spMkLst>
            <pc:docMk/>
            <pc:sldMk cId="877831075" sldId="483"/>
            <ac:spMk id="20" creationId="{EE83E31D-E10A-8314-E278-73C12E508D84}"/>
          </ac:spMkLst>
        </pc:spChg>
        <pc:grpChg chg="mod">
          <ac:chgData name="Michael Hill" userId="41dba03d-e58d-4389-9894-554c10310ba4" providerId="ADAL" clId="{26CC1D09-9F98-48B7-AD2C-1AB473F237FC}" dt="2024-12-19T14:56:48.392" v="1127" actId="14100"/>
          <ac:grpSpMkLst>
            <pc:docMk/>
            <pc:sldMk cId="877831075" sldId="483"/>
            <ac:grpSpMk id="7" creationId="{2590FEE2-D15B-1951-82AA-1F89263B7F52}"/>
          </ac:grpSpMkLst>
        </pc:grpChg>
      </pc:sldChg>
      <pc:sldChg chg="modSp add mod">
        <pc:chgData name="Michael Hill" userId="41dba03d-e58d-4389-9894-554c10310ba4" providerId="ADAL" clId="{26CC1D09-9F98-48B7-AD2C-1AB473F237FC}" dt="2024-12-19T17:23:19.402" v="4101" actId="20577"/>
        <pc:sldMkLst>
          <pc:docMk/>
          <pc:sldMk cId="2292445990" sldId="484"/>
        </pc:sldMkLst>
        <pc:spChg chg="mod">
          <ac:chgData name="Michael Hill" userId="41dba03d-e58d-4389-9894-554c10310ba4" providerId="ADAL" clId="{26CC1D09-9F98-48B7-AD2C-1AB473F237FC}" dt="2024-12-19T17:23:19.402" v="4101" actId="20577"/>
          <ac:spMkLst>
            <pc:docMk/>
            <pc:sldMk cId="2292445990" sldId="484"/>
            <ac:spMk id="6" creationId="{E8A97F10-8C47-FC13-AD33-B296CD611BB8}"/>
          </ac:spMkLst>
        </pc:spChg>
        <pc:spChg chg="mod">
          <ac:chgData name="Michael Hill" userId="41dba03d-e58d-4389-9894-554c10310ba4" providerId="ADAL" clId="{26CC1D09-9F98-48B7-AD2C-1AB473F237FC}" dt="2024-12-19T15:07:11.039" v="1666" actId="20577"/>
          <ac:spMkLst>
            <pc:docMk/>
            <pc:sldMk cId="2292445990" sldId="484"/>
            <ac:spMk id="9" creationId="{EBBCEA7D-3CC5-B4EE-8F33-33B46E49CE3A}"/>
          </ac:spMkLst>
        </pc:spChg>
        <pc:spChg chg="mod">
          <ac:chgData name="Michael Hill" userId="41dba03d-e58d-4389-9894-554c10310ba4" providerId="ADAL" clId="{26CC1D09-9F98-48B7-AD2C-1AB473F237FC}" dt="2024-12-19T15:55:09.907" v="2333" actId="20577"/>
          <ac:spMkLst>
            <pc:docMk/>
            <pc:sldMk cId="2292445990" sldId="484"/>
            <ac:spMk id="20" creationId="{68400063-3A4C-2C76-F04C-491DD0E9EE24}"/>
          </ac:spMkLst>
        </pc:spChg>
      </pc:sldChg>
      <pc:sldChg chg="addSp delSp modSp add mod">
        <pc:chgData name="Michael Hill" userId="41dba03d-e58d-4389-9894-554c10310ba4" providerId="ADAL" clId="{26CC1D09-9F98-48B7-AD2C-1AB473F237FC}" dt="2024-12-19T17:23:24.764" v="4121" actId="20577"/>
        <pc:sldMkLst>
          <pc:docMk/>
          <pc:sldMk cId="276184838" sldId="485"/>
        </pc:sldMkLst>
        <pc:spChg chg="mod">
          <ac:chgData name="Michael Hill" userId="41dba03d-e58d-4389-9894-554c10310ba4" providerId="ADAL" clId="{26CC1D09-9F98-48B7-AD2C-1AB473F237FC}" dt="2024-12-19T17:23:24.764" v="4121" actId="20577"/>
          <ac:spMkLst>
            <pc:docMk/>
            <pc:sldMk cId="276184838" sldId="485"/>
            <ac:spMk id="6" creationId="{E3CD4CC8-D5E1-7E0A-62DA-3E4010F02D30}"/>
          </ac:spMkLst>
        </pc:spChg>
        <pc:spChg chg="mod">
          <ac:chgData name="Michael Hill" userId="41dba03d-e58d-4389-9894-554c10310ba4" providerId="ADAL" clId="{26CC1D09-9F98-48B7-AD2C-1AB473F237FC}" dt="2024-12-19T15:19:05.360" v="1836" actId="20577"/>
          <ac:spMkLst>
            <pc:docMk/>
            <pc:sldMk cId="276184838" sldId="485"/>
            <ac:spMk id="9" creationId="{F468A90B-E367-ED75-F583-E37004AC1B23}"/>
          </ac:spMkLst>
        </pc:spChg>
        <pc:spChg chg="add mod">
          <ac:chgData name="Michael Hill" userId="41dba03d-e58d-4389-9894-554c10310ba4" providerId="ADAL" clId="{26CC1D09-9F98-48B7-AD2C-1AB473F237FC}" dt="2024-12-19T15:54:56.773" v="2327" actId="14100"/>
          <ac:spMkLst>
            <pc:docMk/>
            <pc:sldMk cId="276184838" sldId="485"/>
            <ac:spMk id="10" creationId="{3159D43C-8616-9B12-E888-B30139AE4A53}"/>
          </ac:spMkLst>
        </pc:spChg>
        <pc:spChg chg="add mod">
          <ac:chgData name="Michael Hill" userId="41dba03d-e58d-4389-9894-554c10310ba4" providerId="ADAL" clId="{26CC1D09-9F98-48B7-AD2C-1AB473F237FC}" dt="2024-12-19T15:46:27.522" v="2016" actId="14100"/>
          <ac:spMkLst>
            <pc:docMk/>
            <pc:sldMk cId="276184838" sldId="485"/>
            <ac:spMk id="11" creationId="{172E96E2-97FC-52A7-AA4A-E05AB70A92E2}"/>
          </ac:spMkLst>
        </pc:spChg>
        <pc:grpChg chg="mod">
          <ac:chgData name="Michael Hill" userId="41dba03d-e58d-4389-9894-554c10310ba4" providerId="ADAL" clId="{26CC1D09-9F98-48B7-AD2C-1AB473F237FC}" dt="2024-12-19T15:27:38.075" v="1992" actId="1076"/>
          <ac:grpSpMkLst>
            <pc:docMk/>
            <pc:sldMk cId="276184838" sldId="485"/>
            <ac:grpSpMk id="7" creationId="{A4C5F566-D907-812B-CC7D-E5D026C376B1}"/>
          </ac:grpSpMkLst>
        </pc:grpChg>
        <pc:graphicFrameChg chg="add mod modGraphic">
          <ac:chgData name="Michael Hill" userId="41dba03d-e58d-4389-9894-554c10310ba4" providerId="ADAL" clId="{26CC1D09-9F98-48B7-AD2C-1AB473F237FC}" dt="2024-12-19T15:25:13.861" v="1967" actId="20577"/>
          <ac:graphicFrameMkLst>
            <pc:docMk/>
            <pc:sldMk cId="276184838" sldId="485"/>
            <ac:graphicFrameMk id="5" creationId="{48E8515F-1282-5792-9BC4-C9AC502893ED}"/>
          </ac:graphicFrameMkLst>
        </pc:graphicFrameChg>
      </pc:sldChg>
      <pc:sldChg chg="addSp delSp modSp add mod">
        <pc:chgData name="Michael Hill" userId="41dba03d-e58d-4389-9894-554c10310ba4" providerId="ADAL" clId="{26CC1D09-9F98-48B7-AD2C-1AB473F237FC}" dt="2024-12-19T20:39:29.405" v="7253" actId="14100"/>
        <pc:sldMkLst>
          <pc:docMk/>
          <pc:sldMk cId="2693449830" sldId="486"/>
        </pc:sldMkLst>
        <pc:spChg chg="mod">
          <ac:chgData name="Michael Hill" userId="41dba03d-e58d-4389-9894-554c10310ba4" providerId="ADAL" clId="{26CC1D09-9F98-48B7-AD2C-1AB473F237FC}" dt="2024-12-19T17:23:27.989" v="4122"/>
          <ac:spMkLst>
            <pc:docMk/>
            <pc:sldMk cId="2693449830" sldId="486"/>
            <ac:spMk id="6" creationId="{73EA2BC6-54C4-FAEA-FA9A-B9EB67F8418E}"/>
          </ac:spMkLst>
        </pc:spChg>
        <pc:spChg chg="mod">
          <ac:chgData name="Michael Hill" userId="41dba03d-e58d-4389-9894-554c10310ba4" providerId="ADAL" clId="{26CC1D09-9F98-48B7-AD2C-1AB473F237FC}" dt="2024-12-19T20:39:29.405" v="7253" actId="14100"/>
          <ac:spMkLst>
            <pc:docMk/>
            <pc:sldMk cId="2693449830" sldId="486"/>
            <ac:spMk id="11" creationId="{C62AF6AE-A39E-B683-C85F-EFBC3BE942C4}"/>
          </ac:spMkLst>
        </pc:spChg>
        <pc:spChg chg="add mod">
          <ac:chgData name="Michael Hill" userId="41dba03d-e58d-4389-9894-554c10310ba4" providerId="ADAL" clId="{26CC1D09-9F98-48B7-AD2C-1AB473F237FC}" dt="2024-12-19T17:18:35.695" v="3977" actId="20577"/>
          <ac:spMkLst>
            <pc:docMk/>
            <pc:sldMk cId="2693449830" sldId="486"/>
            <ac:spMk id="18" creationId="{77AA9682-2F0E-FE88-E18F-CE449229FE68}"/>
          </ac:spMkLst>
        </pc:spChg>
        <pc:cxnChg chg="add mod">
          <ac:chgData name="Michael Hill" userId="41dba03d-e58d-4389-9894-554c10310ba4" providerId="ADAL" clId="{26CC1D09-9F98-48B7-AD2C-1AB473F237FC}" dt="2024-12-19T15:59:28.998" v="2335" actId="1076"/>
          <ac:cxnSpMkLst>
            <pc:docMk/>
            <pc:sldMk cId="2693449830" sldId="486"/>
            <ac:cxnSpMk id="16" creationId="{DA203BBB-2619-C4C7-AB19-FC97C9B46261}"/>
          </ac:cxnSpMkLst>
        </pc:cxnChg>
      </pc:sldChg>
      <pc:sldChg chg="modSp add mod ord">
        <pc:chgData name="Michael Hill" userId="41dba03d-e58d-4389-9894-554c10310ba4" providerId="ADAL" clId="{26CC1D09-9F98-48B7-AD2C-1AB473F237FC}" dt="2024-12-19T17:23:30.807" v="4123"/>
        <pc:sldMkLst>
          <pc:docMk/>
          <pc:sldMk cId="996900641" sldId="487"/>
        </pc:sldMkLst>
        <pc:spChg chg="mod">
          <ac:chgData name="Michael Hill" userId="41dba03d-e58d-4389-9894-554c10310ba4" providerId="ADAL" clId="{26CC1D09-9F98-48B7-AD2C-1AB473F237FC}" dt="2024-12-19T17:23:30.807" v="4123"/>
          <ac:spMkLst>
            <pc:docMk/>
            <pc:sldMk cId="996900641" sldId="487"/>
            <ac:spMk id="6" creationId="{013FA6A1-4801-24D1-C8F4-EA1AC85AA169}"/>
          </ac:spMkLst>
        </pc:spChg>
        <pc:spChg chg="mod">
          <ac:chgData name="Michael Hill" userId="41dba03d-e58d-4389-9894-554c10310ba4" providerId="ADAL" clId="{26CC1D09-9F98-48B7-AD2C-1AB473F237FC}" dt="2024-12-19T16:26:23.163" v="2403" actId="20577"/>
          <ac:spMkLst>
            <pc:docMk/>
            <pc:sldMk cId="996900641" sldId="487"/>
            <ac:spMk id="9" creationId="{93926E3B-AF85-13BC-ED08-50573A1ECD3A}"/>
          </ac:spMkLst>
        </pc:spChg>
        <pc:spChg chg="mod">
          <ac:chgData name="Michael Hill" userId="41dba03d-e58d-4389-9894-554c10310ba4" providerId="ADAL" clId="{26CC1D09-9F98-48B7-AD2C-1AB473F237FC}" dt="2024-12-19T16:40:20.072" v="2838" actId="20577"/>
          <ac:spMkLst>
            <pc:docMk/>
            <pc:sldMk cId="996900641" sldId="487"/>
            <ac:spMk id="20" creationId="{9FC89100-FF76-180F-EB1A-678EFC80E89A}"/>
          </ac:spMkLst>
        </pc:spChg>
        <pc:grpChg chg="mod">
          <ac:chgData name="Michael Hill" userId="41dba03d-e58d-4389-9894-554c10310ba4" providerId="ADAL" clId="{26CC1D09-9F98-48B7-AD2C-1AB473F237FC}" dt="2024-12-19T16:26:26.272" v="2404" actId="14100"/>
          <ac:grpSpMkLst>
            <pc:docMk/>
            <pc:sldMk cId="996900641" sldId="487"/>
            <ac:grpSpMk id="7" creationId="{BDDA9E5C-4F28-B16F-A33A-60D4D7F4F9FB}"/>
          </ac:grpSpMkLst>
        </pc:grpChg>
      </pc:sldChg>
      <pc:sldChg chg="modSp add mod">
        <pc:chgData name="Michael Hill" userId="41dba03d-e58d-4389-9894-554c10310ba4" providerId="ADAL" clId="{26CC1D09-9F98-48B7-AD2C-1AB473F237FC}" dt="2024-12-19T17:23:33.017" v="4124"/>
        <pc:sldMkLst>
          <pc:docMk/>
          <pc:sldMk cId="2461167708" sldId="488"/>
        </pc:sldMkLst>
        <pc:spChg chg="mod">
          <ac:chgData name="Michael Hill" userId="41dba03d-e58d-4389-9894-554c10310ba4" providerId="ADAL" clId="{26CC1D09-9F98-48B7-AD2C-1AB473F237FC}" dt="2024-12-19T17:23:33.017" v="4124"/>
          <ac:spMkLst>
            <pc:docMk/>
            <pc:sldMk cId="2461167708" sldId="488"/>
            <ac:spMk id="6" creationId="{56FBD101-11AF-C5F6-86A2-01C8F624438E}"/>
          </ac:spMkLst>
        </pc:spChg>
        <pc:spChg chg="mod">
          <ac:chgData name="Michael Hill" userId="41dba03d-e58d-4389-9894-554c10310ba4" providerId="ADAL" clId="{26CC1D09-9F98-48B7-AD2C-1AB473F237FC}" dt="2024-12-19T16:47:49.627" v="3457" actId="20577"/>
          <ac:spMkLst>
            <pc:docMk/>
            <pc:sldMk cId="2461167708" sldId="488"/>
            <ac:spMk id="20" creationId="{2EFD2B65-B241-78AC-6E10-DDB3F2C3D548}"/>
          </ac:spMkLst>
        </pc:spChg>
      </pc:sldChg>
      <pc:sldChg chg="modSp add mod ord">
        <pc:chgData name="Michael Hill" userId="41dba03d-e58d-4389-9894-554c10310ba4" providerId="ADAL" clId="{26CC1D09-9F98-48B7-AD2C-1AB473F237FC}" dt="2024-12-19T17:23:39.625" v="4135" actId="20577"/>
        <pc:sldMkLst>
          <pc:docMk/>
          <pc:sldMk cId="1062880978" sldId="489"/>
        </pc:sldMkLst>
        <pc:spChg chg="mod">
          <ac:chgData name="Michael Hill" userId="41dba03d-e58d-4389-9894-554c10310ba4" providerId="ADAL" clId="{26CC1D09-9F98-48B7-AD2C-1AB473F237FC}" dt="2024-12-19T17:23:39.625" v="4135" actId="20577"/>
          <ac:spMkLst>
            <pc:docMk/>
            <pc:sldMk cId="1062880978" sldId="489"/>
            <ac:spMk id="6" creationId="{28ADCDBC-3F58-5007-4323-4DB7A4ABBFE2}"/>
          </ac:spMkLst>
        </pc:spChg>
        <pc:spChg chg="mod">
          <ac:chgData name="Michael Hill" userId="41dba03d-e58d-4389-9894-554c10310ba4" providerId="ADAL" clId="{26CC1D09-9F98-48B7-AD2C-1AB473F237FC}" dt="2024-12-19T16:52:19.755" v="3471" actId="20577"/>
          <ac:spMkLst>
            <pc:docMk/>
            <pc:sldMk cId="1062880978" sldId="489"/>
            <ac:spMk id="9" creationId="{F822E25F-A296-A3AF-6637-895799AF6349}"/>
          </ac:spMkLst>
        </pc:spChg>
        <pc:spChg chg="mod">
          <ac:chgData name="Michael Hill" userId="41dba03d-e58d-4389-9894-554c10310ba4" providerId="ADAL" clId="{26CC1D09-9F98-48B7-AD2C-1AB473F237FC}" dt="2024-12-19T17:10:54.617" v="3822" actId="20577"/>
          <ac:spMkLst>
            <pc:docMk/>
            <pc:sldMk cId="1062880978" sldId="489"/>
            <ac:spMk id="20" creationId="{6DC02F1E-354A-A748-61FA-580EBCF4307B}"/>
          </ac:spMkLst>
        </pc:spChg>
        <pc:grpChg chg="mod">
          <ac:chgData name="Michael Hill" userId="41dba03d-e58d-4389-9894-554c10310ba4" providerId="ADAL" clId="{26CC1D09-9F98-48B7-AD2C-1AB473F237FC}" dt="2024-12-19T16:52:23.975" v="3472" actId="14100"/>
          <ac:grpSpMkLst>
            <pc:docMk/>
            <pc:sldMk cId="1062880978" sldId="489"/>
            <ac:grpSpMk id="7" creationId="{5B34EEC3-CED3-A710-6055-A81FD7F621EB}"/>
          </ac:grpSpMkLst>
        </pc:grpChg>
      </pc:sldChg>
      <pc:sldChg chg="modSp add mod ord">
        <pc:chgData name="Michael Hill" userId="41dba03d-e58d-4389-9894-554c10310ba4" providerId="ADAL" clId="{26CC1D09-9F98-48B7-AD2C-1AB473F237FC}" dt="2024-12-19T17:23:52.676" v="4138"/>
        <pc:sldMkLst>
          <pc:docMk/>
          <pc:sldMk cId="2573643680" sldId="490"/>
        </pc:sldMkLst>
        <pc:spChg chg="mod">
          <ac:chgData name="Michael Hill" userId="41dba03d-e58d-4389-9894-554c10310ba4" providerId="ADAL" clId="{26CC1D09-9F98-48B7-AD2C-1AB473F237FC}" dt="2024-12-19T17:23:52.676" v="4138"/>
          <ac:spMkLst>
            <pc:docMk/>
            <pc:sldMk cId="2573643680" sldId="490"/>
            <ac:spMk id="6" creationId="{1B6D4820-41D6-B721-24A8-C1390DB61736}"/>
          </ac:spMkLst>
        </pc:spChg>
        <pc:spChg chg="mod">
          <ac:chgData name="Michael Hill" userId="41dba03d-e58d-4389-9894-554c10310ba4" providerId="ADAL" clId="{26CC1D09-9F98-48B7-AD2C-1AB473F237FC}" dt="2024-12-19T17:12:02.059" v="3836" actId="20577"/>
          <ac:spMkLst>
            <pc:docMk/>
            <pc:sldMk cId="2573643680" sldId="490"/>
            <ac:spMk id="9" creationId="{250CD903-84F3-A732-4C56-056597275CF9}"/>
          </ac:spMkLst>
        </pc:spChg>
        <pc:spChg chg="mod">
          <ac:chgData name="Michael Hill" userId="41dba03d-e58d-4389-9894-554c10310ba4" providerId="ADAL" clId="{26CC1D09-9F98-48B7-AD2C-1AB473F237FC}" dt="2024-12-19T17:15:28.959" v="3937" actId="20577"/>
          <ac:spMkLst>
            <pc:docMk/>
            <pc:sldMk cId="2573643680" sldId="490"/>
            <ac:spMk id="10" creationId="{9ED6EDE2-94FA-E9BC-6590-F15E092B62F1}"/>
          </ac:spMkLst>
        </pc:spChg>
        <pc:spChg chg="mod">
          <ac:chgData name="Michael Hill" userId="41dba03d-e58d-4389-9894-554c10310ba4" providerId="ADAL" clId="{26CC1D09-9F98-48B7-AD2C-1AB473F237FC}" dt="2024-12-19T17:14:47.424" v="3923" actId="20577"/>
          <ac:spMkLst>
            <pc:docMk/>
            <pc:sldMk cId="2573643680" sldId="490"/>
            <ac:spMk id="11" creationId="{8C435152-10C7-F505-4167-DAB49A24EDE5}"/>
          </ac:spMkLst>
        </pc:spChg>
        <pc:grpChg chg="mod">
          <ac:chgData name="Michael Hill" userId="41dba03d-e58d-4389-9894-554c10310ba4" providerId="ADAL" clId="{26CC1D09-9F98-48B7-AD2C-1AB473F237FC}" dt="2024-12-19T17:12:06.082" v="3837" actId="14100"/>
          <ac:grpSpMkLst>
            <pc:docMk/>
            <pc:sldMk cId="2573643680" sldId="490"/>
            <ac:grpSpMk id="7" creationId="{E0B76DCD-8160-B470-3DD7-D03024E302DF}"/>
          </ac:grpSpMkLst>
        </pc:grpChg>
        <pc:graphicFrameChg chg="modGraphic">
          <ac:chgData name="Michael Hill" userId="41dba03d-e58d-4389-9894-554c10310ba4" providerId="ADAL" clId="{26CC1D09-9F98-48B7-AD2C-1AB473F237FC}" dt="2024-12-19T17:13:23.201" v="3892" actId="20577"/>
          <ac:graphicFrameMkLst>
            <pc:docMk/>
            <pc:sldMk cId="2573643680" sldId="490"/>
            <ac:graphicFrameMk id="5" creationId="{33F9A181-8A6B-EBA8-2B32-E72BDA28850B}"/>
          </ac:graphicFrameMkLst>
        </pc:graphicFrameChg>
      </pc:sldChg>
      <pc:sldChg chg="modSp add mod ord">
        <pc:chgData name="Michael Hill" userId="41dba03d-e58d-4389-9894-554c10310ba4" providerId="ADAL" clId="{26CC1D09-9F98-48B7-AD2C-1AB473F237FC}" dt="2024-12-19T20:39:16.890" v="7240" actId="20577"/>
        <pc:sldMkLst>
          <pc:docMk/>
          <pc:sldMk cId="3297087370" sldId="491"/>
        </pc:sldMkLst>
        <pc:spChg chg="mod">
          <ac:chgData name="Michael Hill" userId="41dba03d-e58d-4389-9894-554c10310ba4" providerId="ADAL" clId="{26CC1D09-9F98-48B7-AD2C-1AB473F237FC}" dt="2024-12-19T17:23:54.770" v="4139"/>
          <ac:spMkLst>
            <pc:docMk/>
            <pc:sldMk cId="3297087370" sldId="491"/>
            <ac:spMk id="6" creationId="{811DE43A-608F-B5C3-AE88-1A5DDCCBB97E}"/>
          </ac:spMkLst>
        </pc:spChg>
        <pc:spChg chg="mod">
          <ac:chgData name="Michael Hill" userId="41dba03d-e58d-4389-9894-554c10310ba4" providerId="ADAL" clId="{26CC1D09-9F98-48B7-AD2C-1AB473F237FC}" dt="2024-12-19T17:14:57.150" v="3931" actId="20577"/>
          <ac:spMkLst>
            <pc:docMk/>
            <pc:sldMk cId="3297087370" sldId="491"/>
            <ac:spMk id="9" creationId="{05CACA41-26CA-C65C-91FE-31888579822A}"/>
          </ac:spMkLst>
        </pc:spChg>
        <pc:spChg chg="mod">
          <ac:chgData name="Michael Hill" userId="41dba03d-e58d-4389-9894-554c10310ba4" providerId="ADAL" clId="{26CC1D09-9F98-48B7-AD2C-1AB473F237FC}" dt="2024-12-19T20:39:16.890" v="7240" actId="20577"/>
          <ac:spMkLst>
            <pc:docMk/>
            <pc:sldMk cId="3297087370" sldId="491"/>
            <ac:spMk id="11" creationId="{B874E605-13BD-62F8-E5D3-CE816C42CF56}"/>
          </ac:spMkLst>
        </pc:spChg>
        <pc:spChg chg="mod">
          <ac:chgData name="Michael Hill" userId="41dba03d-e58d-4389-9894-554c10310ba4" providerId="ADAL" clId="{26CC1D09-9F98-48B7-AD2C-1AB473F237FC}" dt="2024-12-19T17:20:44.816" v="4009" actId="20577"/>
          <ac:spMkLst>
            <pc:docMk/>
            <pc:sldMk cId="3297087370" sldId="491"/>
            <ac:spMk id="18" creationId="{E3699653-BB1A-F28F-6F9D-A6E6B9FF14AA}"/>
          </ac:spMkLst>
        </pc:spChg>
        <pc:grpChg chg="mod">
          <ac:chgData name="Michael Hill" userId="41dba03d-e58d-4389-9894-554c10310ba4" providerId="ADAL" clId="{26CC1D09-9F98-48B7-AD2C-1AB473F237FC}" dt="2024-12-19T17:14:59.729" v="3932" actId="14100"/>
          <ac:grpSpMkLst>
            <pc:docMk/>
            <pc:sldMk cId="3297087370" sldId="491"/>
            <ac:grpSpMk id="7" creationId="{1C4F5978-C7A1-3C6F-EE24-406FFA99F32E}"/>
          </ac:grpSpMkLst>
        </pc:grpChg>
        <pc:cxnChg chg="mod">
          <ac:chgData name="Michael Hill" userId="41dba03d-e58d-4389-9894-554c10310ba4" providerId="ADAL" clId="{26CC1D09-9F98-48B7-AD2C-1AB473F237FC}" dt="2024-12-19T17:23:59.508" v="4141" actId="1076"/>
          <ac:cxnSpMkLst>
            <pc:docMk/>
            <pc:sldMk cId="3297087370" sldId="491"/>
            <ac:cxnSpMk id="16" creationId="{0DF41328-D6AF-07F9-A932-14D5514070D5}"/>
          </ac:cxnSpMkLst>
        </pc:cxnChg>
      </pc:sldChg>
      <pc:sldChg chg="add del">
        <pc:chgData name="Michael Hill" userId="41dba03d-e58d-4389-9894-554c10310ba4" providerId="ADAL" clId="{26CC1D09-9F98-48B7-AD2C-1AB473F237FC}" dt="2024-12-19T17:24:07.314" v="4143" actId="2890"/>
        <pc:sldMkLst>
          <pc:docMk/>
          <pc:sldMk cId="1616475695" sldId="492"/>
        </pc:sldMkLst>
      </pc:sldChg>
      <pc:sldChg chg="modSp add mod ord">
        <pc:chgData name="Michael Hill" userId="41dba03d-e58d-4389-9894-554c10310ba4" providerId="ADAL" clId="{26CC1D09-9F98-48B7-AD2C-1AB473F237FC}" dt="2024-12-19T17:34:10.662" v="4560" actId="20577"/>
        <pc:sldMkLst>
          <pc:docMk/>
          <pc:sldMk cId="3671646896" sldId="492"/>
        </pc:sldMkLst>
        <pc:spChg chg="mod">
          <ac:chgData name="Michael Hill" userId="41dba03d-e58d-4389-9894-554c10310ba4" providerId="ADAL" clId="{26CC1D09-9F98-48B7-AD2C-1AB473F237FC}" dt="2024-12-19T17:24:19.145" v="4171" actId="20577"/>
          <ac:spMkLst>
            <pc:docMk/>
            <pc:sldMk cId="3671646896" sldId="492"/>
            <ac:spMk id="6" creationId="{5391AF14-0BFE-C5A3-44C9-D1947695DF03}"/>
          </ac:spMkLst>
        </pc:spChg>
        <pc:spChg chg="mod">
          <ac:chgData name="Michael Hill" userId="41dba03d-e58d-4389-9894-554c10310ba4" providerId="ADAL" clId="{26CC1D09-9F98-48B7-AD2C-1AB473F237FC}" dt="2024-12-19T17:29:12.536" v="4193" actId="20577"/>
          <ac:spMkLst>
            <pc:docMk/>
            <pc:sldMk cId="3671646896" sldId="492"/>
            <ac:spMk id="9" creationId="{8045A498-E3B0-6D26-09F5-89D5C5D41A1D}"/>
          </ac:spMkLst>
        </pc:spChg>
        <pc:spChg chg="mod">
          <ac:chgData name="Michael Hill" userId="41dba03d-e58d-4389-9894-554c10310ba4" providerId="ADAL" clId="{26CC1D09-9F98-48B7-AD2C-1AB473F237FC}" dt="2024-12-19T17:34:10.662" v="4560" actId="20577"/>
          <ac:spMkLst>
            <pc:docMk/>
            <pc:sldMk cId="3671646896" sldId="492"/>
            <ac:spMk id="20" creationId="{2CC3FABE-680A-1905-4E5E-1B0BF94CA2F3}"/>
          </ac:spMkLst>
        </pc:spChg>
        <pc:grpChg chg="mod">
          <ac:chgData name="Michael Hill" userId="41dba03d-e58d-4389-9894-554c10310ba4" providerId="ADAL" clId="{26CC1D09-9F98-48B7-AD2C-1AB473F237FC}" dt="2024-12-19T17:29:12.828" v="4194" actId="14100"/>
          <ac:grpSpMkLst>
            <pc:docMk/>
            <pc:sldMk cId="3671646896" sldId="492"/>
            <ac:grpSpMk id="7" creationId="{CDD69A51-232A-EAE7-B88C-66E103AD1B25}"/>
          </ac:grpSpMkLst>
        </pc:grpChg>
      </pc:sldChg>
      <pc:sldChg chg="modSp add mod">
        <pc:chgData name="Michael Hill" userId="41dba03d-e58d-4389-9894-554c10310ba4" providerId="ADAL" clId="{26CC1D09-9F98-48B7-AD2C-1AB473F237FC}" dt="2024-12-19T17:44:19.524" v="4946" actId="20577"/>
        <pc:sldMkLst>
          <pc:docMk/>
          <pc:sldMk cId="1499719011" sldId="493"/>
        </pc:sldMkLst>
        <pc:spChg chg="mod">
          <ac:chgData name="Michael Hill" userId="41dba03d-e58d-4389-9894-554c10310ba4" providerId="ADAL" clId="{26CC1D09-9F98-48B7-AD2C-1AB473F237FC}" dt="2024-12-19T17:36:10.006" v="4576" actId="20577"/>
          <ac:spMkLst>
            <pc:docMk/>
            <pc:sldMk cId="1499719011" sldId="493"/>
            <ac:spMk id="9" creationId="{6CB9A4FA-F72D-E4C1-6FB9-49CCFBCB15B3}"/>
          </ac:spMkLst>
        </pc:spChg>
        <pc:spChg chg="mod">
          <ac:chgData name="Michael Hill" userId="41dba03d-e58d-4389-9894-554c10310ba4" providerId="ADAL" clId="{26CC1D09-9F98-48B7-AD2C-1AB473F237FC}" dt="2024-12-19T17:44:19.524" v="4946" actId="20577"/>
          <ac:spMkLst>
            <pc:docMk/>
            <pc:sldMk cId="1499719011" sldId="493"/>
            <ac:spMk id="20" creationId="{AE2AB033-1853-5D68-B7D1-858106610F24}"/>
          </ac:spMkLst>
        </pc:spChg>
        <pc:grpChg chg="mod">
          <ac:chgData name="Michael Hill" userId="41dba03d-e58d-4389-9894-554c10310ba4" providerId="ADAL" clId="{26CC1D09-9F98-48B7-AD2C-1AB473F237FC}" dt="2024-12-19T17:36:13.168" v="4577" actId="14100"/>
          <ac:grpSpMkLst>
            <pc:docMk/>
            <pc:sldMk cId="1499719011" sldId="493"/>
            <ac:grpSpMk id="7" creationId="{D9820B2C-771C-4C5B-A959-7B4CED03CD5C}"/>
          </ac:grpSpMkLst>
        </pc:grpChg>
      </pc:sldChg>
      <pc:sldChg chg="addSp modSp add mod">
        <pc:chgData name="Michael Hill" userId="41dba03d-e58d-4389-9894-554c10310ba4" providerId="ADAL" clId="{26CC1D09-9F98-48B7-AD2C-1AB473F237FC}" dt="2024-12-19T19:57:09.766" v="6177" actId="27636"/>
        <pc:sldMkLst>
          <pc:docMk/>
          <pc:sldMk cId="4095120192" sldId="494"/>
        </pc:sldMkLst>
        <pc:spChg chg="mod">
          <ac:chgData name="Michael Hill" userId="41dba03d-e58d-4389-9894-554c10310ba4" providerId="ADAL" clId="{26CC1D09-9F98-48B7-AD2C-1AB473F237FC}" dt="2024-12-19T17:45:12.933" v="4957" actId="20577"/>
          <ac:spMkLst>
            <pc:docMk/>
            <pc:sldMk cId="4095120192" sldId="494"/>
            <ac:spMk id="9" creationId="{125EA448-70ED-97BE-298A-79BC882D2825}"/>
          </ac:spMkLst>
        </pc:spChg>
        <pc:spChg chg="mod">
          <ac:chgData name="Michael Hill" userId="41dba03d-e58d-4389-9894-554c10310ba4" providerId="ADAL" clId="{26CC1D09-9F98-48B7-AD2C-1AB473F237FC}" dt="2024-12-19T19:57:09.766" v="6177" actId="27636"/>
          <ac:spMkLst>
            <pc:docMk/>
            <pc:sldMk cId="4095120192" sldId="494"/>
            <ac:spMk id="20" creationId="{0DFEDE35-CCDB-37A5-9940-27EC848612B1}"/>
          </ac:spMkLst>
        </pc:spChg>
        <pc:grpChg chg="mod">
          <ac:chgData name="Michael Hill" userId="41dba03d-e58d-4389-9894-554c10310ba4" providerId="ADAL" clId="{26CC1D09-9F98-48B7-AD2C-1AB473F237FC}" dt="2024-12-19T17:45:14.561" v="4958" actId="14100"/>
          <ac:grpSpMkLst>
            <pc:docMk/>
            <pc:sldMk cId="4095120192" sldId="494"/>
            <ac:grpSpMk id="7" creationId="{AF2352F7-B5C5-CFA6-F4C1-73ACFCA10BEE}"/>
          </ac:grpSpMkLst>
        </pc:grpChg>
        <pc:picChg chg="add mod">
          <ac:chgData name="Michael Hill" userId="41dba03d-e58d-4389-9894-554c10310ba4" providerId="ADAL" clId="{26CC1D09-9F98-48B7-AD2C-1AB473F237FC}" dt="2024-12-19T19:57:07.497" v="6175" actId="1076"/>
          <ac:picMkLst>
            <pc:docMk/>
            <pc:sldMk cId="4095120192" sldId="494"/>
            <ac:picMk id="2050" creationId="{8F884AF0-E339-E0E9-09B2-2C0049C7D5CC}"/>
          </ac:picMkLst>
        </pc:picChg>
      </pc:sldChg>
      <pc:sldChg chg="delSp modSp add mod">
        <pc:chgData name="Michael Hill" userId="41dba03d-e58d-4389-9894-554c10310ba4" providerId="ADAL" clId="{26CC1D09-9F98-48B7-AD2C-1AB473F237FC}" dt="2024-12-19T19:49:54.258" v="5706" actId="20577"/>
        <pc:sldMkLst>
          <pc:docMk/>
          <pc:sldMk cId="3917580503" sldId="495"/>
        </pc:sldMkLst>
        <pc:spChg chg="mod">
          <ac:chgData name="Michael Hill" userId="41dba03d-e58d-4389-9894-554c10310ba4" providerId="ADAL" clId="{26CC1D09-9F98-48B7-AD2C-1AB473F237FC}" dt="2024-12-19T17:55:33.704" v="5314" actId="20577"/>
          <ac:spMkLst>
            <pc:docMk/>
            <pc:sldMk cId="3917580503" sldId="495"/>
            <ac:spMk id="9" creationId="{8485F08B-601B-820C-DC2E-0580B1E70076}"/>
          </ac:spMkLst>
        </pc:spChg>
        <pc:spChg chg="mod">
          <ac:chgData name="Michael Hill" userId="41dba03d-e58d-4389-9894-554c10310ba4" providerId="ADAL" clId="{26CC1D09-9F98-48B7-AD2C-1AB473F237FC}" dt="2024-12-19T19:49:54.258" v="5706" actId="20577"/>
          <ac:spMkLst>
            <pc:docMk/>
            <pc:sldMk cId="3917580503" sldId="495"/>
            <ac:spMk id="20" creationId="{2968B6B4-4BCE-C80D-C7AB-12CCE2F1F56A}"/>
          </ac:spMkLst>
        </pc:spChg>
        <pc:grpChg chg="mod">
          <ac:chgData name="Michael Hill" userId="41dba03d-e58d-4389-9894-554c10310ba4" providerId="ADAL" clId="{26CC1D09-9F98-48B7-AD2C-1AB473F237FC}" dt="2024-12-19T17:55:41.936" v="5316" actId="1038"/>
          <ac:grpSpMkLst>
            <pc:docMk/>
            <pc:sldMk cId="3917580503" sldId="495"/>
            <ac:grpSpMk id="7" creationId="{596747F0-3625-6926-552A-E10CE08D2118}"/>
          </ac:grpSpMkLst>
        </pc:grpChg>
      </pc:sldChg>
      <pc:sldChg chg="addSp modSp add mod">
        <pc:chgData name="Michael Hill" userId="41dba03d-e58d-4389-9894-554c10310ba4" providerId="ADAL" clId="{26CC1D09-9F98-48B7-AD2C-1AB473F237FC}" dt="2024-12-19T19:56:08.566" v="6090" actId="1076"/>
        <pc:sldMkLst>
          <pc:docMk/>
          <pc:sldMk cId="2514777902" sldId="496"/>
        </pc:sldMkLst>
        <pc:spChg chg="mod">
          <ac:chgData name="Michael Hill" userId="41dba03d-e58d-4389-9894-554c10310ba4" providerId="ADAL" clId="{26CC1D09-9F98-48B7-AD2C-1AB473F237FC}" dt="2024-12-19T19:51:15.383" v="5716" actId="20577"/>
          <ac:spMkLst>
            <pc:docMk/>
            <pc:sldMk cId="2514777902" sldId="496"/>
            <ac:spMk id="9" creationId="{763D4024-F90C-4028-76A3-F0DA393712EC}"/>
          </ac:spMkLst>
        </pc:spChg>
        <pc:spChg chg="mod">
          <ac:chgData name="Michael Hill" userId="41dba03d-e58d-4389-9894-554c10310ba4" providerId="ADAL" clId="{26CC1D09-9F98-48B7-AD2C-1AB473F237FC}" dt="2024-12-19T19:56:00.563" v="6084" actId="14100"/>
          <ac:spMkLst>
            <pc:docMk/>
            <pc:sldMk cId="2514777902" sldId="496"/>
            <ac:spMk id="20" creationId="{2ACBEA22-9B56-78FD-A685-E08CFD740004}"/>
          </ac:spMkLst>
        </pc:spChg>
        <pc:grpChg chg="mod">
          <ac:chgData name="Michael Hill" userId="41dba03d-e58d-4389-9894-554c10310ba4" providerId="ADAL" clId="{26CC1D09-9F98-48B7-AD2C-1AB473F237FC}" dt="2024-12-19T19:51:17.232" v="5717" actId="14100"/>
          <ac:grpSpMkLst>
            <pc:docMk/>
            <pc:sldMk cId="2514777902" sldId="496"/>
            <ac:grpSpMk id="7" creationId="{2A0AFCA5-4D74-5827-51BC-BADEF2813334}"/>
          </ac:grpSpMkLst>
        </pc:grpChg>
        <pc:picChg chg="add mod">
          <ac:chgData name="Michael Hill" userId="41dba03d-e58d-4389-9894-554c10310ba4" providerId="ADAL" clId="{26CC1D09-9F98-48B7-AD2C-1AB473F237FC}" dt="2024-12-19T19:56:08.566" v="6090" actId="1076"/>
          <ac:picMkLst>
            <pc:docMk/>
            <pc:sldMk cId="2514777902" sldId="496"/>
            <ac:picMk id="3074" creationId="{C4591908-53D7-4AD0-C3D8-6CCA2971E5ED}"/>
          </ac:picMkLst>
        </pc:picChg>
      </pc:sldChg>
      <pc:sldChg chg="addSp delSp modSp add mod">
        <pc:chgData name="Michael Hill" userId="41dba03d-e58d-4389-9894-554c10310ba4" providerId="ADAL" clId="{26CC1D09-9F98-48B7-AD2C-1AB473F237FC}" dt="2024-12-19T20:26:12.546" v="7137" actId="20577"/>
        <pc:sldMkLst>
          <pc:docMk/>
          <pc:sldMk cId="2738394320" sldId="497"/>
        </pc:sldMkLst>
        <pc:spChg chg="mod">
          <ac:chgData name="Michael Hill" userId="41dba03d-e58d-4389-9894-554c10310ba4" providerId="ADAL" clId="{26CC1D09-9F98-48B7-AD2C-1AB473F237FC}" dt="2024-12-19T20:26:12.546" v="7137" actId="20577"/>
          <ac:spMkLst>
            <pc:docMk/>
            <pc:sldMk cId="2738394320" sldId="497"/>
            <ac:spMk id="20" creationId="{32BA4FA1-F43E-C269-F491-194789344760}"/>
          </ac:spMkLst>
        </pc:spChg>
        <pc:picChg chg="add mod">
          <ac:chgData name="Michael Hill" userId="41dba03d-e58d-4389-9894-554c10310ba4" providerId="ADAL" clId="{26CC1D09-9F98-48B7-AD2C-1AB473F237FC}" dt="2024-12-19T20:20:42.476" v="6910" actId="1076"/>
          <ac:picMkLst>
            <pc:docMk/>
            <pc:sldMk cId="2738394320" sldId="497"/>
            <ac:picMk id="3" creationId="{E4951BD7-BCB3-8A41-D314-BB1B00B3ACEA}"/>
          </ac:picMkLst>
        </pc:picChg>
      </pc:sldChg>
      <pc:sldChg chg="addSp delSp modSp add mod">
        <pc:chgData name="Michael Hill" userId="41dba03d-e58d-4389-9894-554c10310ba4" providerId="ADAL" clId="{26CC1D09-9F98-48B7-AD2C-1AB473F237FC}" dt="2024-12-19T20:04:50.536" v="6572" actId="1076"/>
        <pc:sldMkLst>
          <pc:docMk/>
          <pc:sldMk cId="4069875480" sldId="498"/>
        </pc:sldMkLst>
        <pc:spChg chg="mod">
          <ac:chgData name="Michael Hill" userId="41dba03d-e58d-4389-9894-554c10310ba4" providerId="ADAL" clId="{26CC1D09-9F98-48B7-AD2C-1AB473F237FC}" dt="2024-12-19T20:04:23.445" v="6567" actId="20577"/>
          <ac:spMkLst>
            <pc:docMk/>
            <pc:sldMk cId="4069875480" sldId="498"/>
            <ac:spMk id="20" creationId="{72F674EC-0392-9BEC-781C-266E7130ECB1}"/>
          </ac:spMkLst>
        </pc:spChg>
        <pc:picChg chg="add mod">
          <ac:chgData name="Michael Hill" userId="41dba03d-e58d-4389-9894-554c10310ba4" providerId="ADAL" clId="{26CC1D09-9F98-48B7-AD2C-1AB473F237FC}" dt="2024-12-19T20:04:50.536" v="6572" actId="1076"/>
          <ac:picMkLst>
            <pc:docMk/>
            <pc:sldMk cId="4069875480" sldId="498"/>
            <ac:picMk id="4098" creationId="{9E01CCEE-DEEE-4E4E-996C-9AD46195E515}"/>
          </ac:picMkLst>
        </pc:picChg>
      </pc:sldChg>
      <pc:sldChg chg="addSp delSp modSp add mod">
        <pc:chgData name="Michael Hill" userId="41dba03d-e58d-4389-9894-554c10310ba4" providerId="ADAL" clId="{26CC1D09-9F98-48B7-AD2C-1AB473F237FC}" dt="2024-12-19T20:34:43.425" v="7220" actId="20577"/>
        <pc:sldMkLst>
          <pc:docMk/>
          <pc:sldMk cId="3818152412" sldId="499"/>
        </pc:sldMkLst>
        <pc:spChg chg="mod">
          <ac:chgData name="Michael Hill" userId="41dba03d-e58d-4389-9894-554c10310ba4" providerId="ADAL" clId="{26CC1D09-9F98-48B7-AD2C-1AB473F237FC}" dt="2024-12-19T20:29:33.387" v="7151" actId="20577"/>
          <ac:spMkLst>
            <pc:docMk/>
            <pc:sldMk cId="3818152412" sldId="499"/>
            <ac:spMk id="9" creationId="{869D756A-0BE9-BEDE-989B-A464DFD01C08}"/>
          </ac:spMkLst>
        </pc:spChg>
        <pc:spChg chg="mod">
          <ac:chgData name="Michael Hill" userId="41dba03d-e58d-4389-9894-554c10310ba4" providerId="ADAL" clId="{26CC1D09-9F98-48B7-AD2C-1AB473F237FC}" dt="2024-12-19T20:34:43.425" v="7220" actId="20577"/>
          <ac:spMkLst>
            <pc:docMk/>
            <pc:sldMk cId="3818152412" sldId="499"/>
            <ac:spMk id="20" creationId="{EE472BE4-07DD-4EAA-587D-ADBF6B32ED53}"/>
          </ac:spMkLst>
        </pc:spChg>
        <pc:grpChg chg="mod">
          <ac:chgData name="Michael Hill" userId="41dba03d-e58d-4389-9894-554c10310ba4" providerId="ADAL" clId="{26CC1D09-9F98-48B7-AD2C-1AB473F237FC}" dt="2024-12-19T20:29:36.305" v="7152" actId="14100"/>
          <ac:grpSpMkLst>
            <pc:docMk/>
            <pc:sldMk cId="3818152412" sldId="499"/>
            <ac:grpSpMk id="7" creationId="{84DD5EF5-FAB2-9FBB-0113-0408658A4F7A}"/>
          </ac:grpSpMkLst>
        </pc:grpChg>
        <pc:picChg chg="add mod modCrop">
          <ac:chgData name="Michael Hill" userId="41dba03d-e58d-4389-9894-554c10310ba4" providerId="ADAL" clId="{26CC1D09-9F98-48B7-AD2C-1AB473F237FC}" dt="2024-12-19T20:31:46.211" v="7205" actId="1076"/>
          <ac:picMkLst>
            <pc:docMk/>
            <pc:sldMk cId="3818152412" sldId="499"/>
            <ac:picMk id="5" creationId="{B19B43DD-BBFD-8603-7BDA-3E6FEBC144C3}"/>
          </ac:picMkLst>
        </pc:picChg>
        <pc:picChg chg="add mod">
          <ac:chgData name="Michael Hill" userId="41dba03d-e58d-4389-9894-554c10310ba4" providerId="ADAL" clId="{26CC1D09-9F98-48B7-AD2C-1AB473F237FC}" dt="2024-12-19T20:34:35.144" v="7217" actId="1076"/>
          <ac:picMkLst>
            <pc:docMk/>
            <pc:sldMk cId="3818152412" sldId="499"/>
            <ac:picMk id="11" creationId="{B815067C-35FC-C55D-C15F-1918891950E5}"/>
          </ac:picMkLst>
        </pc:picChg>
        <pc:picChg chg="add mod">
          <ac:chgData name="Michael Hill" userId="41dba03d-e58d-4389-9894-554c10310ba4" providerId="ADAL" clId="{26CC1D09-9F98-48B7-AD2C-1AB473F237FC}" dt="2024-12-19T20:34:35.786" v="7218" actId="1076"/>
          <ac:picMkLst>
            <pc:docMk/>
            <pc:sldMk cId="3818152412" sldId="499"/>
            <ac:picMk id="16" creationId="{694D7007-0004-C314-23FD-5BCCAE94F5B4}"/>
          </ac:picMkLst>
        </pc:picChg>
        <pc:picChg chg="add mod">
          <ac:chgData name="Michael Hill" userId="41dba03d-e58d-4389-9894-554c10310ba4" providerId="ADAL" clId="{26CC1D09-9F98-48B7-AD2C-1AB473F237FC}" dt="2024-12-19T20:34:37.193" v="7219" actId="1076"/>
          <ac:picMkLst>
            <pc:docMk/>
            <pc:sldMk cId="3818152412" sldId="499"/>
            <ac:picMk id="19" creationId="{8E3B6AA5-3426-0CD0-52BD-3BF962CAD9FA}"/>
          </ac:picMkLst>
        </pc:picChg>
      </pc:sldChg>
    </pc:docChg>
  </pc:docChgLst>
  <pc:docChgLst>
    <pc:chgData name="Michael Hill" userId="41dba03d-e58d-4389-9894-554c10310ba4" providerId="ADAL" clId="{12B6DBD1-190D-4D6C-B805-BDA0630CC68D}"/>
    <pc:docChg chg="undo custSel modSld">
      <pc:chgData name="Michael Hill" userId="41dba03d-e58d-4389-9894-554c10310ba4" providerId="ADAL" clId="{12B6DBD1-190D-4D6C-B805-BDA0630CC68D}" dt="2025-01-21T17:08:26.698" v="81" actId="208"/>
      <pc:docMkLst>
        <pc:docMk/>
      </pc:docMkLst>
      <pc:sldChg chg="modSp mod">
        <pc:chgData name="Michael Hill" userId="41dba03d-e58d-4389-9894-554c10310ba4" providerId="ADAL" clId="{12B6DBD1-190D-4D6C-B805-BDA0630CC68D}" dt="2025-01-21T17:08:26.698" v="81" actId="208"/>
        <pc:sldMkLst>
          <pc:docMk/>
          <pc:sldMk cId="4178909235" sldId="447"/>
        </pc:sldMkLst>
        <pc:spChg chg="mod">
          <ac:chgData name="Michael Hill" userId="41dba03d-e58d-4389-9894-554c10310ba4" providerId="ADAL" clId="{12B6DBD1-190D-4D6C-B805-BDA0630CC68D}" dt="2025-01-21T17:08:26.698" v="81" actId="208"/>
          <ac:spMkLst>
            <pc:docMk/>
            <pc:sldMk cId="4178909235" sldId="447"/>
            <ac:spMk id="14" creationId="{11798CF6-C430-EFF2-8412-E340F23899B0}"/>
          </ac:spMkLst>
        </pc:spChg>
        <pc:spChg chg="mod">
          <ac:chgData name="Michael Hill" userId="41dba03d-e58d-4389-9894-554c10310ba4" providerId="ADAL" clId="{12B6DBD1-190D-4D6C-B805-BDA0630CC68D}" dt="2025-01-21T16:52:48.037" v="77" actId="20577"/>
          <ac:spMkLst>
            <pc:docMk/>
            <pc:sldMk cId="4178909235" sldId="447"/>
            <ac:spMk id="20" creationId="{3D480A74-8A88-5101-9C92-E953BEA648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2A0E-95C2-43DC-2861-20BCC5D0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0673-CAFF-9EE0-1B6E-9DD8CFA3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F06C-335B-8E6D-C207-A27CC857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1558-5553-CAD4-E039-4805E11D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511D-4C2C-A653-2524-9E0D0F6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E78F-59F6-27D7-55F4-AC3E009E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FA41-96FC-08C4-1550-D5B67505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9211-2DC1-66C1-664D-3CE4279F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C1DF-E2F3-75F8-5C18-22E40DB5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51F4-3CC5-E620-4B49-77E26059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574D7-5CC0-229C-1E4D-4259E3AD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23502-FE67-6E6B-05B6-0B476CC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0264-479B-5B14-996D-02BA08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D37F-ABC0-AF20-29A1-4272386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1F11-7D19-E831-B3C5-03BDD027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DF6B-4196-513E-4B79-1BA01C7A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F0A5-753B-581B-10B3-17691C07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11A7-BDE8-E4EC-ABD3-08E3B89B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637E-ED33-2BB1-4FF1-3C82A0D6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4B1A-D41E-B1AC-628A-0FCF488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93F0-E92A-3788-2060-BE0D0A88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D8BE-B165-6EE7-ED25-EBDCBB8C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8C57-0CED-6D98-92AA-4C61B30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E8F8-0936-A8D9-6F9E-6F8C1B55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BC5D-542B-814D-0839-35219FAE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B0E6-A6C6-21D3-149A-F737F32E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EA9-2C7A-BFDC-D420-5CAE2508C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4AE2-4023-D10F-86D4-6053B7A9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3108-AEFF-97C7-090A-FEE21E7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17EB-1822-4DEA-BC31-BB0021AD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19C1-A991-259D-54B8-1779F478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93D1-A3D7-D459-B35B-910B450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692D-D890-DC05-6CB5-31796CEE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0491-2643-7CEF-8DF7-9FCA4020C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DD468-A762-86F5-6E3B-321050E85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0688E-7B4E-3EF3-76F4-0A91DFBD3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55A7-6C2D-04EB-BC56-D67EAE8B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CE67F-906A-05D5-908E-FD6D813B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6CA14-88F8-E220-F014-5F92CE01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999D-88DB-49B8-8146-06EBFA0F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7224B-7E10-F5E9-B353-84A53C75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1E90C-6FB8-8345-A3D3-2D5AC5B8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99401-8F11-BAA8-504B-548A248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DBE15-46B1-BE65-7A28-688CC39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BDCE7-D766-71F7-B584-B9C8275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4C1C-8461-8968-B6E6-518FC0D4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00C6-532F-C99A-E6FE-A147ED51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8479-B369-3354-01CC-1B562B5A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F9220-95F5-56D4-5FEF-27B0E3EB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5C74-D1F7-51C5-D75A-9062387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3B8C4-9D64-68EF-64E2-AF0AFA0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48BE-7BA3-8742-8D16-6E9C5509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E492-35EB-4466-7C09-74842614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1F4D-06E8-B2FB-435D-1C32E9F0A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E018-544E-C888-D331-5E5DF789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F9E6-F2B8-7FA0-31A0-E83991C5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2A5B4-0B11-DF1E-7C94-F3002127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3-893F-E641-86D2-E0526DE1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D9EDA-1997-F916-BE26-6972C073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74C0-723A-7964-335B-83690AFE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987D-183F-022F-3883-40B115949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DDA48-E58B-4B8E-8E38-4CDAF2E248C9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C38F-19EF-9CB6-6C67-F2633B70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96E5-0DB3-8C8C-37DE-C72BBE6D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5EA5256B-9573-1D62-6C08-49DD4AC0AF67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8EAAE1-06B4-D79A-9946-32A21B2D4BF2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12B0C25A-F776-F00E-333F-03CC2767D2C7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214A-C5D2-B455-68C4-8D07C7E7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8031" y="1047003"/>
            <a:ext cx="5810602" cy="2826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Organization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990"/>
            <a:ext cx="9144000" cy="7148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2.1.9 – 2.1.10: Binary Representation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2.0 – Computer organization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803791-3323-5BB2-D425-9F43F6234F41}"/>
              </a:ext>
            </a:extLst>
          </p:cNvPr>
          <p:cNvGrpSpPr/>
          <p:nvPr/>
        </p:nvGrpSpPr>
        <p:grpSpPr>
          <a:xfrm rot="10800000">
            <a:off x="800023" y="1526978"/>
            <a:ext cx="6496493" cy="2439669"/>
            <a:chOff x="2551296" y="-377151"/>
            <a:chExt cx="6496493" cy="2439669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15D0F600-D785-7A03-FE44-8FBDC5F8905E}"/>
                </a:ext>
              </a:extLst>
            </p:cNvPr>
            <p:cNvSpPr/>
            <p:nvPr/>
          </p:nvSpPr>
          <p:spPr>
            <a:xfrm rot="16200000">
              <a:off x="5096879" y="-1424341"/>
              <a:ext cx="2439669" cy="4534049"/>
            </a:xfrm>
            <a:prstGeom prst="trapezoid">
              <a:avLst>
                <a:gd name="adj" fmla="val 20878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 rot="10800000">
              <a:off x="2551296" y="131340"/>
              <a:ext cx="6496493" cy="1569660"/>
            </a:xfrm>
            <a:prstGeom prst="rect">
              <a:avLst/>
            </a:prstGeom>
            <a:noFill/>
            <a:scene3d>
              <a:camera prst="perspectiveContrastingLeftFacing" fov="5400000">
                <a:rot lat="0" lon="192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ln w="381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TOPIC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10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021A65-71BA-0BB1-90FA-1A7A1A11F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68D303BA-9C14-CEC7-B692-E1D17AAD29ED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3C8129-559E-FF63-5F94-DB5372FE3ABB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34C5A23F-4BE9-43CE-A4C6-200EDC3C58A0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DAD725-0C94-D5A2-92FE-E435F8BB3BE2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A46571-4EAB-BFC0-389B-A515B4E6F629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3FA6A1-4801-24D1-C8F4-EA1AC85AA169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2.1.9 – BINARY NUMBER SYSTEM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DDA9E5C-4F28-B16F-A33A-60D4D7F4F9FB}"/>
              </a:ext>
            </a:extLst>
          </p:cNvPr>
          <p:cNvGrpSpPr/>
          <p:nvPr/>
        </p:nvGrpSpPr>
        <p:grpSpPr>
          <a:xfrm>
            <a:off x="358570" y="1045596"/>
            <a:ext cx="8304523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63BFB7-A052-EE6F-5616-9FF72533F3A9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926E3B-AF85-13BC-ED08-50573A1ECD3A}"/>
                </a:ext>
              </a:extLst>
            </p:cNvPr>
            <p:cNvSpPr txBox="1"/>
            <p:nvPr/>
          </p:nvSpPr>
          <p:spPr>
            <a:xfrm>
              <a:off x="896919" y="1480643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NEGATIVE NUMBERS IN BINARY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9FC89100-FF76-180F-EB1A-678EFC80E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820534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Negative numbers in binary are represented in </a:t>
            </a:r>
            <a:r>
              <a:rPr lang="en-US" sz="2800" i="1" dirty="0">
                <a:solidFill>
                  <a:schemeClr val="bg1"/>
                </a:solidFill>
              </a:rPr>
              <a:t>two’s complement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To convert a number to the negative version of itself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First, we invert each digit of the number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56</a:t>
            </a:r>
            <a:r>
              <a:rPr lang="en-US" sz="2400" baseline="-25000" dirty="0">
                <a:solidFill>
                  <a:schemeClr val="bg1"/>
                </a:solidFill>
              </a:rPr>
              <a:t>10</a:t>
            </a:r>
            <a:r>
              <a:rPr lang="en-US" sz="2400" dirty="0">
                <a:solidFill>
                  <a:schemeClr val="bg1"/>
                </a:solidFill>
              </a:rPr>
              <a:t> in binary (represented as a byte) = 00111000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Inverted, 11000111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Second, we add a 1 to this number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11001000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exact same method can be used to invert the number back to positive value</a:t>
            </a:r>
          </a:p>
        </p:txBody>
      </p:sp>
    </p:spTree>
    <p:extLst>
      <p:ext uri="{BB962C8B-B14F-4D97-AF65-F5344CB8AC3E}">
        <p14:creationId xmlns:p14="http://schemas.microsoft.com/office/powerpoint/2010/main" val="996900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B72891-5627-87B2-3A47-9DD7A352B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AD574B41-C575-74B5-F9E5-6A332D487FBD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C227C2-E9BC-4EFA-A346-0FF22309269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68719953-1E19-21BA-7A80-C8C0C184F84D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6877A2-3AE5-39E7-814A-9DA2251F9B8E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2EE0FF-1623-DAEE-EBC6-6EB68BA1A18E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FBD101-11AF-C5F6-86A2-01C8F624438E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2.1.9 – BINARY NUMBER SYSTEM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0289473-3C55-B8B0-5A5E-DEFFF0074A5F}"/>
              </a:ext>
            </a:extLst>
          </p:cNvPr>
          <p:cNvGrpSpPr/>
          <p:nvPr/>
        </p:nvGrpSpPr>
        <p:grpSpPr>
          <a:xfrm>
            <a:off x="358570" y="1045596"/>
            <a:ext cx="8304523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F759AE-E3FE-49BC-ECC5-C204972D4EC1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0B883-7549-D356-D061-F3DD095C4413}"/>
                </a:ext>
              </a:extLst>
            </p:cNvPr>
            <p:cNvSpPr txBox="1"/>
            <p:nvPr/>
          </p:nvSpPr>
          <p:spPr>
            <a:xfrm>
              <a:off x="896919" y="1480643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NEGATIVE NUMBERS IN BINARY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2EFD2B65-B241-78AC-6E10-DDB3F2C3D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820534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 two’s complement, the largest positive number we can store in a byte is no longer 11111111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 = 255</a:t>
            </a:r>
            <a:r>
              <a:rPr lang="en-US" sz="2800" baseline="-25000" dirty="0">
                <a:solidFill>
                  <a:schemeClr val="bg1"/>
                </a:solidFill>
              </a:rPr>
              <a:t>10</a:t>
            </a:r>
            <a:r>
              <a:rPr lang="en-US" sz="2800" dirty="0">
                <a:solidFill>
                  <a:schemeClr val="bg1"/>
                </a:solidFill>
              </a:rPr>
              <a:t> = 2</a:t>
            </a:r>
            <a:r>
              <a:rPr lang="en-US" sz="2800" baseline="30000" dirty="0">
                <a:solidFill>
                  <a:schemeClr val="bg1"/>
                </a:solidFill>
              </a:rPr>
              <a:t>8 </a:t>
            </a:r>
            <a:r>
              <a:rPr lang="en-US" sz="2800" dirty="0">
                <a:solidFill>
                  <a:schemeClr val="bg1"/>
                </a:solidFill>
              </a:rPr>
              <a:t>– 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It is now 01111111</a:t>
            </a:r>
            <a:r>
              <a:rPr lang="en-US" sz="2400" baseline="-25000" dirty="0">
                <a:solidFill>
                  <a:schemeClr val="bg1"/>
                </a:solidFill>
              </a:rPr>
              <a:t>2 </a:t>
            </a:r>
            <a:r>
              <a:rPr lang="en-US" sz="2400" dirty="0">
                <a:solidFill>
                  <a:schemeClr val="bg1"/>
                </a:solidFill>
              </a:rPr>
              <a:t>= 127</a:t>
            </a:r>
            <a:r>
              <a:rPr lang="en-US" sz="2400" baseline="-25000" dirty="0">
                <a:solidFill>
                  <a:schemeClr val="bg1"/>
                </a:solidFill>
              </a:rPr>
              <a:t>10</a:t>
            </a:r>
            <a:r>
              <a:rPr lang="en-US" sz="2400" dirty="0">
                <a:solidFill>
                  <a:schemeClr val="bg1"/>
                </a:solidFill>
              </a:rPr>
              <a:t> = 2</a:t>
            </a:r>
            <a:r>
              <a:rPr lang="en-US" sz="2400" baseline="300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 – 1, since the first bit in the byte is reserved to indicate the sign of the number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largest negative number that can be represented is 11111111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 = -1</a:t>
            </a:r>
            <a:r>
              <a:rPr lang="en-US" sz="2400" baseline="-25000" dirty="0">
                <a:solidFill>
                  <a:schemeClr val="bg1"/>
                </a:solidFill>
              </a:rPr>
              <a:t>10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smallest positive number that can be stored is 00000001</a:t>
            </a:r>
            <a:r>
              <a:rPr lang="en-US" sz="2400" baseline="-25000" dirty="0">
                <a:solidFill>
                  <a:schemeClr val="bg1"/>
                </a:solidFill>
              </a:rPr>
              <a:t>2 </a:t>
            </a:r>
            <a:r>
              <a:rPr lang="en-US" sz="2400" dirty="0">
                <a:solidFill>
                  <a:schemeClr val="bg1"/>
                </a:solidFill>
              </a:rPr>
              <a:t>= 1</a:t>
            </a:r>
            <a:r>
              <a:rPr lang="en-US" sz="2400" baseline="-25000" dirty="0">
                <a:solidFill>
                  <a:schemeClr val="bg1"/>
                </a:solidFill>
              </a:rPr>
              <a:t>10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smallest negative number that can be stored is 10000000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 = -128</a:t>
            </a:r>
            <a:r>
              <a:rPr lang="en-US" sz="2400" baseline="-25000" dirty="0">
                <a:solidFill>
                  <a:schemeClr val="bg1"/>
                </a:solidFill>
              </a:rPr>
              <a:t>10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167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EA66BD-6229-A3E3-6F57-9173DF669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930CE821-0DC0-01E5-3B56-FA556DFB3CED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62ACA-2CFA-8B53-62C1-9B1BECB86330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8A89CCFC-EB39-732B-5A95-ED1D285D898D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293C5A-7AF3-7DA2-5FC6-E4F141ED82EE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8447F85-F2E6-86C7-3CF8-E726B2738374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ADCDBC-3F58-5007-4323-4DB7A4ABBFE2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2.1.9 – HEXADECIMAL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B34EEC3-CED3-A710-6055-A81FD7F621EB}"/>
              </a:ext>
            </a:extLst>
          </p:cNvPr>
          <p:cNvGrpSpPr/>
          <p:nvPr/>
        </p:nvGrpSpPr>
        <p:grpSpPr>
          <a:xfrm>
            <a:off x="358570" y="1045596"/>
            <a:ext cx="8663510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AC4035-95C1-E1E4-2CEF-E9693C3843A7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22E25F-A296-A3AF-6637-895799AF6349}"/>
                </a:ext>
              </a:extLst>
            </p:cNvPr>
            <p:cNvSpPr txBox="1"/>
            <p:nvPr/>
          </p:nvSpPr>
          <p:spPr>
            <a:xfrm>
              <a:off x="896919" y="1480643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HEXADECIMAL NUMBER SYSTEM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6DC02F1E-354A-A748-61FA-580EBCF43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820534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To shorten the visual representation of binary, we can compress it into </a:t>
            </a:r>
            <a:r>
              <a:rPr lang="en-US" sz="2800" i="1" dirty="0">
                <a:solidFill>
                  <a:schemeClr val="bg1"/>
                </a:solidFill>
              </a:rPr>
              <a:t>hexadecimal</a:t>
            </a:r>
            <a:r>
              <a:rPr lang="en-US" sz="2800" dirty="0">
                <a:solidFill>
                  <a:schemeClr val="bg1"/>
                </a:solidFill>
              </a:rPr>
              <a:t>, or </a:t>
            </a:r>
            <a:r>
              <a:rPr lang="en-US" sz="2800" i="1" dirty="0">
                <a:solidFill>
                  <a:schemeClr val="bg1"/>
                </a:solidFill>
              </a:rPr>
              <a:t>base 16</a:t>
            </a:r>
            <a:endParaRPr lang="en-US" sz="2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 hex, we use 16 digits, these being 0-9, and A-F (since we ran out of numbers)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Ex: A4E</a:t>
            </a:r>
            <a:r>
              <a:rPr lang="en-US" sz="2800" baseline="-25000" dirty="0">
                <a:solidFill>
                  <a:schemeClr val="bg1"/>
                </a:solidFill>
              </a:rPr>
              <a:t>16</a:t>
            </a:r>
            <a:r>
              <a:rPr lang="en-US" sz="2800" dirty="0">
                <a:solidFill>
                  <a:schemeClr val="bg1"/>
                </a:solidFill>
              </a:rPr>
              <a:t> = (A * 256) + (4 * 16) + (E * 1) = 2638</a:t>
            </a:r>
            <a:r>
              <a:rPr lang="en-US" sz="2800" baseline="-25000" dirty="0">
                <a:solidFill>
                  <a:schemeClr val="bg1"/>
                </a:solidFill>
              </a:rPr>
              <a:t>10</a:t>
            </a:r>
            <a:endParaRPr lang="en-US" sz="2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A4E</a:t>
            </a:r>
            <a:r>
              <a:rPr lang="en-US" sz="2800" baseline="-25000" dirty="0">
                <a:solidFill>
                  <a:schemeClr val="bg1"/>
                </a:solidFill>
              </a:rPr>
              <a:t>16</a:t>
            </a:r>
            <a:r>
              <a:rPr lang="en-US" sz="2800" dirty="0">
                <a:solidFill>
                  <a:schemeClr val="bg1"/>
                </a:solidFill>
              </a:rPr>
              <a:t> = (10 * 16</a:t>
            </a:r>
            <a:r>
              <a:rPr lang="en-US" sz="2800" baseline="30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+ (4 * 16</a:t>
            </a:r>
            <a:r>
              <a:rPr lang="en-US" sz="2800" baseline="30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+ (14 * 16</a:t>
            </a:r>
            <a:r>
              <a:rPr lang="en-US" sz="2800" baseline="30000" dirty="0">
                <a:solidFill>
                  <a:schemeClr val="bg1"/>
                </a:solidFill>
              </a:rPr>
              <a:t>0</a:t>
            </a:r>
            <a:r>
              <a:rPr lang="en-US" sz="2800" dirty="0">
                <a:solidFill>
                  <a:schemeClr val="bg1"/>
                </a:solidFill>
              </a:rPr>
              <a:t>) = 2638</a:t>
            </a:r>
            <a:r>
              <a:rPr lang="en-US" sz="2800" baseline="-25000" dirty="0">
                <a:solidFill>
                  <a:schemeClr val="bg1"/>
                </a:solidFill>
              </a:rPr>
              <a:t>10</a:t>
            </a:r>
            <a:endParaRPr lang="en-US" sz="2800" baseline="30000" dirty="0">
              <a:solidFill>
                <a:schemeClr val="bg1"/>
              </a:solidFill>
            </a:endParaRPr>
          </a:p>
          <a:p>
            <a:pPr algn="l"/>
            <a:endParaRPr lang="en-US" sz="2800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880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63315F-48A9-BD86-70A9-4E8EC8E0F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03020B9A-18B4-0B38-8C41-992AD8D7AED2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664E9E-7099-EC9E-8BF8-9CE33CB54907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3702A7C9-11FC-883B-103A-574EF9A82AA7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8F4987B-A931-C37E-98EE-B01B6A73B9B0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98BBF6-40A0-05C7-8404-69E66BA2FB75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6D4820-41D6-B721-24A8-C1390DB61736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2.1.9 – HEXADECIMAL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0B76DCD-8160-B470-3DD7-D03024E302DF}"/>
              </a:ext>
            </a:extLst>
          </p:cNvPr>
          <p:cNvGrpSpPr/>
          <p:nvPr/>
        </p:nvGrpSpPr>
        <p:grpSpPr>
          <a:xfrm>
            <a:off x="358570" y="1057536"/>
            <a:ext cx="8047137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B950BA-910A-0DB3-A02E-04EF1AC4868E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0CD903-84F3-A732-4C56-056597275CF9}"/>
                </a:ext>
              </a:extLst>
            </p:cNvPr>
            <p:cNvSpPr txBox="1"/>
            <p:nvPr/>
          </p:nvSpPr>
          <p:spPr>
            <a:xfrm>
              <a:off x="896919" y="1480643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HEXADECIMAL CONVERSIONS</a:t>
              </a: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F9A181-8A6B-EBA8-2B32-E72BDA288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362638"/>
              </p:ext>
            </p:extLst>
          </p:nvPr>
        </p:nvGraphicFramePr>
        <p:xfrm>
          <a:off x="237067" y="3289261"/>
          <a:ext cx="1125050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918">
                  <a:extLst>
                    <a:ext uri="{9D8B030D-6E8A-4147-A177-3AD203B41FA5}">
                      <a16:colId xmlns:a16="http://schemas.microsoft.com/office/drawing/2014/main" val="2041343608"/>
                    </a:ext>
                  </a:extLst>
                </a:gridCol>
                <a:gridCol w="1743304">
                  <a:extLst>
                    <a:ext uri="{9D8B030D-6E8A-4147-A177-3AD203B41FA5}">
                      <a16:colId xmlns:a16="http://schemas.microsoft.com/office/drawing/2014/main" val="166618197"/>
                    </a:ext>
                  </a:extLst>
                </a:gridCol>
                <a:gridCol w="1705200">
                  <a:extLst>
                    <a:ext uri="{9D8B030D-6E8A-4147-A177-3AD203B41FA5}">
                      <a16:colId xmlns:a16="http://schemas.microsoft.com/office/drawing/2014/main" val="2402138185"/>
                    </a:ext>
                  </a:extLst>
                </a:gridCol>
                <a:gridCol w="1724251">
                  <a:extLst>
                    <a:ext uri="{9D8B030D-6E8A-4147-A177-3AD203B41FA5}">
                      <a16:colId xmlns:a16="http://schemas.microsoft.com/office/drawing/2014/main" val="1317766397"/>
                    </a:ext>
                  </a:extLst>
                </a:gridCol>
                <a:gridCol w="1752833">
                  <a:extLst>
                    <a:ext uri="{9D8B030D-6E8A-4147-A177-3AD203B41FA5}">
                      <a16:colId xmlns:a16="http://schemas.microsoft.com/office/drawing/2014/main" val="1432550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Multiplier (Power of sixteen)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72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323880"/>
                  </a:ext>
                </a:extLst>
              </a:tr>
            </a:tbl>
          </a:graphicData>
        </a:graphic>
      </p:graphicFrame>
      <p:sp>
        <p:nvSpPr>
          <p:cNvPr id="10" name="Subtitle 2">
            <a:extLst>
              <a:ext uri="{FF2B5EF4-FFF2-40B4-BE49-F238E27FC236}">
                <a16:creationId xmlns:a16="http://schemas.microsoft.com/office/drawing/2014/main" id="{9ED6EDE2-94FA-E9BC-6590-F15E092B6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37" y="4572000"/>
            <a:ext cx="11849503" cy="199409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F20A</a:t>
            </a:r>
            <a:r>
              <a:rPr lang="en-US" sz="2800" baseline="-25000" dirty="0">
                <a:solidFill>
                  <a:schemeClr val="bg1"/>
                </a:solidFill>
              </a:rPr>
              <a:t>16</a:t>
            </a:r>
            <a:r>
              <a:rPr lang="en-US" sz="2800" dirty="0">
                <a:solidFill>
                  <a:schemeClr val="bg1"/>
                </a:solidFill>
              </a:rPr>
              <a:t> = (15 * 4096) + (2 * 256) + (16 * 0) + (1 * 10) = 61962</a:t>
            </a:r>
            <a:r>
              <a:rPr lang="en-US" sz="2800" baseline="-25000" dirty="0">
                <a:solidFill>
                  <a:schemeClr val="bg1"/>
                </a:solidFill>
              </a:rPr>
              <a:t>10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C435152-10C7-F505-4167-DAB49A24EDE5}"/>
              </a:ext>
            </a:extLst>
          </p:cNvPr>
          <p:cNvSpPr txBox="1">
            <a:spLocks/>
          </p:cNvSpPr>
          <p:nvPr/>
        </p:nvSpPr>
        <p:spPr>
          <a:xfrm>
            <a:off x="330485" y="2689012"/>
            <a:ext cx="11334603" cy="183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Hex to Decimal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43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82E3A8-972B-8BA9-973E-1906AEE8C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5DCB2C2A-3756-1445-E196-B3E5B70E3DFB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DAA864-1D8E-9CB8-5CC4-7A756615D110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2F850413-CC6A-B45B-FBAC-E3C9491BD54D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5D2802-6306-EA31-B10A-DE4274382746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FFE9BDD-AE7C-7246-4B50-0C97B3C70F52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1DE43A-608F-B5C3-AE88-1A5DDCCBB97E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2.1.9 – HEXADECIMAL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C4F5978-C7A1-3C6F-EE24-406FFA99F32E}"/>
              </a:ext>
            </a:extLst>
          </p:cNvPr>
          <p:cNvGrpSpPr/>
          <p:nvPr/>
        </p:nvGrpSpPr>
        <p:grpSpPr>
          <a:xfrm>
            <a:off x="358570" y="1057536"/>
            <a:ext cx="546649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A6CFC5-EC89-D38E-FA1D-02081193D912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CACA41-26CA-C65C-91FE-31888579822A}"/>
                </a:ext>
              </a:extLst>
            </p:cNvPr>
            <p:cNvSpPr txBox="1"/>
            <p:nvPr/>
          </p:nvSpPr>
          <p:spPr>
            <a:xfrm>
              <a:off x="896919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HEX CONVERSIONS</a:t>
              </a:r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B874E605-13BD-62F8-E5D3-CE816C42CF56}"/>
              </a:ext>
            </a:extLst>
          </p:cNvPr>
          <p:cNvSpPr txBox="1">
            <a:spLocks/>
          </p:cNvSpPr>
          <p:nvPr/>
        </p:nvSpPr>
        <p:spPr>
          <a:xfrm>
            <a:off x="7782560" y="2799568"/>
            <a:ext cx="3732106" cy="4014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Read the remainders from bottom to top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1051</a:t>
            </a:r>
            <a:r>
              <a:rPr lang="en-US" sz="2800" baseline="-25000" dirty="0">
                <a:solidFill>
                  <a:schemeClr val="bg1"/>
                </a:solidFill>
              </a:rPr>
              <a:t>10</a:t>
            </a:r>
            <a:r>
              <a:rPr lang="en-US" sz="2800" dirty="0">
                <a:solidFill>
                  <a:schemeClr val="bg1"/>
                </a:solidFill>
              </a:rPr>
              <a:t> = 41B</a:t>
            </a:r>
            <a:r>
              <a:rPr lang="en-US" sz="2800" baseline="-25000" dirty="0">
                <a:solidFill>
                  <a:schemeClr val="bg1"/>
                </a:solidFill>
              </a:rPr>
              <a:t>16</a:t>
            </a:r>
            <a:endParaRPr lang="en-US" sz="2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F41328-D6AF-07F9-A932-14D5514070D5}"/>
              </a:ext>
            </a:extLst>
          </p:cNvPr>
          <p:cNvCxnSpPr>
            <a:cxnSpLocks/>
          </p:cNvCxnSpPr>
          <p:nvPr/>
        </p:nvCxnSpPr>
        <p:spPr>
          <a:xfrm flipV="1">
            <a:off x="7010401" y="3120404"/>
            <a:ext cx="0" cy="1661569"/>
          </a:xfrm>
          <a:prstGeom prst="straightConnector1">
            <a:avLst/>
          </a:prstGeom>
          <a:ln w="76200">
            <a:solidFill>
              <a:srgbClr val="37A76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E3699653-BB1A-F28F-6F9D-A6E6B9FF14AA}"/>
              </a:ext>
            </a:extLst>
          </p:cNvPr>
          <p:cNvSpPr txBox="1">
            <a:spLocks/>
          </p:cNvSpPr>
          <p:nvPr/>
        </p:nvSpPr>
        <p:spPr>
          <a:xfrm>
            <a:off x="1093893" y="2841412"/>
            <a:ext cx="10723595" cy="4014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Decimal to Hex</a:t>
            </a:r>
            <a:endParaRPr lang="en-US" sz="2800" baseline="300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1051/16 = 65 with remainder 11 (B)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65/16 = 4 with remainder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4/16 = 0 with remainder 4</a:t>
            </a:r>
          </a:p>
        </p:txBody>
      </p:sp>
    </p:spTree>
    <p:extLst>
      <p:ext uri="{BB962C8B-B14F-4D97-AF65-F5344CB8AC3E}">
        <p14:creationId xmlns:p14="http://schemas.microsoft.com/office/powerpoint/2010/main" val="3297087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996432-7335-0CC0-04A0-FB2A475A2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DC6CEC81-2BAF-F16C-0580-7F4F497CA8E9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B0E58A-E55D-E293-A862-52EF42738ADA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AB378CB1-4C69-A862-5EDD-54A65D4855D8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21ED33-33C2-8658-6702-30695F8B5A4A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FC3C7F-860D-4B6A-EBC1-AAFC35ED3352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91AF14-0BFE-C5A3-44C9-D1947695DF03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2.1.10 – DATA REPRESENTATION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DD69A51-232A-EAE7-B88C-66E103AD1B25}"/>
              </a:ext>
            </a:extLst>
          </p:cNvPr>
          <p:cNvGrpSpPr/>
          <p:nvPr/>
        </p:nvGrpSpPr>
        <p:grpSpPr>
          <a:xfrm>
            <a:off x="358571" y="1045596"/>
            <a:ext cx="5859350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051542-AECE-8EF0-1F8D-F176C95D1A18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45A498-E3B0-6D26-09F5-89D5C5D41A1D}"/>
                </a:ext>
              </a:extLst>
            </p:cNvPr>
            <p:cNvSpPr txBox="1"/>
            <p:nvPr/>
          </p:nvSpPr>
          <p:spPr>
            <a:xfrm>
              <a:off x="896919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Representing data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2CC3FABE-680A-1905-4E5E-1B0BF94CA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820534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Because everything in a computer is binary, there’s only two possible values it can represent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 order to represent more complex data we string these binary numbers together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number of bits data is given determines how many different values it can possibly represent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8 bits = 2</a:t>
            </a:r>
            <a:r>
              <a:rPr lang="en-US" sz="2800" baseline="30000" dirty="0">
                <a:solidFill>
                  <a:schemeClr val="bg1"/>
                </a:solidFill>
              </a:rPr>
              <a:t>8</a:t>
            </a:r>
            <a:r>
              <a:rPr lang="en-US" sz="2800" dirty="0">
                <a:solidFill>
                  <a:schemeClr val="bg1"/>
                </a:solidFill>
              </a:rPr>
              <a:t> values = 256 values, 16 bits = 2</a:t>
            </a:r>
            <a:r>
              <a:rPr lang="en-US" sz="2800" baseline="30000" dirty="0">
                <a:solidFill>
                  <a:schemeClr val="bg1"/>
                </a:solidFill>
              </a:rPr>
              <a:t>16 </a:t>
            </a:r>
            <a:r>
              <a:rPr lang="en-US" sz="2800" dirty="0">
                <a:solidFill>
                  <a:schemeClr val="bg1"/>
                </a:solidFill>
              </a:rPr>
              <a:t>values = 65536 values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646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2916CC-700D-C60C-80AD-4635F62D0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2CD4CF55-00D5-400F-DC61-1352A9ECC629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235D60-AB62-5D3A-90FB-74CCF801A823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8055A071-F07B-27C7-D00B-25ACE4912479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7A7E4E-14B1-2AFD-1265-FD712A985A4C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09F22B-2078-FFC7-F93D-FCBBA097A41E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5668A5-9B66-70EC-1D65-CBEC55AA2287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2.1.10 – DATA REPRESENTATION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0B2C-771C-4C5B-A959-7B4CED03CD5C}"/>
              </a:ext>
            </a:extLst>
          </p:cNvPr>
          <p:cNvGrpSpPr/>
          <p:nvPr/>
        </p:nvGrpSpPr>
        <p:grpSpPr>
          <a:xfrm>
            <a:off x="358571" y="1045596"/>
            <a:ext cx="4890762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E7C9FC-8C31-AE5A-CA49-62DA22E315E6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B9A4FA-F72D-E4C1-6FB9-49CCFBCB15B3}"/>
                </a:ext>
              </a:extLst>
            </p:cNvPr>
            <p:cNvSpPr txBox="1"/>
            <p:nvPr/>
          </p:nvSpPr>
          <p:spPr>
            <a:xfrm>
              <a:off x="896919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DATA - INTEGERS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AE2AB033-1853-5D68-B7D1-858106610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820534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Integers are typically represented using two’s complement (from earlier in the slides)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number of bits an integer is given determines what its maximum value is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8 bits -&gt; 2</a:t>
            </a:r>
            <a:r>
              <a:rPr lang="en-US" baseline="30000" dirty="0">
                <a:solidFill>
                  <a:schemeClr val="bg1"/>
                </a:solidFill>
              </a:rPr>
              <a:t>8 </a:t>
            </a:r>
            <a:r>
              <a:rPr lang="en-US" dirty="0">
                <a:solidFill>
                  <a:schemeClr val="bg1"/>
                </a:solidFill>
              </a:rPr>
              <a:t>/ 2 – 1 = 127 maximum value, -(2</a:t>
            </a:r>
            <a:r>
              <a:rPr lang="en-US" baseline="30000" dirty="0">
                <a:solidFill>
                  <a:schemeClr val="bg1"/>
                </a:solidFill>
              </a:rPr>
              <a:t>8</a:t>
            </a:r>
            <a:r>
              <a:rPr lang="en-US" dirty="0">
                <a:solidFill>
                  <a:schemeClr val="bg1"/>
                </a:solidFill>
              </a:rPr>
              <a:t> / 2) = -128 minimum value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32 bits -&gt; 2</a:t>
            </a:r>
            <a:r>
              <a:rPr lang="en-US" baseline="30000" dirty="0">
                <a:solidFill>
                  <a:schemeClr val="bg1"/>
                </a:solidFill>
              </a:rPr>
              <a:t>32</a:t>
            </a:r>
            <a:r>
              <a:rPr lang="en-US" dirty="0">
                <a:solidFill>
                  <a:schemeClr val="bg1"/>
                </a:solidFill>
              </a:rPr>
              <a:t> / 2 – 1 = 2,147,483,647, maximum value, -(2</a:t>
            </a:r>
            <a:r>
              <a:rPr lang="en-US" baseline="30000" dirty="0">
                <a:solidFill>
                  <a:schemeClr val="bg1"/>
                </a:solidFill>
              </a:rPr>
              <a:t>32 </a:t>
            </a:r>
            <a:r>
              <a:rPr lang="en-US" dirty="0">
                <a:solidFill>
                  <a:schemeClr val="bg1"/>
                </a:solidFill>
              </a:rPr>
              <a:t>/ 2) = -2,147,483,648</a:t>
            </a:r>
          </a:p>
        </p:txBody>
      </p:sp>
    </p:spTree>
    <p:extLst>
      <p:ext uri="{BB962C8B-B14F-4D97-AF65-F5344CB8AC3E}">
        <p14:creationId xmlns:p14="http://schemas.microsoft.com/office/powerpoint/2010/main" val="1499719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55A1EE-5504-D847-D5D5-76CC330F6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C290EC79-4EF3-4637-4F8C-8A6B1FE4F060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BE5D11-2895-234F-3FB6-D65FF4895D17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D5BF3D34-6BE5-C41F-9B5B-8CB809D15751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4F651E-0071-D2BD-F56A-F735F96EDB2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845595-EEB3-D233-9E0A-E094FD70FD7B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8F44AF-C3D8-5830-B58D-907CC70E4546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2.1.10 – DATA REPRESENTATION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F2352F7-B5C5-CFA6-F4C1-73ACFCA10BEE}"/>
              </a:ext>
            </a:extLst>
          </p:cNvPr>
          <p:cNvGrpSpPr/>
          <p:nvPr/>
        </p:nvGrpSpPr>
        <p:grpSpPr>
          <a:xfrm>
            <a:off x="358570" y="1045596"/>
            <a:ext cx="5798389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820AFE-D1F5-5DED-67E5-68B29C6915D7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5EA448-70ED-97BE-298A-79BC882D2825}"/>
                </a:ext>
              </a:extLst>
            </p:cNvPr>
            <p:cNvSpPr txBox="1"/>
            <p:nvPr/>
          </p:nvSpPr>
          <p:spPr>
            <a:xfrm>
              <a:off x="896919" y="1480643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DATA - CHARACTERs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0DFEDE35-CCDB-37A5-9940-27EC84861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3" y="2252324"/>
            <a:ext cx="6374283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ASCII – the American Standard Code for Information Interchange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Character encoding scheme based on English alphabet used to represent text on computers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Each letter is given a value from 0 to 127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2</a:t>
            </a:r>
            <a:r>
              <a:rPr lang="en-US" sz="2200" baseline="30000" dirty="0">
                <a:solidFill>
                  <a:schemeClr val="bg1"/>
                </a:solidFill>
              </a:rPr>
              <a:t>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Contains letters, digits, punctuation, and some system characters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What’s a potential issue with ASCII?</a:t>
            </a:r>
          </a:p>
        </p:txBody>
      </p:sp>
      <p:pic>
        <p:nvPicPr>
          <p:cNvPr id="2050" name="Picture 2" descr="ASCII - Computer Science Wiki">
            <a:extLst>
              <a:ext uri="{FF2B5EF4-FFF2-40B4-BE49-F238E27FC236}">
                <a16:creationId xmlns:a16="http://schemas.microsoft.com/office/drawing/2014/main" id="{8F884AF0-E339-E0E9-09B2-2C0049C7D5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77"/>
          <a:stretch/>
        </p:blipFill>
        <p:spPr bwMode="auto">
          <a:xfrm>
            <a:off x="7411932" y="887317"/>
            <a:ext cx="451590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120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E8E078-E382-5961-CC86-0CD7D90BB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87DCED68-631F-BA3D-984C-B2215EEFF09B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66E8A5-E248-51FE-92A2-4E8FCD58F2BF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DECF5EF8-8377-28B3-9854-D225C2F27607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D3DF4E-B7C2-FAE2-F60A-7473E6220DBC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5DA542F-4FBC-86D9-42DC-18F6E7F2F5C2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5A0394-435A-DB51-7995-11B6FF35BB05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2.1.10 – DATA REPRESENTATION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40F346-3467-65F7-B574-FCFAC9FA6D60}"/>
              </a:ext>
            </a:extLst>
          </p:cNvPr>
          <p:cNvGrpSpPr/>
          <p:nvPr/>
        </p:nvGrpSpPr>
        <p:grpSpPr>
          <a:xfrm>
            <a:off x="358570" y="1045596"/>
            <a:ext cx="5798389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7B43186-3345-2D67-6855-1E2077DE50E9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CF0F5D-47FF-BBB3-EB3F-A7EDD20FBEF4}"/>
                </a:ext>
              </a:extLst>
            </p:cNvPr>
            <p:cNvSpPr txBox="1"/>
            <p:nvPr/>
          </p:nvSpPr>
          <p:spPr>
            <a:xfrm>
              <a:off x="896919" y="1480643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DATA - CHARACTERs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72F674EC-0392-9BEC-781C-266E7130E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56292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 cases where ASCII just isn’t enough, we use Unicode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UTF-8 is an 8 bit Unicode encoding that is ‘backwards compatible’ with ASCII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UTF-16 is a 16 bit enc</a:t>
            </a:r>
            <a:r>
              <a:rPr lang="en-US" dirty="0">
                <a:solidFill>
                  <a:schemeClr val="bg1"/>
                </a:solidFill>
              </a:rPr>
              <a:t>oding scheme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UTF-32 is a 32 bit encoding scheme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scheme actually only needs 21 bits, as we are nowhere close to having 2</a:t>
            </a:r>
            <a:r>
              <a:rPr lang="en-US" baseline="30000" dirty="0">
                <a:solidFill>
                  <a:schemeClr val="bg1"/>
                </a:solidFill>
              </a:rPr>
              <a:t>32</a:t>
            </a:r>
            <a:r>
              <a:rPr lang="en-US" dirty="0">
                <a:solidFill>
                  <a:schemeClr val="bg1"/>
                </a:solidFill>
              </a:rPr>
              <a:t> characters to encode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Unicode also has support for emojis</a:t>
            </a:r>
          </a:p>
          <a:p>
            <a:pPr algn="l"/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098" name="Picture 2" descr="unicode | P—DPA">
            <a:extLst>
              <a:ext uri="{FF2B5EF4-FFF2-40B4-BE49-F238E27FC236}">
                <a16:creationId xmlns:a16="http://schemas.microsoft.com/office/drawing/2014/main" id="{9E01CCEE-DEEE-4E4E-996C-9AD46195E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059" y="1606646"/>
            <a:ext cx="5292420" cy="364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875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ABBDC5-AD8D-9A12-3B72-BFAA03531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8996F8A2-24FE-457A-33FA-31A5A9D01DE6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2E1D7C-16F9-B1D9-E8C1-778E1D3A083C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198266C3-10FE-4B8B-4519-9315E82B7B7C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977814-0BCE-57DF-AB09-7C7FF4BB14CE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3BC1B5A-1A02-2360-20C5-0A79682C1CE8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EF7B48-F2DD-066C-26C2-C414D1544D01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2.1.10 – DATA REPRESENTATION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6747F0-3625-6926-552A-E10CE08D2118}"/>
              </a:ext>
            </a:extLst>
          </p:cNvPr>
          <p:cNvGrpSpPr/>
          <p:nvPr/>
        </p:nvGrpSpPr>
        <p:grpSpPr>
          <a:xfrm>
            <a:off x="365344" y="1045596"/>
            <a:ext cx="4515908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E39114-A430-20DB-8C91-B86F13D6E2CA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85F08B-601B-820C-DC2E-0580B1E70076}"/>
                </a:ext>
              </a:extLst>
            </p:cNvPr>
            <p:cNvSpPr txBox="1"/>
            <p:nvPr/>
          </p:nvSpPr>
          <p:spPr>
            <a:xfrm>
              <a:off x="896919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DATA - STRINGS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2968B6B4-4BCE-C80D-C7AB-12CCE2F1F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3" y="2252324"/>
            <a:ext cx="10113163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Strings are simply the combination of many characters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How many bits does it take to store an average word?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Some programming languages lack a built in ‘String’ data type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Instead, strings are just arrays of characters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Example: C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is how all programming languages handle strings on the backend, but most still provide a more convenient data type to use it</a:t>
            </a:r>
          </a:p>
        </p:txBody>
      </p:sp>
    </p:spTree>
    <p:extLst>
      <p:ext uri="{BB962C8B-B14F-4D97-AF65-F5344CB8AC3E}">
        <p14:creationId xmlns:p14="http://schemas.microsoft.com/office/powerpoint/2010/main" val="3917580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and contrast a Command Line Interface (CLI) with a Graphical User Interface (GUI)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QUESTION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me fire PNG">
            <a:extLst>
              <a:ext uri="{FF2B5EF4-FFF2-40B4-BE49-F238E27FC236}">
                <a16:creationId xmlns:a16="http://schemas.microsoft.com/office/drawing/2014/main" id="{E71B6D99-2A72-5DBB-82ED-705E2F050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5298343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lame fire PNG">
            <a:extLst>
              <a:ext uri="{FF2B5EF4-FFF2-40B4-BE49-F238E27FC236}">
                <a16:creationId xmlns:a16="http://schemas.microsoft.com/office/drawing/2014/main" id="{AB8DB945-2BED-E7C6-96E2-E58E2C014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5432" y="5227913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lame fire PNG">
            <a:extLst>
              <a:ext uri="{FF2B5EF4-FFF2-40B4-BE49-F238E27FC236}">
                <a16:creationId xmlns:a16="http://schemas.microsoft.com/office/drawing/2014/main" id="{921FFBF9-2771-21AA-5DC0-96913C3C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826" y="538573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144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B08D48-C8F5-4873-EDAA-21EF6D29A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B832C273-EC99-40E0-A58A-4DF1BAEDD4D3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EE01E8-C94B-526A-009D-B1EA00CF165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2D3CDA35-A862-C56B-8A60-B9CCCA03A3A3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761DF9-05D0-1439-7B06-764CE050667A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A17B8E-E798-FE09-7BC8-1D779FD19084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9C2807-9FFB-9BA1-697F-66C3BD5227D1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2.1.10 – DATA REPRESENTATION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A0AFCA5-4D74-5827-51BC-BADEF2813334}"/>
              </a:ext>
            </a:extLst>
          </p:cNvPr>
          <p:cNvGrpSpPr/>
          <p:nvPr/>
        </p:nvGrpSpPr>
        <p:grpSpPr>
          <a:xfrm>
            <a:off x="365344" y="1045596"/>
            <a:ext cx="4111829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23AD86-1152-87FB-CA29-B7E994B9ECA6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3D4024-F90C-4028-76A3-F0DA393712EC}"/>
                </a:ext>
              </a:extLst>
            </p:cNvPr>
            <p:cNvSpPr txBox="1"/>
            <p:nvPr/>
          </p:nvSpPr>
          <p:spPr>
            <a:xfrm>
              <a:off x="896919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DATA - COLOR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2ACBEA22-9B56-78FD-A685-E08CFD740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5866284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Even the visuals on our computers must be represented using binary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screen is a 2D grid of pixels with dimensions such as 1920x1080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Each pixel has three lights that merge to form visible color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Red, Green, and Blue (RGB)</a:t>
            </a:r>
          </a:p>
        </p:txBody>
      </p:sp>
      <p:pic>
        <p:nvPicPr>
          <p:cNvPr id="3074" name="Picture 2" descr="27. Color – Conceptual Physics">
            <a:extLst>
              <a:ext uri="{FF2B5EF4-FFF2-40B4-BE49-F238E27FC236}">
                <a16:creationId xmlns:a16="http://schemas.microsoft.com/office/drawing/2014/main" id="{C4591908-53D7-4AD0-C3D8-6CCA2971E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929" y="1373486"/>
            <a:ext cx="4502150" cy="430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777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D2F95C-FB7B-EC9D-F64A-7E2BC3241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87610BC5-1D85-3BC7-9A11-9DAD472FA784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1AFAA9-0019-3FD9-3028-BD8CA1A67FBF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CB6358D4-7D1E-6B4E-D76C-7967082E9B95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3A0295-A587-9E74-0F42-AF7776EF056B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DD2606-4B3D-92FB-5BE9-01B8AEFFC954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775C28-1289-1846-FB48-6B5E301189CE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2.1.10 – DATA REPRESENTATION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CAD090F-C597-E111-66FB-25DCA01FF937}"/>
              </a:ext>
            </a:extLst>
          </p:cNvPr>
          <p:cNvGrpSpPr/>
          <p:nvPr/>
        </p:nvGrpSpPr>
        <p:grpSpPr>
          <a:xfrm>
            <a:off x="365344" y="1045596"/>
            <a:ext cx="4111829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7F76127-E40B-9AAA-38C5-DE8FFEC781CA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F5F2ED-389D-6063-883B-38D8F2784634}"/>
                </a:ext>
              </a:extLst>
            </p:cNvPr>
            <p:cNvSpPr txBox="1"/>
            <p:nvPr/>
          </p:nvSpPr>
          <p:spPr>
            <a:xfrm>
              <a:off x="896919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DATA - COLOR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32BA4FA1-F43E-C269-F491-194789344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3" y="2252324"/>
            <a:ext cx="10072523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Each color is represented by two hexadecimal values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Ex: R:70, G: EF, B: 5A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Ex: R: 98, G: 239, B: 90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many bits does each color get?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many bits does it take to represent all three colors?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larger the number, the more of that color the pixel will have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 this website to try and see what values you have to give the sliders to create the same color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cknuckles.com/rgbsliders.html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951BD7-BCB3-8A41-D314-BB1B00B3A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358" y="2822753"/>
            <a:ext cx="3568883" cy="13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94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3DC21F-F646-5333-B9F5-EB132500B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223E0184-1AAA-84AB-402C-FAB18B3DA6D7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1704C-1F18-452C-3A3A-0CAC00C7EAEB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1D18B20F-0C35-9B6C-7B3D-18A422646126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0212E6-6B30-7900-423C-7958EEBAAC7F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B7271C-FBCE-7A8D-071F-1C3B1554B941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872FBB-26AD-0771-F4A2-5D5B78B2D595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2.1.10 – DATA REPRESENTATION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DD5EF5-FAB2-9FBB-0113-0408658A4F7A}"/>
              </a:ext>
            </a:extLst>
          </p:cNvPr>
          <p:cNvGrpSpPr/>
          <p:nvPr/>
        </p:nvGrpSpPr>
        <p:grpSpPr>
          <a:xfrm>
            <a:off x="365344" y="1045596"/>
            <a:ext cx="4640149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2F1F3B-D2CB-4B7B-898A-72A973B08F71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9D756A-0BE9-BEDE-989B-A464DFD01C08}"/>
                </a:ext>
              </a:extLst>
            </p:cNvPr>
            <p:cNvSpPr txBox="1"/>
            <p:nvPr/>
          </p:nvSpPr>
          <p:spPr>
            <a:xfrm>
              <a:off x="896918" y="1480643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COLOR TESTING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EE472BE4-07DD-4EAA-587D-ADBF6B32E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3" y="2252324"/>
            <a:ext cx="10072523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Try and see what values get these colors!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B43DD-BBFD-8603-7BDA-3E6FEBC144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849" r="5650"/>
          <a:stretch/>
        </p:blipFill>
        <p:spPr>
          <a:xfrm>
            <a:off x="657197" y="2993813"/>
            <a:ext cx="1743546" cy="1734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15067C-35FC-C55D-C15F-191889195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988" y="4433195"/>
            <a:ext cx="1854295" cy="19304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4D7007-0004-C314-23FD-5BCCAE94F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7155" y="2947576"/>
            <a:ext cx="1936298" cy="18265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3B6AA5-3426-0CD0-52BD-3BF962CAD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9502" y="4572902"/>
            <a:ext cx="1835244" cy="179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52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EEFE4A-FA95-E4F7-0CFE-7F527FA42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E0D184C3-623C-AC51-360E-B9FCFF7F026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798CF6-C430-EFF2-8412-E340F23899B0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297D53"/>
          </a:solidFill>
          <a:ln w="76200">
            <a:solidFill>
              <a:srgbClr val="1B5337"/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30B2E27F-719E-AB3C-4491-C8EDC5780C4C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E4EB2F-3111-90D6-8467-4F313CC6185F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98A23D-0733-F0EE-79C6-92107079A2A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61B35B-E43E-2592-0ED3-05ED93056665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2.0 – computer organization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0581EBC-9686-96CC-46C8-8440E3E842A0}"/>
              </a:ext>
            </a:extLst>
          </p:cNvPr>
          <p:cNvGrpSpPr/>
          <p:nvPr/>
        </p:nvGrpSpPr>
        <p:grpSpPr>
          <a:xfrm>
            <a:off x="358569" y="1045596"/>
            <a:ext cx="6121743" cy="1994763"/>
            <a:chOff x="812225" y="1424872"/>
            <a:chExt cx="8392632" cy="19947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8B9729-733D-3C1A-6939-044D5B31F9DA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9EF8C8-7E46-F32A-3969-403F35AED70C}"/>
                </a:ext>
              </a:extLst>
            </p:cNvPr>
            <p:cNvSpPr txBox="1"/>
            <p:nvPr/>
          </p:nvSpPr>
          <p:spPr>
            <a:xfrm>
              <a:off x="896921" y="1480643"/>
              <a:ext cx="822323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Vocab to remember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3D480A74-8A88-5101-9C92-E953BEA64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3433773" cy="431377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Byte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Two’s Complement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ASCII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Unicode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RGB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Hexadecimal</a:t>
            </a:r>
          </a:p>
        </p:txBody>
      </p:sp>
      <p:pic>
        <p:nvPicPr>
          <p:cNvPr id="2" name="Picture 2" descr="Small Brain Wojak : Wojak Feels Guy Stickers For Telegram Bottomless ...">
            <a:extLst>
              <a:ext uri="{FF2B5EF4-FFF2-40B4-BE49-F238E27FC236}">
                <a16:creationId xmlns:a16="http://schemas.microsoft.com/office/drawing/2014/main" id="{0B813FAF-524A-4335-8F9D-942CB2BA7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40963" y="1441921"/>
            <a:ext cx="2808644" cy="280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909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41 0.01852 L 0.01341 0.01852 C 0.01081 0.01991 0.0082 0.02176 0.0056 0.02246 C 0.00482 0.02269 0.00273 0.02246 0.00338 0.02153 C 0.00677 0.01667 0.01094 0.01389 0.01445 0.00973 C 0.01888 0.0044 0.02305 -0.00162 0.02721 -0.00717 C 0.02226 -0.0074 0.0164 -0.00324 0.01224 -0.0081 C 0.00976 -0.01111 0.01771 -0.01319 0.02057 -0.01504 C 0.02526 -0.01805 0.03021 -0.02037 0.03502 -0.02291 C 0.01484 -0.02361 -0.00638 -0.01388 -0.02552 -0.025 C -0.03776 -0.03194 0.00013 -0.03125 0.01276 -0.03564 C 0.02109 -0.03865 0.02916 -0.04305 0.03724 -0.04652 L 0.00898 -0.04768 C -0.00755 -0.04768 -0.02513 -0.03587 -0.0405 -0.04652 C -0.05117 -0.05416 -0.0181 -0.05601 -0.00664 -0.05856 C 0.01862 -0.06388 0.04414 -0.06527 0.06953 -0.07037 L -0.02383 -0.07222 C -0.03972 -0.07407 0.00794 -0.0743 0.02396 -0.07523 L 0.06562 -0.07731 L -0.09544 -0.0831 C -0.08698 -0.08541 -0.07839 -0.08703 -0.06992 -0.09004 C -0.03776 -0.10185 -0.03646 -0.10254 -0.01836 -0.1118 C -0.02331 -0.11342 -0.02839 -0.11481 -0.03334 -0.11666 C -0.03399 -0.11689 -0.03112 -0.11666 -0.03112 -0.11666 C -0.02188 -0.1199 -0.0125 -0.12245 -0.00326 -0.12662 C 0.02565 -0.13981 0.01927 -0.13287 0.03164 -0.1493 C 0.03229 -0.14907 0.03294 -0.14907 0.03333 -0.14837 C 0.04114 -0.13032 0.03932 -0.12916 0.04219 -0.10393 C 0.0414 -0.09398 0.03919 -0.0743 0.03997 -0.06435 C 0.04036 -0.05972 0.04062 -0.07361 0.04114 -0.07824 C 0.04336 -0.09675 0.04596 -0.11504 0.04831 -0.13356 C 0.04778 -0.31921 0.07252 -0.51111 0.04505 -0.69027 " pathEditMode="relative" ptsTypes="AAAAAAAAAAAAAAAAAAAAAAAAAAAAAAAA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849775-7EF0-7A44-330D-3457CF0EF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B8254707-43BC-8600-E121-CE126E536B2E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58AD1-3052-2E13-0375-989A89E54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CLI: Quick, Easy to implement, Lack of easily accessible menus, difficult to work with, keyboard only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GUI: Easy to understand, takes more time to develop, actions often take longer, mouse and keyboard support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2A9F28-A067-7053-7908-EE00846AC22B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4E8342-01C2-73F0-4CDF-BEF7BEEF7E87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F350F-131A-988B-9BBB-0BE48937744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F10053E-B724-E02E-8DA1-C6E43EBD0FA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035B5C86-B4F6-B299-2873-B386B00DE641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835F3A7-FDD2-10BB-4974-BC8915C8F119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30DF31-61D6-8A26-64EA-CD2B4EAB3653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ANSWER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5AE335D0-994D-3B49-9F96-86FFC218F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173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C85A12-07FA-CB1D-84B3-EDE83D0E1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153FA0E4-A80D-44BE-9100-E28E415B5B29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C54935-1374-E819-EB25-802C0D2102E5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E49AA1E0-7FC2-625D-391A-01E812C4EB6D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61AF35-46F0-E53D-75AA-DE8D04ABD8E6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7C0A81-8C16-2D36-8828-C7A153B22BF6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2D74BA-86DD-F505-EEA0-D5C33D41D750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2.1.9 – BIT AND BYTE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9B173B-CE48-9C6B-2B2B-91CB0DEA39A8}"/>
              </a:ext>
            </a:extLst>
          </p:cNvPr>
          <p:cNvGrpSpPr/>
          <p:nvPr/>
        </p:nvGrpSpPr>
        <p:grpSpPr>
          <a:xfrm>
            <a:off x="358570" y="1045596"/>
            <a:ext cx="438953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C789D8-34B3-9B8B-8163-0B05B43B0F14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C48E57-1035-702D-57AC-FEB81AC0FB0E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Bits and Bytes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75C76095-6C07-488A-7762-E5D8000DC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820534" cy="431377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Bit – short for </a:t>
            </a:r>
            <a:r>
              <a:rPr lang="en-US" sz="2800" b="1" dirty="0">
                <a:solidFill>
                  <a:schemeClr val="bg1"/>
                </a:solidFill>
              </a:rPr>
              <a:t>B</a:t>
            </a:r>
            <a:r>
              <a:rPr lang="en-US" sz="2800" dirty="0">
                <a:solidFill>
                  <a:schemeClr val="bg1"/>
                </a:solidFill>
              </a:rPr>
              <a:t>inary Dig</a:t>
            </a:r>
            <a:r>
              <a:rPr lang="en-US" sz="2800" b="1" dirty="0">
                <a:solidFill>
                  <a:schemeClr val="bg1"/>
                </a:solidFill>
              </a:rPr>
              <a:t>it</a:t>
            </a:r>
            <a:endParaRPr lang="en-US" sz="2800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Either a 0 or a 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basic data storage of all computers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Represents a physical transistor being turned on (1) or off (0)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Strings of bits put together represent all data in a computer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By putting 8 of these bits together we create a byte, which is the most common way of referring to computer space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Bits are represented with a lowercase 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Bytes are represented with a capital 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1B = 8b</a:t>
            </a:r>
          </a:p>
        </p:txBody>
      </p:sp>
      <p:pic>
        <p:nvPicPr>
          <p:cNvPr id="1028" name="Picture 4" descr="Transistor Png">
            <a:extLst>
              <a:ext uri="{FF2B5EF4-FFF2-40B4-BE49-F238E27FC236}">
                <a16:creationId xmlns:a16="http://schemas.microsoft.com/office/drawing/2014/main" id="{4AEBFF17-3816-B76F-2E59-D3211DC3E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325" y="844911"/>
            <a:ext cx="2642447" cy="264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532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F4F51B-EDF0-1BA8-F5DE-97CCC30AB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6594C85C-9194-BD58-851B-30F645E1AB73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FBABA2-04A8-1CB1-5A50-8B37EF89E0CB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2F61842F-41EE-8DB3-25CA-8DC299E88078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D5F194-2DF1-44E2-2123-9BDFAA3BA4C0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8CA1AC-7E98-73FE-4C16-D124F2ECC516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81D2FC-AA13-9BF3-ECAE-AA87EEF5D3C4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2.1.9 – BIT AND BYTE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11450CC-1734-A09F-9F5A-A26B9B4596D6}"/>
              </a:ext>
            </a:extLst>
          </p:cNvPr>
          <p:cNvGrpSpPr/>
          <p:nvPr/>
        </p:nvGrpSpPr>
        <p:grpSpPr>
          <a:xfrm>
            <a:off x="358570" y="1045596"/>
            <a:ext cx="438953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5BABFF-A45D-0C08-2AE7-8A0803CB5B66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4A3F27-42A5-6CBE-40CF-64316F5C74DD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Bits and Bytes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065AC964-7CEF-DB56-0B97-1DD8FB3F0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820534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One byte can store one ‘character’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One character being one letter, digit of a number, or punctuation mark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We do this using the ASCII scheme – more to come later</a:t>
            </a:r>
          </a:p>
        </p:txBody>
      </p:sp>
    </p:spTree>
    <p:extLst>
      <p:ext uri="{BB962C8B-B14F-4D97-AF65-F5344CB8AC3E}">
        <p14:creationId xmlns:p14="http://schemas.microsoft.com/office/powerpoint/2010/main" val="2271014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23E299-1F31-AFF5-76E7-82B92E44F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749A5847-5F6B-9E24-E72B-8EDEE57A7E00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368AAD-E285-80CF-B8F7-C352E3436800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141CB558-A092-A76C-DFC1-71E0C23BC4AD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790C2B-465E-D9C8-6493-2DA6B35AB24F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D84123-BEF3-6E0B-2759-30EB0AC1E394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9E6658-D17A-9B82-E500-4EF71D49F604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2.1.9 – DECIMAL NUMBER SYSTEM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590FEE2-D15B-1951-82AA-1F89263B7F52}"/>
              </a:ext>
            </a:extLst>
          </p:cNvPr>
          <p:cNvGrpSpPr/>
          <p:nvPr/>
        </p:nvGrpSpPr>
        <p:grpSpPr>
          <a:xfrm>
            <a:off x="358570" y="1045596"/>
            <a:ext cx="7112417" cy="1994763"/>
            <a:chOff x="812225" y="1424872"/>
            <a:chExt cx="8392632" cy="19947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68EC37A-E1F4-B246-AE98-91D2E90EAB90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1DDAAA-997D-220A-4E76-C5597D0A860B}"/>
                </a:ext>
              </a:extLst>
            </p:cNvPr>
            <p:cNvSpPr txBox="1"/>
            <p:nvPr/>
          </p:nvSpPr>
          <p:spPr>
            <a:xfrm>
              <a:off x="896919" y="1480643"/>
              <a:ext cx="822323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DECIMAL NUMBER SYSTEM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EE83E31D-E10A-8314-E278-73C12E508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820534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As humans, we keep track of numbers in </a:t>
            </a:r>
            <a:r>
              <a:rPr lang="en-US" sz="2800" i="1" dirty="0">
                <a:solidFill>
                  <a:schemeClr val="bg1"/>
                </a:solidFill>
              </a:rPr>
              <a:t>base 10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Also known as </a:t>
            </a:r>
            <a:r>
              <a:rPr lang="en-US" sz="2400" i="1" dirty="0">
                <a:solidFill>
                  <a:schemeClr val="bg1"/>
                </a:solidFill>
              </a:rPr>
              <a:t>decimal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 decimal, we have ten digits, 0 – 9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Why might we have decided to use decimal?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For each place value, we multiply the digit there by the place value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Ex: 453 = (4 * 100) + (5 * 10) + (3 * 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453 = (4 * 10</a:t>
            </a:r>
            <a:r>
              <a:rPr lang="en-US" sz="2800" baseline="30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+ (5 * 10</a:t>
            </a:r>
            <a:r>
              <a:rPr lang="en-US" sz="2800" baseline="30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+ (3 * 10</a:t>
            </a:r>
            <a:r>
              <a:rPr lang="en-US" sz="2800" baseline="30000" dirty="0">
                <a:solidFill>
                  <a:schemeClr val="bg1"/>
                </a:solidFill>
              </a:rPr>
              <a:t>0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831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1C3F7E-D9A3-6283-561F-9FB31BED0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8062596C-C4A2-326C-0A9F-463FC74B9C5C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DD1787-2C53-95B2-E363-0BF4C5B98C2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BA2560DF-EA69-DD55-83C3-39B46AFED224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8A3522-BE24-4CCB-3A6C-70D7E603C447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E4EBA6-213F-8B18-4C7F-B545C0E1A76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A97F10-8C47-FC13-AD33-B296CD611BB8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2.1.9 – BINARY NUMBER SYSTEM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7975CC8-B066-194D-6888-AA720F89995D}"/>
              </a:ext>
            </a:extLst>
          </p:cNvPr>
          <p:cNvGrpSpPr/>
          <p:nvPr/>
        </p:nvGrpSpPr>
        <p:grpSpPr>
          <a:xfrm>
            <a:off x="358570" y="1045596"/>
            <a:ext cx="711241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9F04F1-EEE5-449E-4E5C-0AD9360E00C2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BCEA7D-3CC5-B4EE-8F33-33B46E49CE3A}"/>
                </a:ext>
              </a:extLst>
            </p:cNvPr>
            <p:cNvSpPr txBox="1"/>
            <p:nvPr/>
          </p:nvSpPr>
          <p:spPr>
            <a:xfrm>
              <a:off x="896919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BINARY NUMBER SYSTEM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68400063-3A4C-2C76-F04C-491DD0E9E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820534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Computers use binary, or </a:t>
            </a:r>
            <a:r>
              <a:rPr lang="en-US" sz="2800" i="1" dirty="0">
                <a:solidFill>
                  <a:schemeClr val="bg1"/>
                </a:solidFill>
              </a:rPr>
              <a:t>base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For each place value, we multiply the digit there by the place value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Ex: 10011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 = (1 * 16) + (0 * 8) + (0 * 4) + (1 * 2) + (1 * 1) = 19</a:t>
            </a:r>
            <a:r>
              <a:rPr lang="en-US" sz="2800" baseline="-25000" dirty="0">
                <a:solidFill>
                  <a:schemeClr val="bg1"/>
                </a:solidFill>
              </a:rPr>
              <a:t>10</a:t>
            </a:r>
            <a:endParaRPr lang="en-US" sz="2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10011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 = (1 * 2</a:t>
            </a:r>
            <a:r>
              <a:rPr lang="en-US" sz="2800" baseline="30000" dirty="0">
                <a:solidFill>
                  <a:schemeClr val="bg1"/>
                </a:solidFill>
              </a:rPr>
              <a:t>4</a:t>
            </a:r>
            <a:r>
              <a:rPr lang="en-US" sz="2800" dirty="0">
                <a:solidFill>
                  <a:schemeClr val="bg1"/>
                </a:solidFill>
              </a:rPr>
              <a:t>) + (0 * 2</a:t>
            </a:r>
            <a:r>
              <a:rPr lang="en-US" sz="2800" baseline="30000" dirty="0">
                <a:solidFill>
                  <a:schemeClr val="bg1"/>
                </a:solidFill>
              </a:rPr>
              <a:t>3</a:t>
            </a:r>
            <a:r>
              <a:rPr lang="en-US" sz="2800" dirty="0">
                <a:solidFill>
                  <a:schemeClr val="bg1"/>
                </a:solidFill>
              </a:rPr>
              <a:t>) + (0 * 2</a:t>
            </a:r>
            <a:r>
              <a:rPr lang="en-US" sz="2800" baseline="30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+ (1 * 2</a:t>
            </a:r>
            <a:r>
              <a:rPr lang="en-US" sz="2800" baseline="30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+ (1 * 2</a:t>
            </a:r>
            <a:r>
              <a:rPr lang="en-US" sz="2800" baseline="30000" dirty="0">
                <a:solidFill>
                  <a:schemeClr val="bg1"/>
                </a:solidFill>
              </a:rPr>
              <a:t>0</a:t>
            </a:r>
            <a:r>
              <a:rPr lang="en-US" sz="2800" dirty="0">
                <a:solidFill>
                  <a:schemeClr val="bg1"/>
                </a:solidFill>
              </a:rPr>
              <a:t>) = 19</a:t>
            </a:r>
            <a:r>
              <a:rPr lang="en-US" sz="2800" baseline="-25000" dirty="0">
                <a:solidFill>
                  <a:schemeClr val="bg1"/>
                </a:solidFill>
              </a:rPr>
              <a:t>10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445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0B5D4B-F2CD-8CC2-2AA2-44D19D74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53B744E5-741C-09EF-A64C-BFCFB47EA231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C4EA8A-C35F-B7AF-3539-DF4967CB33D3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B55EE4B1-DAC6-A8CA-126B-C8FD771BDDC1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B91D8D-37A1-7507-B6C0-1F4B8BB18BA1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2A39C8-A275-E95F-E2A6-111D422385B3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CD4CC8-D5E1-7E0A-62DA-3E4010F02D30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2.1.9 – BINARY NUMBER SYSTEM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4C5F566-D907-812B-CC7D-E5D026C376B1}"/>
              </a:ext>
            </a:extLst>
          </p:cNvPr>
          <p:cNvGrpSpPr/>
          <p:nvPr/>
        </p:nvGrpSpPr>
        <p:grpSpPr>
          <a:xfrm>
            <a:off x="358570" y="1057536"/>
            <a:ext cx="625897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F7A14E6-8088-7797-EA41-AE764802861E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68A90B-E367-ED75-F583-E37004AC1B23}"/>
                </a:ext>
              </a:extLst>
            </p:cNvPr>
            <p:cNvSpPr txBox="1"/>
            <p:nvPr/>
          </p:nvSpPr>
          <p:spPr>
            <a:xfrm>
              <a:off x="896919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BINARY CONVERSIONS</a:t>
              </a: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E8515F-1282-5792-9BC4-C9AC50289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878570"/>
              </p:ext>
            </p:extLst>
          </p:nvPr>
        </p:nvGraphicFramePr>
        <p:xfrm>
          <a:off x="237067" y="3289261"/>
          <a:ext cx="1152144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5093">
                  <a:extLst>
                    <a:ext uri="{9D8B030D-6E8A-4147-A177-3AD203B41FA5}">
                      <a16:colId xmlns:a16="http://schemas.microsoft.com/office/drawing/2014/main" val="2041343608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1945662742"/>
                    </a:ext>
                  </a:extLst>
                </a:gridCol>
                <a:gridCol w="1171787">
                  <a:extLst>
                    <a:ext uri="{9D8B030D-6E8A-4147-A177-3AD203B41FA5}">
                      <a16:colId xmlns:a16="http://schemas.microsoft.com/office/drawing/2014/main" val="62462356"/>
                    </a:ext>
                  </a:extLst>
                </a:gridCol>
                <a:gridCol w="1151466">
                  <a:extLst>
                    <a:ext uri="{9D8B030D-6E8A-4147-A177-3AD203B41FA5}">
                      <a16:colId xmlns:a16="http://schemas.microsoft.com/office/drawing/2014/main" val="2743985623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66618197"/>
                    </a:ext>
                  </a:extLst>
                </a:gridCol>
                <a:gridCol w="1212427">
                  <a:extLst>
                    <a:ext uri="{9D8B030D-6E8A-4147-A177-3AD203B41FA5}">
                      <a16:colId xmlns:a16="http://schemas.microsoft.com/office/drawing/2014/main" val="2402138185"/>
                    </a:ext>
                  </a:extLst>
                </a:gridCol>
                <a:gridCol w="1225973">
                  <a:extLst>
                    <a:ext uri="{9D8B030D-6E8A-4147-A177-3AD203B41FA5}">
                      <a16:colId xmlns:a16="http://schemas.microsoft.com/office/drawing/2014/main" val="1317766397"/>
                    </a:ext>
                  </a:extLst>
                </a:gridCol>
                <a:gridCol w="1246295">
                  <a:extLst>
                    <a:ext uri="{9D8B030D-6E8A-4147-A177-3AD203B41FA5}">
                      <a16:colId xmlns:a16="http://schemas.microsoft.com/office/drawing/2014/main" val="1432550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Multiplier (Power of two)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7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72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323880"/>
                  </a:ext>
                </a:extLst>
              </a:tr>
            </a:tbl>
          </a:graphicData>
        </a:graphic>
      </p:graphicFrame>
      <p:sp>
        <p:nvSpPr>
          <p:cNvPr id="10" name="Subtitle 2">
            <a:extLst>
              <a:ext uri="{FF2B5EF4-FFF2-40B4-BE49-F238E27FC236}">
                <a16:creationId xmlns:a16="http://schemas.microsoft.com/office/drawing/2014/main" id="{3159D43C-8616-9B12-E888-B30139AE4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37" y="4572000"/>
            <a:ext cx="11849503" cy="199409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10011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 = (1 * 64) + (0 * 32) + (1 * 16) + (1 * 8) + (0 * 4) + (1 * 2) + (1 * 1) = 91</a:t>
            </a:r>
            <a:r>
              <a:rPr lang="en-US" sz="2800" baseline="-25000" dirty="0">
                <a:solidFill>
                  <a:schemeClr val="bg1"/>
                </a:solidFill>
              </a:rPr>
              <a:t>10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72E96E2-97FC-52A7-AA4A-E05AB70A92E2}"/>
              </a:ext>
            </a:extLst>
          </p:cNvPr>
          <p:cNvSpPr txBox="1">
            <a:spLocks/>
          </p:cNvSpPr>
          <p:nvPr/>
        </p:nvSpPr>
        <p:spPr>
          <a:xfrm>
            <a:off x="330485" y="2689012"/>
            <a:ext cx="11334603" cy="183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Binary to Decimal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84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CAB5F-9442-6A38-31B7-8A855595B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6EF6C9DB-69C4-0240-5E2E-4B180E9CAE1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0FD40C-C4DF-FBCD-B2E7-686A12B5B8D1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62DF069C-BBAD-C2A4-1F4D-38BEC461E670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854A9-612E-58A1-EC9F-EC1503A39EDF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F79181-ABAB-228A-20DB-626CE68DC6EF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EA2BC6-54C4-FAEA-FA9A-B9EB67F8418E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2.1.9 – BINARY NUMBER SYSTEM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501AFD9-4E14-0A26-33AE-DFA5261DEB09}"/>
              </a:ext>
            </a:extLst>
          </p:cNvPr>
          <p:cNvGrpSpPr/>
          <p:nvPr/>
        </p:nvGrpSpPr>
        <p:grpSpPr>
          <a:xfrm>
            <a:off x="358570" y="1057536"/>
            <a:ext cx="625897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D20D95-F058-BCFB-7528-273203F9F70A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87264A-E6A1-54E5-8EA1-FE8BA4B4CA59}"/>
                </a:ext>
              </a:extLst>
            </p:cNvPr>
            <p:cNvSpPr txBox="1"/>
            <p:nvPr/>
          </p:nvSpPr>
          <p:spPr>
            <a:xfrm>
              <a:off x="896919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BINARY CONVERSIONS</a:t>
              </a:r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C62AF6AE-A39E-B683-C85F-EFBC3BE942C4}"/>
              </a:ext>
            </a:extLst>
          </p:cNvPr>
          <p:cNvSpPr txBox="1">
            <a:spLocks/>
          </p:cNvSpPr>
          <p:nvPr/>
        </p:nvSpPr>
        <p:spPr>
          <a:xfrm>
            <a:off x="6292427" y="2728731"/>
            <a:ext cx="5161280" cy="4014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Read the remainders from bottom to top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69</a:t>
            </a:r>
            <a:r>
              <a:rPr lang="en-US" sz="2800" baseline="-25000" dirty="0">
                <a:solidFill>
                  <a:schemeClr val="bg1"/>
                </a:solidFill>
              </a:rPr>
              <a:t>10</a:t>
            </a:r>
            <a:r>
              <a:rPr lang="en-US" sz="2800" dirty="0">
                <a:solidFill>
                  <a:schemeClr val="bg1"/>
                </a:solidFill>
              </a:rPr>
              <a:t> = 1000101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endParaRPr lang="en-US" sz="2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203BBB-2619-C4C7-AB19-FC97C9B46261}"/>
              </a:ext>
            </a:extLst>
          </p:cNvPr>
          <p:cNvCxnSpPr/>
          <p:nvPr/>
        </p:nvCxnSpPr>
        <p:spPr>
          <a:xfrm flipV="1">
            <a:off x="5825067" y="3176693"/>
            <a:ext cx="0" cy="3373120"/>
          </a:xfrm>
          <a:prstGeom prst="straightConnector1">
            <a:avLst/>
          </a:prstGeom>
          <a:ln w="76200">
            <a:solidFill>
              <a:srgbClr val="37A76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77AA9682-2F0E-FE88-E18F-CE449229FE68}"/>
              </a:ext>
            </a:extLst>
          </p:cNvPr>
          <p:cNvSpPr txBox="1">
            <a:spLocks/>
          </p:cNvSpPr>
          <p:nvPr/>
        </p:nvSpPr>
        <p:spPr>
          <a:xfrm>
            <a:off x="1093893" y="2841412"/>
            <a:ext cx="10723595" cy="40147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Decimal to Binary</a:t>
            </a:r>
            <a:endParaRPr lang="en-US" sz="2800" baseline="300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69/2 = 34 with remainder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34/2 = 17 with remainder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17/2 = 8 with remainder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8/2 = 4 with remainder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4/2 = 2 with remainder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2/2 = 1 with remainder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1/2 = 0 with remainder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449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75000"/>
          </a:schemeClr>
        </a:solidFill>
        <a:ln w="76200">
          <a:solidFill>
            <a:schemeClr val="accent3">
              <a:lumMod val="50000"/>
            </a:schemeClr>
          </a:solidFill>
        </a:ln>
        <a:effectLst>
          <a:outerShdw dist="177800" dir="5400000" algn="t" rotWithShape="0">
            <a:srgbClr val="06140D"/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13535</TotalTime>
  <Words>1490</Words>
  <Application>Microsoft Office PowerPoint</Application>
  <PresentationFormat>Widescreen</PresentationFormat>
  <Paragraphs>197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NEXT ART</vt:lpstr>
      <vt:lpstr>Sofachrome Rg</vt:lpstr>
      <vt:lpstr>Office Theme</vt:lpstr>
      <vt:lpstr>Computer Organization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27</cp:revision>
  <dcterms:created xsi:type="dcterms:W3CDTF">2024-08-07T17:47:07Z</dcterms:created>
  <dcterms:modified xsi:type="dcterms:W3CDTF">2025-01-21T17:08:28Z</dcterms:modified>
</cp:coreProperties>
</file>