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52" r:id="rId4"/>
    <p:sldId id="426" r:id="rId5"/>
    <p:sldId id="427" r:id="rId6"/>
    <p:sldId id="448" r:id="rId7"/>
    <p:sldId id="449" r:id="rId8"/>
    <p:sldId id="450" r:id="rId9"/>
    <p:sldId id="451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4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F47"/>
    <a:srgbClr val="FDCF50"/>
    <a:srgbClr val="AEA890"/>
    <a:srgbClr val="EDEBE3"/>
    <a:srgbClr val="6C3612"/>
    <a:srgbClr val="8B4617"/>
    <a:srgbClr val="A4673A"/>
    <a:srgbClr val="A39672"/>
    <a:srgbClr val="37A76F"/>
    <a:srgbClr val="061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5A86E-A766-4724-815D-EBB8F3AD9902}" v="60" dt="2025-01-13T20:52:13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9" autoAdjust="0"/>
    <p:restoredTop sz="94849" autoAdjust="0"/>
  </p:normalViewPr>
  <p:slideViewPr>
    <p:cSldViewPr snapToGrid="0">
      <p:cViewPr>
        <p:scale>
          <a:sx n="90" d="100"/>
          <a:sy n="90" d="100"/>
        </p:scale>
        <p:origin x="51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0265A86E-A766-4724-815D-EBB8F3AD9902}"/>
    <pc:docChg chg="undo custSel addSld delSld modSld sldOrd">
      <pc:chgData name="Michael Hill" userId="41dba03d-e58d-4389-9894-554c10310ba4" providerId="ADAL" clId="{0265A86E-A766-4724-815D-EBB8F3AD9902}" dt="2025-01-13T21:13:24.669" v="2890"/>
      <pc:docMkLst>
        <pc:docMk/>
      </pc:docMkLst>
      <pc:sldChg chg="modSp mod">
        <pc:chgData name="Michael Hill" userId="41dba03d-e58d-4389-9894-554c10310ba4" providerId="ADAL" clId="{0265A86E-A766-4724-815D-EBB8F3AD9902}" dt="2025-01-13T18:30:17.073" v="1" actId="20577"/>
        <pc:sldMkLst>
          <pc:docMk/>
          <pc:sldMk cId="3571102790" sldId="256"/>
        </pc:sldMkLst>
        <pc:spChg chg="mod">
          <ac:chgData name="Michael Hill" userId="41dba03d-e58d-4389-9894-554c10310ba4" providerId="ADAL" clId="{0265A86E-A766-4724-815D-EBB8F3AD9902}" dt="2025-01-13T18:30:17.073" v="1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addSp delSp modSp mod">
        <pc:chgData name="Michael Hill" userId="41dba03d-e58d-4389-9894-554c10310ba4" providerId="ADAL" clId="{0265A86E-A766-4724-815D-EBB8F3AD9902}" dt="2025-01-13T19:40:25.296" v="1549" actId="1076"/>
        <pc:sldMkLst>
          <pc:docMk/>
          <pc:sldMk cId="2681144213" sldId="381"/>
        </pc:sldMkLst>
        <pc:spChg chg="del">
          <ac:chgData name="Michael Hill" userId="41dba03d-e58d-4389-9894-554c10310ba4" providerId="ADAL" clId="{0265A86E-A766-4724-815D-EBB8F3AD9902}" dt="2025-01-13T19:29:20.338" v="1196" actId="478"/>
          <ac:spMkLst>
            <pc:docMk/>
            <pc:sldMk cId="2681144213" sldId="381"/>
            <ac:spMk id="2" creationId="{57170555-77C5-42A3-E470-812C35BC2838}"/>
          </ac:spMkLst>
        </pc:spChg>
        <pc:spChg chg="del mod">
          <ac:chgData name="Michael Hill" userId="41dba03d-e58d-4389-9894-554c10310ba4" providerId="ADAL" clId="{0265A86E-A766-4724-815D-EBB8F3AD9902}" dt="2025-01-13T19:32:41.085" v="1258" actId="478"/>
          <ac:spMkLst>
            <pc:docMk/>
            <pc:sldMk cId="2681144213" sldId="381"/>
            <ac:spMk id="3" creationId="{1952EB97-8858-E965-3685-2366E07B4928}"/>
          </ac:spMkLst>
        </pc:spChg>
        <pc:spChg chg="mod">
          <ac:chgData name="Michael Hill" userId="41dba03d-e58d-4389-9894-554c10310ba4" providerId="ADAL" clId="{0265A86E-A766-4724-815D-EBB8F3AD9902}" dt="2025-01-13T19:29:24.093" v="1203" actId="20577"/>
          <ac:spMkLst>
            <pc:docMk/>
            <pc:sldMk cId="2681144213" sldId="381"/>
            <ac:spMk id="6" creationId="{9B99B76D-6C5A-718F-1F57-BE6879CD2A5D}"/>
          </ac:spMkLst>
        </pc:spChg>
        <pc:spChg chg="mod">
          <ac:chgData name="Michael Hill" userId="41dba03d-e58d-4389-9894-554c10310ba4" providerId="ADAL" clId="{0265A86E-A766-4724-815D-EBB8F3AD9902}" dt="2025-01-13T19:32:52.078" v="1262" actId="1076"/>
          <ac:spMkLst>
            <pc:docMk/>
            <pc:sldMk cId="2681144213" sldId="381"/>
            <ac:spMk id="7" creationId="{42C66BEC-A9B9-A4C3-B203-460ABF012768}"/>
          </ac:spMkLst>
        </pc:spChg>
        <pc:spChg chg="mod">
          <ac:chgData name="Michael Hill" userId="41dba03d-e58d-4389-9894-554c10310ba4" providerId="ADAL" clId="{0265A86E-A766-4724-815D-EBB8F3AD9902}" dt="2025-01-13T19:32:52.281" v="1263" actId="1076"/>
          <ac:spMkLst>
            <pc:docMk/>
            <pc:sldMk cId="2681144213" sldId="381"/>
            <ac:spMk id="8" creationId="{7DC8FEB8-5D6F-5456-57CE-0C44ACA0C9EE}"/>
          </ac:spMkLst>
        </pc:spChg>
        <pc:spChg chg="mod">
          <ac:chgData name="Michael Hill" userId="41dba03d-e58d-4389-9894-554c10310ba4" providerId="ADAL" clId="{0265A86E-A766-4724-815D-EBB8F3AD9902}" dt="2025-01-13T19:32:52.546" v="1264" actId="1076"/>
          <ac:spMkLst>
            <pc:docMk/>
            <pc:sldMk cId="2681144213" sldId="381"/>
            <ac:spMk id="9" creationId="{7A544084-F4D3-3BF9-3FF4-D79B386EC758}"/>
          </ac:spMkLst>
        </pc:spChg>
        <pc:spChg chg="add del mod">
          <ac:chgData name="Michael Hill" userId="41dba03d-e58d-4389-9894-554c10310ba4" providerId="ADAL" clId="{0265A86E-A766-4724-815D-EBB8F3AD9902}" dt="2025-01-13T19:30:10.896" v="1221"/>
          <ac:spMkLst>
            <pc:docMk/>
            <pc:sldMk cId="2681144213" sldId="381"/>
            <ac:spMk id="12" creationId="{A273A7C3-E4A0-626D-D04A-7B9C7B57B34B}"/>
          </ac:spMkLst>
        </pc:spChg>
        <pc:spChg chg="add del mod">
          <ac:chgData name="Michael Hill" userId="41dba03d-e58d-4389-9894-554c10310ba4" providerId="ADAL" clId="{0265A86E-A766-4724-815D-EBB8F3AD9902}" dt="2025-01-13T19:30:10.896" v="1221"/>
          <ac:spMkLst>
            <pc:docMk/>
            <pc:sldMk cId="2681144213" sldId="381"/>
            <ac:spMk id="13" creationId="{7B7FB4AA-BA62-712C-4530-47B56AF55202}"/>
          </ac:spMkLst>
        </pc:spChg>
        <pc:spChg chg="mod">
          <ac:chgData name="Michael Hill" userId="41dba03d-e58d-4389-9894-554c10310ba4" providerId="ADAL" clId="{0265A86E-A766-4724-815D-EBB8F3AD9902}" dt="2025-01-13T19:30:06.269" v="1220"/>
          <ac:spMkLst>
            <pc:docMk/>
            <pc:sldMk cId="2681144213" sldId="381"/>
            <ac:spMk id="14" creationId="{3E5F53BB-94BF-8ACE-CC73-CB323D031085}"/>
          </ac:spMkLst>
        </pc:spChg>
        <pc:spChg chg="mod">
          <ac:chgData name="Michael Hill" userId="41dba03d-e58d-4389-9894-554c10310ba4" providerId="ADAL" clId="{0265A86E-A766-4724-815D-EBB8F3AD9902}" dt="2025-01-13T19:30:06.269" v="1220"/>
          <ac:spMkLst>
            <pc:docMk/>
            <pc:sldMk cId="2681144213" sldId="381"/>
            <ac:spMk id="15" creationId="{58447BC9-3240-4192-9094-78152A9CD92C}"/>
          </ac:spMkLst>
        </pc:spChg>
        <pc:spChg chg="add del mod">
          <ac:chgData name="Michael Hill" userId="41dba03d-e58d-4389-9894-554c10310ba4" providerId="ADAL" clId="{0265A86E-A766-4724-815D-EBB8F3AD9902}" dt="2025-01-13T19:30:06.269" v="1220"/>
          <ac:spMkLst>
            <pc:docMk/>
            <pc:sldMk cId="2681144213" sldId="381"/>
            <ac:spMk id="16" creationId="{A99AD6BB-C148-9F23-CF7D-1CC7327C2F30}"/>
          </ac:spMkLst>
        </pc:spChg>
        <pc:spChg chg="mod ord">
          <ac:chgData name="Michael Hill" userId="41dba03d-e58d-4389-9894-554c10310ba4" providerId="ADAL" clId="{0265A86E-A766-4724-815D-EBB8F3AD9902}" dt="2025-01-13T19:37:37.944" v="1312" actId="208"/>
          <ac:spMkLst>
            <pc:docMk/>
            <pc:sldMk cId="2681144213" sldId="381"/>
            <ac:spMk id="18" creationId="{5639B1F2-65A4-D085-BE1B-5EBBA3EB215B}"/>
          </ac:spMkLst>
        </pc:spChg>
        <pc:spChg chg="del mod">
          <ac:chgData name="Michael Hill" userId="41dba03d-e58d-4389-9894-554c10310ba4" providerId="ADAL" clId="{0265A86E-A766-4724-815D-EBB8F3AD9902}" dt="2025-01-13T19:30:39.548" v="1231"/>
          <ac:spMkLst>
            <pc:docMk/>
            <pc:sldMk cId="2681144213" sldId="381"/>
            <ac:spMk id="19" creationId="{ABB287E1-803F-865B-EC49-40B0ED2EB278}"/>
          </ac:spMkLst>
        </pc:spChg>
        <pc:spChg chg="add del mod">
          <ac:chgData name="Michael Hill" userId="41dba03d-e58d-4389-9894-554c10310ba4" providerId="ADAL" clId="{0265A86E-A766-4724-815D-EBB8F3AD9902}" dt="2025-01-13T19:30:39.548" v="1231"/>
          <ac:spMkLst>
            <pc:docMk/>
            <pc:sldMk cId="2681144213" sldId="381"/>
            <ac:spMk id="20" creationId="{9B45F8F3-BA48-B035-0D2A-D12E496399BA}"/>
          </ac:spMkLst>
        </pc:spChg>
        <pc:spChg chg="mod ord">
          <ac:chgData name="Michael Hill" userId="41dba03d-e58d-4389-9894-554c10310ba4" providerId="ADAL" clId="{0265A86E-A766-4724-815D-EBB8F3AD9902}" dt="2025-01-13T19:36:35.127" v="1295" actId="208"/>
          <ac:spMkLst>
            <pc:docMk/>
            <pc:sldMk cId="2681144213" sldId="381"/>
            <ac:spMk id="21" creationId="{CAAF1D7C-34C4-04A2-2506-5DDAC333265A}"/>
          </ac:spMkLst>
        </pc:spChg>
        <pc:spChg chg="add mod">
          <ac:chgData name="Michael Hill" userId="41dba03d-e58d-4389-9894-554c10310ba4" providerId="ADAL" clId="{0265A86E-A766-4724-815D-EBB8F3AD9902}" dt="2025-01-13T19:36:28.341" v="1293" actId="208"/>
          <ac:spMkLst>
            <pc:docMk/>
            <pc:sldMk cId="2681144213" sldId="381"/>
            <ac:spMk id="22" creationId="{03D2AA47-E69F-CAF3-1099-C7DD7DAB0D66}"/>
          </ac:spMkLst>
        </pc:spChg>
        <pc:spChg chg="add del mod">
          <ac:chgData name="Michael Hill" userId="41dba03d-e58d-4389-9894-554c10310ba4" providerId="ADAL" clId="{0265A86E-A766-4724-815D-EBB8F3AD9902}" dt="2025-01-13T19:33:06.292" v="1269" actId="478"/>
          <ac:spMkLst>
            <pc:docMk/>
            <pc:sldMk cId="2681144213" sldId="381"/>
            <ac:spMk id="24" creationId="{C7848E68-D69E-34CE-8784-802BB9B4FAFD}"/>
          </ac:spMkLst>
        </pc:spChg>
        <pc:spChg chg="add mod ord">
          <ac:chgData name="Michael Hill" userId="41dba03d-e58d-4389-9894-554c10310ba4" providerId="ADAL" clId="{0265A86E-A766-4724-815D-EBB8F3AD9902}" dt="2025-01-13T19:33:09.480" v="1270" actId="1076"/>
          <ac:spMkLst>
            <pc:docMk/>
            <pc:sldMk cId="2681144213" sldId="381"/>
            <ac:spMk id="25" creationId="{6EF97AED-271D-8A00-05A2-622CDA5F60EE}"/>
          </ac:spMkLst>
        </pc:spChg>
        <pc:spChg chg="add del">
          <ac:chgData name="Michael Hill" userId="41dba03d-e58d-4389-9894-554c10310ba4" providerId="ADAL" clId="{0265A86E-A766-4724-815D-EBB8F3AD9902}" dt="2025-01-13T19:33:20.944" v="1272" actId="11529"/>
          <ac:spMkLst>
            <pc:docMk/>
            <pc:sldMk cId="2681144213" sldId="381"/>
            <ac:spMk id="26" creationId="{0A374445-5797-36E5-8A76-3D891249F38B}"/>
          </ac:spMkLst>
        </pc:spChg>
        <pc:spChg chg="add mod ord">
          <ac:chgData name="Michael Hill" userId="41dba03d-e58d-4389-9894-554c10310ba4" providerId="ADAL" clId="{0265A86E-A766-4724-815D-EBB8F3AD9902}" dt="2025-01-13T19:33:31.417" v="1276" actId="1076"/>
          <ac:spMkLst>
            <pc:docMk/>
            <pc:sldMk cId="2681144213" sldId="381"/>
            <ac:spMk id="27" creationId="{3348FCC1-05B0-1808-A072-67387F53C4D6}"/>
          </ac:spMkLst>
        </pc:spChg>
        <pc:spChg chg="add mod ord">
          <ac:chgData name="Michael Hill" userId="41dba03d-e58d-4389-9894-554c10310ba4" providerId="ADAL" clId="{0265A86E-A766-4724-815D-EBB8F3AD9902}" dt="2025-01-13T19:33:46.602" v="1282" actId="1076"/>
          <ac:spMkLst>
            <pc:docMk/>
            <pc:sldMk cId="2681144213" sldId="381"/>
            <ac:spMk id="28" creationId="{6C2BA5A3-C783-B3E5-EF1D-2F30AA043D59}"/>
          </ac:spMkLst>
        </pc:spChg>
        <pc:spChg chg="add mod ord">
          <ac:chgData name="Michael Hill" userId="41dba03d-e58d-4389-9894-554c10310ba4" providerId="ADAL" clId="{0265A86E-A766-4724-815D-EBB8F3AD9902}" dt="2025-01-13T19:40:18.909" v="1547" actId="1076"/>
          <ac:spMkLst>
            <pc:docMk/>
            <pc:sldMk cId="2681144213" sldId="381"/>
            <ac:spMk id="29" creationId="{EDD429D9-3BCE-004C-07A6-EEF9BDFBD117}"/>
          </ac:spMkLst>
        </pc:spChg>
        <pc:spChg chg="add mod">
          <ac:chgData name="Michael Hill" userId="41dba03d-e58d-4389-9894-554c10310ba4" providerId="ADAL" clId="{0265A86E-A766-4724-815D-EBB8F3AD9902}" dt="2025-01-13T19:40:25.296" v="1549" actId="1076"/>
          <ac:spMkLst>
            <pc:docMk/>
            <pc:sldMk cId="2681144213" sldId="381"/>
            <ac:spMk id="30" creationId="{32269FFB-1EF1-D37A-11C3-122EC7244F02}"/>
          </ac:spMkLst>
        </pc:spChg>
        <pc:picChg chg="del mod">
          <ac:chgData name="Michael Hill" userId="41dba03d-e58d-4389-9894-554c10310ba4" providerId="ADAL" clId="{0265A86E-A766-4724-815D-EBB8F3AD9902}" dt="2025-01-13T19:29:29.027" v="1206" actId="478"/>
          <ac:picMkLst>
            <pc:docMk/>
            <pc:sldMk cId="2681144213" sldId="381"/>
            <ac:picMk id="5" creationId="{E71B6D99-2A72-5DBB-82ED-705E2F0507B0}"/>
          </ac:picMkLst>
        </pc:picChg>
        <pc:picChg chg="del">
          <ac:chgData name="Michael Hill" userId="41dba03d-e58d-4389-9894-554c10310ba4" providerId="ADAL" clId="{0265A86E-A766-4724-815D-EBB8F3AD9902}" dt="2025-01-13T19:29:29.554" v="1207" actId="478"/>
          <ac:picMkLst>
            <pc:docMk/>
            <pc:sldMk cId="2681144213" sldId="381"/>
            <ac:picMk id="10" creationId="{AB8DB945-2BED-E7C6-96E2-E58E2C01483C}"/>
          </ac:picMkLst>
        </pc:picChg>
        <pc:picChg chg="del">
          <ac:chgData name="Michael Hill" userId="41dba03d-e58d-4389-9894-554c10310ba4" providerId="ADAL" clId="{0265A86E-A766-4724-815D-EBB8F3AD9902}" dt="2025-01-13T19:29:28.638" v="1204" actId="478"/>
          <ac:picMkLst>
            <pc:docMk/>
            <pc:sldMk cId="2681144213" sldId="381"/>
            <ac:picMk id="11" creationId="{921FFBF9-2771-21AA-5DC0-96913C3C3C7A}"/>
          </ac:picMkLst>
        </pc:picChg>
        <pc:picChg chg="del">
          <ac:chgData name="Michael Hill" userId="41dba03d-e58d-4389-9894-554c10310ba4" providerId="ADAL" clId="{0265A86E-A766-4724-815D-EBB8F3AD9902}" dt="2025-01-13T19:29:21.105" v="1197" actId="478"/>
          <ac:picMkLst>
            <pc:docMk/>
            <pc:sldMk cId="2681144213" sldId="381"/>
            <ac:picMk id="1026" creationId="{104CC845-BACF-98D0-5D9E-2F2D3C5EDBCC}"/>
          </ac:picMkLst>
        </pc:picChg>
      </pc:sldChg>
      <pc:sldChg chg="addSp delSp modSp mod">
        <pc:chgData name="Michael Hill" userId="41dba03d-e58d-4389-9894-554c10310ba4" providerId="ADAL" clId="{0265A86E-A766-4724-815D-EBB8F3AD9902}" dt="2025-01-13T18:39:01.884" v="84" actId="1076"/>
        <pc:sldMkLst>
          <pc:docMk/>
          <pc:sldMk cId="3112173923" sldId="426"/>
        </pc:sldMkLst>
        <pc:grpChg chg="del">
          <ac:chgData name="Michael Hill" userId="41dba03d-e58d-4389-9894-554c10310ba4" providerId="ADAL" clId="{0265A86E-A766-4724-815D-EBB8F3AD9902}" dt="2025-01-13T18:38:57.274" v="82" actId="478"/>
          <ac:grpSpMkLst>
            <pc:docMk/>
            <pc:sldMk cId="3112173923" sldId="426"/>
            <ac:grpSpMk id="19" creationId="{01E62915-14B9-EDFF-A3E8-12F1B28F40F6}"/>
          </ac:grpSpMkLst>
        </pc:grpChg>
        <pc:graphicFrameChg chg="add mod">
          <ac:chgData name="Michael Hill" userId="41dba03d-e58d-4389-9894-554c10310ba4" providerId="ADAL" clId="{0265A86E-A766-4724-815D-EBB8F3AD9902}" dt="2025-01-13T18:39:01.884" v="84" actId="1076"/>
          <ac:graphicFrameMkLst>
            <pc:docMk/>
            <pc:sldMk cId="3112173923" sldId="426"/>
            <ac:graphicFrameMk id="3" creationId="{57264E60-5AD0-3DF2-4230-6032CB078CA2}"/>
          </ac:graphicFrameMkLst>
        </pc:graphicFrameChg>
      </pc:sldChg>
      <pc:sldChg chg="addSp delSp modSp mod">
        <pc:chgData name="Michael Hill" userId="41dba03d-e58d-4389-9894-554c10310ba4" providerId="ADAL" clId="{0265A86E-A766-4724-815D-EBB8F3AD9902}" dt="2025-01-13T18:58:12.098" v="544" actId="20577"/>
        <pc:sldMkLst>
          <pc:docMk/>
          <pc:sldMk cId="847532681" sldId="427"/>
        </pc:sldMkLst>
        <pc:spChg chg="mod">
          <ac:chgData name="Michael Hill" userId="41dba03d-e58d-4389-9894-554c10310ba4" providerId="ADAL" clId="{0265A86E-A766-4724-815D-EBB8F3AD9902}" dt="2025-01-13T18:58:12.098" v="544" actId="20577"/>
          <ac:spMkLst>
            <pc:docMk/>
            <pc:sldMk cId="847532681" sldId="427"/>
            <ac:spMk id="6" creationId="{4D2D74BA-86DD-F505-EEA0-D5C33D41D750}"/>
          </ac:spMkLst>
        </pc:spChg>
        <pc:spChg chg="mod">
          <ac:chgData name="Michael Hill" userId="41dba03d-e58d-4389-9894-554c10310ba4" providerId="ADAL" clId="{0265A86E-A766-4724-815D-EBB8F3AD9902}" dt="2025-01-13T18:41:01.209" v="119" actId="20577"/>
          <ac:spMkLst>
            <pc:docMk/>
            <pc:sldMk cId="847532681" sldId="427"/>
            <ac:spMk id="9" creationId="{3EC48E57-1035-702D-57AC-FEB81AC0FB0E}"/>
          </ac:spMkLst>
        </pc:spChg>
        <pc:spChg chg="mod">
          <ac:chgData name="Michael Hill" userId="41dba03d-e58d-4389-9894-554c10310ba4" providerId="ADAL" clId="{0265A86E-A766-4724-815D-EBB8F3AD9902}" dt="2025-01-13T18:49:01.143" v="383" actId="20577"/>
          <ac:spMkLst>
            <pc:docMk/>
            <pc:sldMk cId="847532681" sldId="427"/>
            <ac:spMk id="20" creationId="{75C76095-6C07-488A-7762-E5D8000DCF35}"/>
          </ac:spMkLst>
        </pc:spChg>
        <pc:grpChg chg="mod">
          <ac:chgData name="Michael Hill" userId="41dba03d-e58d-4389-9894-554c10310ba4" providerId="ADAL" clId="{0265A86E-A766-4724-815D-EBB8F3AD9902}" dt="2025-01-13T18:41:03.712" v="120" actId="14100"/>
          <ac:grpSpMkLst>
            <pc:docMk/>
            <pc:sldMk cId="847532681" sldId="427"/>
            <ac:grpSpMk id="7" creationId="{CA9B173B-CE48-9C6B-2B2B-91CB0DEA39A8}"/>
          </ac:grpSpMkLst>
        </pc:grpChg>
        <pc:graphicFrameChg chg="del">
          <ac:chgData name="Michael Hill" userId="41dba03d-e58d-4389-9894-554c10310ba4" providerId="ADAL" clId="{0265A86E-A766-4724-815D-EBB8F3AD9902}" dt="2025-01-13T18:47:37.285" v="358" actId="478"/>
          <ac:graphicFrameMkLst>
            <pc:docMk/>
            <pc:sldMk cId="847532681" sldId="427"/>
            <ac:graphicFrameMk id="11" creationId="{BE48F43D-08FD-45A2-6F0E-1630F38C7109}"/>
          </ac:graphicFrameMkLst>
        </pc:graphicFrameChg>
        <pc:picChg chg="add mod">
          <ac:chgData name="Michael Hill" userId="41dba03d-e58d-4389-9894-554c10310ba4" providerId="ADAL" clId="{0265A86E-A766-4724-815D-EBB8F3AD9902}" dt="2025-01-13T18:49:23.513" v="388" actId="1076"/>
          <ac:picMkLst>
            <pc:docMk/>
            <pc:sldMk cId="847532681" sldId="427"/>
            <ac:picMk id="1026" creationId="{DB6D413F-A31B-E8D9-4D59-0E14A0E02312}"/>
          </ac:picMkLst>
        </pc:picChg>
      </pc:sldChg>
      <pc:sldChg chg="addSp delSp modSp mod">
        <pc:chgData name="Michael Hill" userId="41dba03d-e58d-4389-9894-554c10310ba4" providerId="ADAL" clId="{0265A86E-A766-4724-815D-EBB8F3AD9902}" dt="2025-01-13T21:11:15.116" v="2888" actId="478"/>
        <pc:sldMkLst>
          <pc:docMk/>
          <pc:sldMk cId="4178909235" sldId="447"/>
        </pc:sldMkLst>
        <pc:spChg chg="del">
          <ac:chgData name="Michael Hill" userId="41dba03d-e58d-4389-9894-554c10310ba4" providerId="ADAL" clId="{0265A86E-A766-4724-815D-EBB8F3AD9902}" dt="2025-01-13T21:11:15.116" v="2888" actId="478"/>
          <ac:spMkLst>
            <pc:docMk/>
            <pc:sldMk cId="4178909235" sldId="447"/>
            <ac:spMk id="11" creationId="{DD13DE1A-066D-1E44-755C-65A103D027B2}"/>
          </ac:spMkLst>
        </pc:spChg>
        <pc:spChg chg="mod">
          <ac:chgData name="Michael Hill" userId="41dba03d-e58d-4389-9894-554c10310ba4" providerId="ADAL" clId="{0265A86E-A766-4724-815D-EBB8F3AD9902}" dt="2025-01-13T21:11:10.869" v="2885" actId="20577"/>
          <ac:spMkLst>
            <pc:docMk/>
            <pc:sldMk cId="4178909235" sldId="447"/>
            <ac:spMk id="20" creationId="{3D480A74-8A88-5101-9C92-E953BEA6484F}"/>
          </ac:spMkLst>
        </pc:spChg>
        <pc:grpChg chg="add del">
          <ac:chgData name="Michael Hill" userId="41dba03d-e58d-4389-9894-554c10310ba4" providerId="ADAL" clId="{0265A86E-A766-4724-815D-EBB8F3AD9902}" dt="2025-01-13T21:11:14.031" v="2887" actId="478"/>
          <ac:grpSpMkLst>
            <pc:docMk/>
            <pc:sldMk cId="4178909235" sldId="447"/>
            <ac:grpSpMk id="7" creationId="{D0581EBC-9686-96CC-46C8-8440E3E842A0}"/>
          </ac:grpSpMkLst>
        </pc:grpChg>
      </pc:sldChg>
      <pc:sldChg chg="addSp delSp modSp add mod">
        <pc:chgData name="Michael Hill" userId="41dba03d-e58d-4389-9894-554c10310ba4" providerId="ADAL" clId="{0265A86E-A766-4724-815D-EBB8F3AD9902}" dt="2025-01-13T18:58:17.382" v="558" actId="20577"/>
        <pc:sldMkLst>
          <pc:docMk/>
          <pc:sldMk cId="468197358" sldId="448"/>
        </pc:sldMkLst>
        <pc:spChg chg="mod">
          <ac:chgData name="Michael Hill" userId="41dba03d-e58d-4389-9894-554c10310ba4" providerId="ADAL" clId="{0265A86E-A766-4724-815D-EBB8F3AD9902}" dt="2025-01-13T18:58:17.382" v="558" actId="20577"/>
          <ac:spMkLst>
            <pc:docMk/>
            <pc:sldMk cId="468197358" sldId="448"/>
            <ac:spMk id="6" creationId="{99F32867-E3F7-AD77-1A23-F0E70562DCF3}"/>
          </ac:spMkLst>
        </pc:spChg>
        <pc:spChg chg="mod">
          <ac:chgData name="Michael Hill" userId="41dba03d-e58d-4389-9894-554c10310ba4" providerId="ADAL" clId="{0265A86E-A766-4724-815D-EBB8F3AD9902}" dt="2025-01-13T18:52:22.191" v="518" actId="20577"/>
          <ac:spMkLst>
            <pc:docMk/>
            <pc:sldMk cId="468197358" sldId="448"/>
            <ac:spMk id="20" creationId="{CF54360C-A99B-6777-AE8E-FF41B19932F2}"/>
          </ac:spMkLst>
        </pc:spChg>
        <pc:picChg chg="add mod">
          <ac:chgData name="Michael Hill" userId="41dba03d-e58d-4389-9894-554c10310ba4" providerId="ADAL" clId="{0265A86E-A766-4724-815D-EBB8F3AD9902}" dt="2025-01-13T18:54:59.669" v="530" actId="1076"/>
          <ac:picMkLst>
            <pc:docMk/>
            <pc:sldMk cId="468197358" sldId="448"/>
            <ac:picMk id="3" creationId="{6E444860-4BA9-1106-8E3D-50E29CE24547}"/>
          </ac:picMkLst>
        </pc:picChg>
        <pc:picChg chg="add mod">
          <ac:chgData name="Michael Hill" userId="41dba03d-e58d-4389-9894-554c10310ba4" providerId="ADAL" clId="{0265A86E-A766-4724-815D-EBB8F3AD9902}" dt="2025-01-13T18:54:58.565" v="529" actId="1076"/>
          <ac:picMkLst>
            <pc:docMk/>
            <pc:sldMk cId="468197358" sldId="448"/>
            <ac:picMk id="5" creationId="{8435E446-BDC7-7F24-28CC-1EBE7E6CE79E}"/>
          </ac:picMkLst>
        </pc:picChg>
        <pc:picChg chg="del">
          <ac:chgData name="Michael Hill" userId="41dba03d-e58d-4389-9894-554c10310ba4" providerId="ADAL" clId="{0265A86E-A766-4724-815D-EBB8F3AD9902}" dt="2025-01-13T18:52:23.962" v="519" actId="478"/>
          <ac:picMkLst>
            <pc:docMk/>
            <pc:sldMk cId="468197358" sldId="448"/>
            <ac:picMk id="1026" creationId="{668FD90A-C088-3877-51E0-69C8B46078FA}"/>
          </ac:picMkLst>
        </pc:pic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1396744597" sldId="448"/>
        </pc:sldMkLst>
      </pc:sldChg>
      <pc:sldChg chg="addSp delSp modSp add mod ord">
        <pc:chgData name="Michael Hill" userId="41dba03d-e58d-4389-9894-554c10310ba4" providerId="ADAL" clId="{0265A86E-A766-4724-815D-EBB8F3AD9902}" dt="2025-01-13T20:27:40.857" v="2086" actId="20577"/>
        <pc:sldMkLst>
          <pc:docMk/>
          <pc:sldMk cId="1601314203" sldId="449"/>
        </pc:sldMkLst>
        <pc:spChg chg="add mod">
          <ac:chgData name="Michael Hill" userId="41dba03d-e58d-4389-9894-554c10310ba4" providerId="ADAL" clId="{0265A86E-A766-4724-815D-EBB8F3AD9902}" dt="2025-01-13T19:18:36.465" v="779" actId="1076"/>
          <ac:spMkLst>
            <pc:docMk/>
            <pc:sldMk cId="1601314203" sldId="449"/>
            <ac:spMk id="2" creationId="{585CEE83-48C6-CE3D-932D-D1C93C747900}"/>
          </ac:spMkLst>
        </pc:spChg>
        <pc:spChg chg="add mod">
          <ac:chgData name="Michael Hill" userId="41dba03d-e58d-4389-9894-554c10310ba4" providerId="ADAL" clId="{0265A86E-A766-4724-815D-EBB8F3AD9902}" dt="2025-01-13T19:18:11.952" v="767" actId="1076"/>
          <ac:spMkLst>
            <pc:docMk/>
            <pc:sldMk cId="1601314203" sldId="449"/>
            <ac:spMk id="3" creationId="{F6A3E57B-4D4E-C29F-581F-EF165D5E155E}"/>
          </ac:spMkLst>
        </pc:spChg>
        <pc:spChg chg="mod">
          <ac:chgData name="Michael Hill" userId="41dba03d-e58d-4389-9894-554c10310ba4" providerId="ADAL" clId="{0265A86E-A766-4724-815D-EBB8F3AD9902}" dt="2025-01-13T20:27:40.857" v="2086" actId="20577"/>
          <ac:spMkLst>
            <pc:docMk/>
            <pc:sldMk cId="1601314203" sldId="449"/>
            <ac:spMk id="20" creationId="{5C12B9A6-9C08-34B4-9B55-C5BCA0B2D8F6}"/>
          </ac:spMkLst>
        </pc:spChg>
        <pc:spChg chg="add mod">
          <ac:chgData name="Michael Hill" userId="41dba03d-e58d-4389-9894-554c10310ba4" providerId="ADAL" clId="{0265A86E-A766-4724-815D-EBB8F3AD9902}" dt="2025-01-13T19:19:36.107" v="828" actId="1076"/>
          <ac:spMkLst>
            <pc:docMk/>
            <pc:sldMk cId="1601314203" sldId="449"/>
            <ac:spMk id="28" creationId="{0FDC31E6-C1A6-1D23-BE31-E9856D327881}"/>
          </ac:spMkLst>
        </pc:spChg>
        <pc:spChg chg="add mod">
          <ac:chgData name="Michael Hill" userId="41dba03d-e58d-4389-9894-554c10310ba4" providerId="ADAL" clId="{0265A86E-A766-4724-815D-EBB8F3AD9902}" dt="2025-01-13T19:19:39.879" v="834" actId="20577"/>
          <ac:spMkLst>
            <pc:docMk/>
            <pc:sldMk cId="1601314203" sldId="449"/>
            <ac:spMk id="29" creationId="{50E381F7-6A9D-0B28-2005-B0E126AC1DE8}"/>
          </ac:spMkLst>
        </pc:spChg>
        <pc:spChg chg="add mod">
          <ac:chgData name="Michael Hill" userId="41dba03d-e58d-4389-9894-554c10310ba4" providerId="ADAL" clId="{0265A86E-A766-4724-815D-EBB8F3AD9902}" dt="2025-01-13T19:19:47.454" v="850" actId="20577"/>
          <ac:spMkLst>
            <pc:docMk/>
            <pc:sldMk cId="1601314203" sldId="449"/>
            <ac:spMk id="30" creationId="{E5955CDA-569E-5F2D-45B4-CD04AA4DA845}"/>
          </ac:spMkLst>
        </pc:spChg>
        <pc:picChg chg="del">
          <ac:chgData name="Michael Hill" userId="41dba03d-e58d-4389-9894-554c10310ba4" providerId="ADAL" clId="{0265A86E-A766-4724-815D-EBB8F3AD9902}" dt="2025-01-13T19:13:51.603" v="742" actId="478"/>
          <ac:picMkLst>
            <pc:docMk/>
            <pc:sldMk cId="1601314203" sldId="449"/>
            <ac:picMk id="1026" creationId="{AA517F27-9CDF-C384-27A8-5741B57EA7B1}"/>
          </ac:picMkLst>
        </pc:picChg>
        <pc:cxnChg chg="add mod">
          <ac:chgData name="Michael Hill" userId="41dba03d-e58d-4389-9894-554c10310ba4" providerId="ADAL" clId="{0265A86E-A766-4724-815D-EBB8F3AD9902}" dt="2025-01-13T19:18:38.360" v="780" actId="14100"/>
          <ac:cxnSpMkLst>
            <pc:docMk/>
            <pc:sldMk cId="1601314203" sldId="449"/>
            <ac:cxnSpMk id="10" creationId="{7BE61D55-CF51-490A-2FDE-0FCC905EA817}"/>
          </ac:cxnSpMkLst>
        </pc:cxnChg>
        <pc:cxnChg chg="add mod">
          <ac:chgData name="Michael Hill" userId="41dba03d-e58d-4389-9894-554c10310ba4" providerId="ADAL" clId="{0265A86E-A766-4724-815D-EBB8F3AD9902}" dt="2025-01-13T19:18:27.239" v="774" actId="14100"/>
          <ac:cxnSpMkLst>
            <pc:docMk/>
            <pc:sldMk cId="1601314203" sldId="449"/>
            <ac:cxnSpMk id="12" creationId="{CC5FFF0F-3F99-F70D-C7F6-A0BDA855DA8F}"/>
          </ac:cxnSpMkLst>
        </pc:cxnChg>
        <pc:cxnChg chg="add mod">
          <ac:chgData name="Michael Hill" userId="41dba03d-e58d-4389-9894-554c10310ba4" providerId="ADAL" clId="{0265A86E-A766-4724-815D-EBB8F3AD9902}" dt="2025-01-13T19:18:30.329" v="776" actId="1076"/>
          <ac:cxnSpMkLst>
            <pc:docMk/>
            <pc:sldMk cId="1601314203" sldId="449"/>
            <ac:cxnSpMk id="19" creationId="{12804C67-8C32-8BF3-22B1-63B040B266F8}"/>
          </ac:cxnSpMkLst>
        </pc:cxnChg>
        <pc:cxnChg chg="add mod">
          <ac:chgData name="Michael Hill" userId="41dba03d-e58d-4389-9894-554c10310ba4" providerId="ADAL" clId="{0265A86E-A766-4724-815D-EBB8F3AD9902}" dt="2025-01-13T19:18:44.073" v="784" actId="1076"/>
          <ac:cxnSpMkLst>
            <pc:docMk/>
            <pc:sldMk cId="1601314203" sldId="449"/>
            <ac:cxnSpMk id="22" creationId="{EB7021B5-219A-FAC6-921D-2A9276F34DE1}"/>
          </ac:cxnSpMkLst>
        </pc:cxnChg>
        <pc:cxnChg chg="add mod">
          <ac:chgData name="Michael Hill" userId="41dba03d-e58d-4389-9894-554c10310ba4" providerId="ADAL" clId="{0265A86E-A766-4724-815D-EBB8F3AD9902}" dt="2025-01-13T19:18:51.657" v="789" actId="1076"/>
          <ac:cxnSpMkLst>
            <pc:docMk/>
            <pc:sldMk cId="1601314203" sldId="449"/>
            <ac:cxnSpMk id="24" creationId="{4F12BA42-25C0-4CE0-62C1-25701E402B8A}"/>
          </ac:cxnSpMkLst>
        </pc:cxnChg>
        <pc:cxnChg chg="add mod">
          <ac:chgData name="Michael Hill" userId="41dba03d-e58d-4389-9894-554c10310ba4" providerId="ADAL" clId="{0265A86E-A766-4724-815D-EBB8F3AD9902}" dt="2025-01-13T19:18:57.689" v="792" actId="14100"/>
          <ac:cxnSpMkLst>
            <pc:docMk/>
            <pc:sldMk cId="1601314203" sldId="449"/>
            <ac:cxnSpMk id="26" creationId="{346EE92A-889C-477E-A2EF-AF57EF434B08}"/>
          </ac:cxnSpMkLst>
        </pc:cxnChg>
      </pc:sldChg>
      <pc:sldChg chg="addSp modSp add mod">
        <pc:chgData name="Michael Hill" userId="41dba03d-e58d-4389-9894-554c10310ba4" providerId="ADAL" clId="{0265A86E-A766-4724-815D-EBB8F3AD9902}" dt="2025-01-13T20:28:50.213" v="2119" actId="20577"/>
        <pc:sldMkLst>
          <pc:docMk/>
          <pc:sldMk cId="484166508" sldId="450"/>
        </pc:sldMkLst>
        <pc:spChg chg="mod">
          <ac:chgData name="Michael Hill" userId="41dba03d-e58d-4389-9894-554c10310ba4" providerId="ADAL" clId="{0265A86E-A766-4724-815D-EBB8F3AD9902}" dt="2025-01-13T19:26:49.938" v="1083" actId="1076"/>
          <ac:spMkLst>
            <pc:docMk/>
            <pc:sldMk cId="484166508" sldId="450"/>
            <ac:spMk id="2" creationId="{B9166566-FB69-82D4-DB98-899E83C3CBC9}"/>
          </ac:spMkLst>
        </pc:spChg>
        <pc:spChg chg="mod">
          <ac:chgData name="Michael Hill" userId="41dba03d-e58d-4389-9894-554c10310ba4" providerId="ADAL" clId="{0265A86E-A766-4724-815D-EBB8F3AD9902}" dt="2025-01-13T19:26:51.458" v="1084" actId="1076"/>
          <ac:spMkLst>
            <pc:docMk/>
            <pc:sldMk cId="484166508" sldId="450"/>
            <ac:spMk id="3" creationId="{84D8E51F-D1CF-D2F2-E4CC-E660107FD1E4}"/>
          </ac:spMkLst>
        </pc:spChg>
        <pc:spChg chg="add mod">
          <ac:chgData name="Michael Hill" userId="41dba03d-e58d-4389-9894-554c10310ba4" providerId="ADAL" clId="{0265A86E-A766-4724-815D-EBB8F3AD9902}" dt="2025-01-13T19:25:31.876" v="1067" actId="20577"/>
          <ac:spMkLst>
            <pc:docMk/>
            <pc:sldMk cId="484166508" sldId="450"/>
            <ac:spMk id="5" creationId="{7C19E0A5-D137-A614-C69E-F56041CF385B}"/>
          </ac:spMkLst>
        </pc:spChg>
        <pc:spChg chg="mod">
          <ac:chgData name="Michael Hill" userId="41dba03d-e58d-4389-9894-554c10310ba4" providerId="ADAL" clId="{0265A86E-A766-4724-815D-EBB8F3AD9902}" dt="2025-01-13T20:28:50.213" v="2119" actId="20577"/>
          <ac:spMkLst>
            <pc:docMk/>
            <pc:sldMk cId="484166508" sldId="450"/>
            <ac:spMk id="20" creationId="{C18963AC-3204-C075-FD7F-E6512CE28DA4}"/>
          </ac:spMkLst>
        </pc:spChg>
        <pc:spChg chg="add mod">
          <ac:chgData name="Michael Hill" userId="41dba03d-e58d-4389-9894-554c10310ba4" providerId="ADAL" clId="{0265A86E-A766-4724-815D-EBB8F3AD9902}" dt="2025-01-13T20:28:23.356" v="2103" actId="20577"/>
          <ac:spMkLst>
            <pc:docMk/>
            <pc:sldMk cId="484166508" sldId="450"/>
            <ac:spMk id="27" creationId="{BD2A0EE7-8D70-F0C8-B3F5-E4575C6B032C}"/>
          </ac:spMkLst>
        </pc:spChg>
        <pc:spChg chg="mod">
          <ac:chgData name="Michael Hill" userId="41dba03d-e58d-4389-9894-554c10310ba4" providerId="ADAL" clId="{0265A86E-A766-4724-815D-EBB8F3AD9902}" dt="2025-01-13T19:25:26.263" v="1054" actId="1076"/>
          <ac:spMkLst>
            <pc:docMk/>
            <pc:sldMk cId="484166508" sldId="450"/>
            <ac:spMk id="28" creationId="{4313FFD6-1E7B-F80E-360F-5800CAF92EF6}"/>
          </ac:spMkLst>
        </pc:spChg>
        <pc:spChg chg="mod">
          <ac:chgData name="Michael Hill" userId="41dba03d-e58d-4389-9894-554c10310ba4" providerId="ADAL" clId="{0265A86E-A766-4724-815D-EBB8F3AD9902}" dt="2025-01-13T19:26:41.945" v="1078" actId="1076"/>
          <ac:spMkLst>
            <pc:docMk/>
            <pc:sldMk cId="484166508" sldId="450"/>
            <ac:spMk id="29" creationId="{3691AFA9-9EE5-50A9-ADF5-C36211852A74}"/>
          </ac:spMkLst>
        </pc:spChg>
        <pc:spChg chg="mod">
          <ac:chgData name="Michael Hill" userId="41dba03d-e58d-4389-9894-554c10310ba4" providerId="ADAL" clId="{0265A86E-A766-4724-815D-EBB8F3AD9902}" dt="2025-01-13T20:28:36.415" v="2110" actId="1076"/>
          <ac:spMkLst>
            <pc:docMk/>
            <pc:sldMk cId="484166508" sldId="450"/>
            <ac:spMk id="30" creationId="{033DB94F-4406-AB81-510C-B0DBA4AE97A2}"/>
          </ac:spMkLst>
        </pc:spChg>
        <pc:cxnChg chg="mod">
          <ac:chgData name="Michael Hill" userId="41dba03d-e58d-4389-9894-554c10310ba4" providerId="ADAL" clId="{0265A86E-A766-4724-815D-EBB8F3AD9902}" dt="2025-01-13T19:26:45.898" v="1080" actId="14100"/>
          <ac:cxnSpMkLst>
            <pc:docMk/>
            <pc:sldMk cId="484166508" sldId="450"/>
            <ac:cxnSpMk id="10" creationId="{D404E1FF-EC2A-4518-9970-9EDBD54AEB2D}"/>
          </ac:cxnSpMkLst>
        </pc:cxnChg>
        <pc:cxnChg chg="mod">
          <ac:chgData name="Michael Hill" userId="41dba03d-e58d-4389-9894-554c10310ba4" providerId="ADAL" clId="{0265A86E-A766-4724-815D-EBB8F3AD9902}" dt="2025-01-13T19:26:56.787" v="1087" actId="14100"/>
          <ac:cxnSpMkLst>
            <pc:docMk/>
            <pc:sldMk cId="484166508" sldId="450"/>
            <ac:cxnSpMk id="12" creationId="{BB2DF652-3446-7F76-65F2-07CE089797B2}"/>
          </ac:cxnSpMkLst>
        </pc:cxnChg>
        <pc:cxnChg chg="add mod">
          <ac:chgData name="Michael Hill" userId="41dba03d-e58d-4389-9894-554c10310ba4" providerId="ADAL" clId="{0265A86E-A766-4724-815D-EBB8F3AD9902}" dt="2025-01-13T19:26:48.274" v="1082" actId="1076"/>
          <ac:cxnSpMkLst>
            <pc:docMk/>
            <pc:sldMk cId="484166508" sldId="450"/>
            <ac:cxnSpMk id="16" creationId="{841066DA-1173-CEEB-B053-659F781B3CEE}"/>
          </ac:cxnSpMkLst>
        </pc:cxnChg>
        <pc:cxnChg chg="mod">
          <ac:chgData name="Michael Hill" userId="41dba03d-e58d-4389-9894-554c10310ba4" providerId="ADAL" clId="{0265A86E-A766-4724-815D-EBB8F3AD9902}" dt="2025-01-13T20:28:21.231" v="2101" actId="14100"/>
          <ac:cxnSpMkLst>
            <pc:docMk/>
            <pc:sldMk cId="484166508" sldId="450"/>
            <ac:cxnSpMk id="19" creationId="{22C28DBD-111B-0DCC-F17B-AB4F7025D48B}"/>
          </ac:cxnSpMkLst>
        </pc:cxnChg>
        <pc:cxnChg chg="mod">
          <ac:chgData name="Michael Hill" userId="41dba03d-e58d-4389-9894-554c10310ba4" providerId="ADAL" clId="{0265A86E-A766-4724-815D-EBB8F3AD9902}" dt="2025-01-13T20:28:16.561" v="2099" actId="1076"/>
          <ac:cxnSpMkLst>
            <pc:docMk/>
            <pc:sldMk cId="484166508" sldId="450"/>
            <ac:cxnSpMk id="22" creationId="{8B55CC22-7F17-34EC-1BF3-4396E9763E8D}"/>
          </ac:cxnSpMkLst>
        </pc:cxnChg>
        <pc:cxnChg chg="mod">
          <ac:chgData name="Michael Hill" userId="41dba03d-e58d-4389-9894-554c10310ba4" providerId="ADAL" clId="{0265A86E-A766-4724-815D-EBB8F3AD9902}" dt="2025-01-13T20:28:13.631" v="2097" actId="1076"/>
          <ac:cxnSpMkLst>
            <pc:docMk/>
            <pc:sldMk cId="484166508" sldId="450"/>
            <ac:cxnSpMk id="24" creationId="{557D0B74-2539-9EC3-782A-E8F14E9FDD00}"/>
          </ac:cxnSpMkLst>
        </pc:cxnChg>
        <pc:cxnChg chg="mod">
          <ac:chgData name="Michael Hill" userId="41dba03d-e58d-4389-9894-554c10310ba4" providerId="ADAL" clId="{0265A86E-A766-4724-815D-EBB8F3AD9902}" dt="2025-01-13T20:28:18.752" v="2100" actId="14100"/>
          <ac:cxnSpMkLst>
            <pc:docMk/>
            <pc:sldMk cId="484166508" sldId="450"/>
            <ac:cxnSpMk id="26" creationId="{0D50042A-3409-08FA-BFC4-C1226D80A5D8}"/>
          </ac:cxnSpMkLst>
        </pc:cxnChg>
        <pc:cxnChg chg="add mod">
          <ac:chgData name="Michael Hill" userId="41dba03d-e58d-4389-9894-554c10310ba4" providerId="ADAL" clId="{0265A86E-A766-4724-815D-EBB8F3AD9902}" dt="2025-01-13T20:28:34.072" v="2109" actId="14100"/>
          <ac:cxnSpMkLst>
            <pc:docMk/>
            <pc:sldMk cId="484166508" sldId="450"/>
            <ac:cxnSpMk id="33" creationId="{E710D392-364E-91B5-2B82-4DA7CF876C7E}"/>
          </ac:cxnSpMkLst>
        </pc:cxn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588594650" sldId="450"/>
        </pc:sldMkLst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766599353" sldId="451"/>
        </pc:sldMkLst>
      </pc:sldChg>
      <pc:sldChg chg="delSp modSp add mod">
        <pc:chgData name="Michael Hill" userId="41dba03d-e58d-4389-9894-554c10310ba4" providerId="ADAL" clId="{0265A86E-A766-4724-815D-EBB8F3AD9902}" dt="2025-01-13T19:45:14.523" v="1561" actId="14100"/>
        <pc:sldMkLst>
          <pc:docMk/>
          <pc:sldMk cId="3858125382" sldId="451"/>
        </pc:sldMkLst>
        <pc:spChg chg="del mod">
          <ac:chgData name="Michael Hill" userId="41dba03d-e58d-4389-9894-554c10310ba4" providerId="ADAL" clId="{0265A86E-A766-4724-815D-EBB8F3AD9902}" dt="2025-01-13T19:29:06.622" v="1186" actId="478"/>
          <ac:spMkLst>
            <pc:docMk/>
            <pc:sldMk cId="3858125382" sldId="451"/>
            <ac:spMk id="2" creationId="{556EAB08-D06A-6304-735F-AEC529B169F6}"/>
          </ac:spMkLst>
        </pc:spChg>
        <pc:spChg chg="del">
          <ac:chgData name="Michael Hill" userId="41dba03d-e58d-4389-9894-554c10310ba4" providerId="ADAL" clId="{0265A86E-A766-4724-815D-EBB8F3AD9902}" dt="2025-01-13T19:29:09.207" v="1190" actId="478"/>
          <ac:spMkLst>
            <pc:docMk/>
            <pc:sldMk cId="3858125382" sldId="451"/>
            <ac:spMk id="3" creationId="{BE81B8F4-C896-2101-114E-077DBF2605B7}"/>
          </ac:spMkLst>
        </pc:spChg>
        <pc:spChg chg="del mod">
          <ac:chgData name="Michael Hill" userId="41dba03d-e58d-4389-9894-554c10310ba4" providerId="ADAL" clId="{0265A86E-A766-4724-815D-EBB8F3AD9902}" dt="2025-01-13T19:29:04.963" v="1183" actId="478"/>
          <ac:spMkLst>
            <pc:docMk/>
            <pc:sldMk cId="3858125382" sldId="451"/>
            <ac:spMk id="5" creationId="{06439CD2-9BF0-D8E7-97FC-E973133450DE}"/>
          </ac:spMkLst>
        </pc:spChg>
        <pc:spChg chg="mod">
          <ac:chgData name="Michael Hill" userId="41dba03d-e58d-4389-9894-554c10310ba4" providerId="ADAL" clId="{0265A86E-A766-4724-815D-EBB8F3AD9902}" dt="2025-01-13T19:45:11.167" v="1560" actId="20577"/>
          <ac:spMkLst>
            <pc:docMk/>
            <pc:sldMk cId="3858125382" sldId="451"/>
            <ac:spMk id="9" creationId="{F665121B-8C94-7E0E-C181-65E2246062E9}"/>
          </ac:spMkLst>
        </pc:spChg>
        <pc:spChg chg="mod">
          <ac:chgData name="Michael Hill" userId="41dba03d-e58d-4389-9894-554c10310ba4" providerId="ADAL" clId="{0265A86E-A766-4724-815D-EBB8F3AD9902}" dt="2025-01-13T19:29:00.793" v="1179" actId="20577"/>
          <ac:spMkLst>
            <pc:docMk/>
            <pc:sldMk cId="3858125382" sldId="451"/>
            <ac:spMk id="20" creationId="{58E89184-F599-C350-1364-453F05209936}"/>
          </ac:spMkLst>
        </pc:spChg>
        <pc:spChg chg="del">
          <ac:chgData name="Michael Hill" userId="41dba03d-e58d-4389-9894-554c10310ba4" providerId="ADAL" clId="{0265A86E-A766-4724-815D-EBB8F3AD9902}" dt="2025-01-13T19:29:04.046" v="1181" actId="478"/>
          <ac:spMkLst>
            <pc:docMk/>
            <pc:sldMk cId="3858125382" sldId="451"/>
            <ac:spMk id="28" creationId="{322F26B5-5083-CB56-8131-7C527294D467}"/>
          </ac:spMkLst>
        </pc:spChg>
        <pc:spChg chg="del">
          <ac:chgData name="Michael Hill" userId="41dba03d-e58d-4389-9894-554c10310ba4" providerId="ADAL" clId="{0265A86E-A766-4724-815D-EBB8F3AD9902}" dt="2025-01-13T19:29:14.400" v="1194" actId="478"/>
          <ac:spMkLst>
            <pc:docMk/>
            <pc:sldMk cId="3858125382" sldId="451"/>
            <ac:spMk id="29" creationId="{DEAE0ADF-0B17-7DAC-8197-5E43BE81ED9E}"/>
          </ac:spMkLst>
        </pc:spChg>
        <pc:spChg chg="del">
          <ac:chgData name="Michael Hill" userId="41dba03d-e58d-4389-9894-554c10310ba4" providerId="ADAL" clId="{0265A86E-A766-4724-815D-EBB8F3AD9902}" dt="2025-01-13T19:29:11.590" v="1192" actId="478"/>
          <ac:spMkLst>
            <pc:docMk/>
            <pc:sldMk cId="3858125382" sldId="451"/>
            <ac:spMk id="30" creationId="{0174E322-EE3B-6A97-294E-79DF02CBCBBE}"/>
          </ac:spMkLst>
        </pc:spChg>
        <pc:grpChg chg="mod">
          <ac:chgData name="Michael Hill" userId="41dba03d-e58d-4389-9894-554c10310ba4" providerId="ADAL" clId="{0265A86E-A766-4724-815D-EBB8F3AD9902}" dt="2025-01-13T19:45:14.523" v="1561" actId="14100"/>
          <ac:grpSpMkLst>
            <pc:docMk/>
            <pc:sldMk cId="3858125382" sldId="451"/>
            <ac:grpSpMk id="7" creationId="{5A45BA44-E533-1235-82FF-02B6AC0929D3}"/>
          </ac:grpSpMkLst>
        </pc:grpChg>
        <pc:cxnChg chg="del">
          <ac:chgData name="Michael Hill" userId="41dba03d-e58d-4389-9894-554c10310ba4" providerId="ADAL" clId="{0265A86E-A766-4724-815D-EBB8F3AD9902}" dt="2025-01-13T19:29:03.034" v="1180" actId="478"/>
          <ac:cxnSpMkLst>
            <pc:docMk/>
            <pc:sldMk cId="3858125382" sldId="451"/>
            <ac:cxnSpMk id="10" creationId="{DF579181-E26C-7B64-9B11-871F26BF7FB2}"/>
          </ac:cxnSpMkLst>
        </pc:cxnChg>
        <pc:cxnChg chg="del">
          <ac:chgData name="Michael Hill" userId="41dba03d-e58d-4389-9894-554c10310ba4" providerId="ADAL" clId="{0265A86E-A766-4724-815D-EBB8F3AD9902}" dt="2025-01-13T19:29:13.004" v="1193" actId="478"/>
          <ac:cxnSpMkLst>
            <pc:docMk/>
            <pc:sldMk cId="3858125382" sldId="451"/>
            <ac:cxnSpMk id="12" creationId="{37B828BB-144F-CE84-E2E4-FD3D5E0A8A25}"/>
          </ac:cxnSpMkLst>
        </pc:cxnChg>
        <pc:cxnChg chg="del">
          <ac:chgData name="Michael Hill" userId="41dba03d-e58d-4389-9894-554c10310ba4" providerId="ADAL" clId="{0265A86E-A766-4724-815D-EBB8F3AD9902}" dt="2025-01-13T19:29:05.398" v="1184" actId="478"/>
          <ac:cxnSpMkLst>
            <pc:docMk/>
            <pc:sldMk cId="3858125382" sldId="451"/>
            <ac:cxnSpMk id="16" creationId="{B5F24AC9-44E8-BD35-1D34-4790FD9486E1}"/>
          </ac:cxnSpMkLst>
        </pc:cxnChg>
        <pc:cxnChg chg="del">
          <ac:chgData name="Michael Hill" userId="41dba03d-e58d-4389-9894-554c10310ba4" providerId="ADAL" clId="{0265A86E-A766-4724-815D-EBB8F3AD9902}" dt="2025-01-13T19:29:07.133" v="1187" actId="478"/>
          <ac:cxnSpMkLst>
            <pc:docMk/>
            <pc:sldMk cId="3858125382" sldId="451"/>
            <ac:cxnSpMk id="19" creationId="{0B1FB168-5537-180E-0A95-03A6DED6C515}"/>
          </ac:cxnSpMkLst>
        </pc:cxnChg>
        <pc:cxnChg chg="del">
          <ac:chgData name="Michael Hill" userId="41dba03d-e58d-4389-9894-554c10310ba4" providerId="ADAL" clId="{0265A86E-A766-4724-815D-EBB8F3AD9902}" dt="2025-01-13T19:29:08.526" v="1189" actId="478"/>
          <ac:cxnSpMkLst>
            <pc:docMk/>
            <pc:sldMk cId="3858125382" sldId="451"/>
            <ac:cxnSpMk id="22" creationId="{5A9D1297-D1AF-FEE8-0E40-D0DAA1E7D129}"/>
          </ac:cxnSpMkLst>
        </pc:cxnChg>
        <pc:cxnChg chg="del">
          <ac:chgData name="Michael Hill" userId="41dba03d-e58d-4389-9894-554c10310ba4" providerId="ADAL" clId="{0265A86E-A766-4724-815D-EBB8F3AD9902}" dt="2025-01-13T19:29:08.169" v="1188" actId="478"/>
          <ac:cxnSpMkLst>
            <pc:docMk/>
            <pc:sldMk cId="3858125382" sldId="451"/>
            <ac:cxnSpMk id="24" creationId="{5B49C429-2A14-5820-586A-C544A5414F65}"/>
          </ac:cxnSpMkLst>
        </pc:cxnChg>
        <pc:cxnChg chg="del">
          <ac:chgData name="Michael Hill" userId="41dba03d-e58d-4389-9894-554c10310ba4" providerId="ADAL" clId="{0265A86E-A766-4724-815D-EBB8F3AD9902}" dt="2025-01-13T19:29:09.907" v="1191" actId="478"/>
          <ac:cxnSpMkLst>
            <pc:docMk/>
            <pc:sldMk cId="3858125382" sldId="451"/>
            <ac:cxnSpMk id="26" creationId="{2DC90C9D-058E-4530-F396-52E5C2C07EA2}"/>
          </ac:cxnSpMkLst>
        </pc:cxnChg>
      </pc:sldChg>
      <pc:sldChg chg="add">
        <pc:chgData name="Michael Hill" userId="41dba03d-e58d-4389-9894-554c10310ba4" providerId="ADAL" clId="{0265A86E-A766-4724-815D-EBB8F3AD9902}" dt="2025-01-13T19:29:17.411" v="1195" actId="2890"/>
        <pc:sldMkLst>
          <pc:docMk/>
          <pc:sldMk cId="1240932230" sldId="452"/>
        </pc:sldMkLst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2357627978" sldId="452"/>
        </pc:sldMkLst>
      </pc:sldChg>
      <pc:sldChg chg="addSp modSp add mod">
        <pc:chgData name="Michael Hill" userId="41dba03d-e58d-4389-9894-554c10310ba4" providerId="ADAL" clId="{0265A86E-A766-4724-815D-EBB8F3AD9902}" dt="2025-01-13T20:31:04.015" v="2140" actId="20577"/>
        <pc:sldMkLst>
          <pc:docMk/>
          <pc:sldMk cId="313997511" sldId="453"/>
        </pc:sldMkLst>
        <pc:spChg chg="add mod">
          <ac:chgData name="Michael Hill" userId="41dba03d-e58d-4389-9894-554c10310ba4" providerId="ADAL" clId="{0265A86E-A766-4724-815D-EBB8F3AD9902}" dt="2025-01-13T19:49:55.444" v="1807" actId="1076"/>
          <ac:spMkLst>
            <pc:docMk/>
            <pc:sldMk cId="313997511" sldId="453"/>
            <ac:spMk id="2" creationId="{2DD5B2C6-C07F-0696-34D7-0CAA88FA330B}"/>
          </ac:spMkLst>
        </pc:spChg>
        <pc:spChg chg="add mod">
          <ac:chgData name="Michael Hill" userId="41dba03d-e58d-4389-9894-554c10310ba4" providerId="ADAL" clId="{0265A86E-A766-4724-815D-EBB8F3AD9902}" dt="2025-01-13T19:49:36.795" v="1801" actId="1076"/>
          <ac:spMkLst>
            <pc:docMk/>
            <pc:sldMk cId="313997511" sldId="453"/>
            <ac:spMk id="3" creationId="{B48E0868-82B6-78D7-E927-4B62A8B52000}"/>
          </ac:spMkLst>
        </pc:spChg>
        <pc:spChg chg="mod">
          <ac:chgData name="Michael Hill" userId="41dba03d-e58d-4389-9894-554c10310ba4" providerId="ADAL" clId="{0265A86E-A766-4724-815D-EBB8F3AD9902}" dt="2025-01-13T19:46:38.216" v="1681" actId="20577"/>
          <ac:spMkLst>
            <pc:docMk/>
            <pc:sldMk cId="313997511" sldId="453"/>
            <ac:spMk id="9" creationId="{F6725066-ED1A-8325-E8E9-3471FFD513C3}"/>
          </ac:spMkLst>
        </pc:spChg>
        <pc:spChg chg="add mod">
          <ac:chgData name="Michael Hill" userId="41dba03d-e58d-4389-9894-554c10310ba4" providerId="ADAL" clId="{0265A86E-A766-4724-815D-EBB8F3AD9902}" dt="2025-01-13T19:49:44.116" v="1804" actId="1076"/>
          <ac:spMkLst>
            <pc:docMk/>
            <pc:sldMk cId="313997511" sldId="453"/>
            <ac:spMk id="11" creationId="{EF5A9072-D010-5A9C-5929-802D34336E4E}"/>
          </ac:spMkLst>
        </pc:spChg>
        <pc:spChg chg="mod">
          <ac:chgData name="Michael Hill" userId="41dba03d-e58d-4389-9894-554c10310ba4" providerId="ADAL" clId="{0265A86E-A766-4724-815D-EBB8F3AD9902}" dt="2025-01-13T20:31:04.015" v="2140" actId="20577"/>
          <ac:spMkLst>
            <pc:docMk/>
            <pc:sldMk cId="313997511" sldId="453"/>
            <ac:spMk id="20" creationId="{D02EEDD5-E2AA-E53D-6337-4747D5781CDF}"/>
          </ac:spMkLst>
        </pc:spChg>
        <pc:spChg chg="add mod">
          <ac:chgData name="Michael Hill" userId="41dba03d-e58d-4389-9894-554c10310ba4" providerId="ADAL" clId="{0265A86E-A766-4724-815D-EBB8F3AD9902}" dt="2025-01-13T19:50:10.446" v="1822" actId="1076"/>
          <ac:spMkLst>
            <pc:docMk/>
            <pc:sldMk cId="313997511" sldId="453"/>
            <ac:spMk id="24" creationId="{C717DE61-D7A1-05C4-0627-1C1AC6BCA952}"/>
          </ac:spMkLst>
        </pc:spChg>
        <pc:spChg chg="add mod">
          <ac:chgData name="Michael Hill" userId="41dba03d-e58d-4389-9894-554c10310ba4" providerId="ADAL" clId="{0265A86E-A766-4724-815D-EBB8F3AD9902}" dt="2025-01-13T19:50:14.976" v="1827" actId="20577"/>
          <ac:spMkLst>
            <pc:docMk/>
            <pc:sldMk cId="313997511" sldId="453"/>
            <ac:spMk id="26" creationId="{FFFC70A6-2CAF-684A-8A4E-2D6B1C10E6D6}"/>
          </ac:spMkLst>
        </pc:spChg>
        <pc:spChg chg="add mod">
          <ac:chgData name="Michael Hill" userId="41dba03d-e58d-4389-9894-554c10310ba4" providerId="ADAL" clId="{0265A86E-A766-4724-815D-EBB8F3AD9902}" dt="2025-01-13T19:50:43.974" v="1851" actId="1076"/>
          <ac:spMkLst>
            <pc:docMk/>
            <pc:sldMk cId="313997511" sldId="453"/>
            <ac:spMk id="30" creationId="{95B9F4D3-F097-4362-6174-2FB83470C811}"/>
          </ac:spMkLst>
        </pc:spChg>
        <pc:spChg chg="add mod">
          <ac:chgData name="Michael Hill" userId="41dba03d-e58d-4389-9894-554c10310ba4" providerId="ADAL" clId="{0265A86E-A766-4724-815D-EBB8F3AD9902}" dt="2025-01-13T19:52:04.721" v="1886" actId="20577"/>
          <ac:spMkLst>
            <pc:docMk/>
            <pc:sldMk cId="313997511" sldId="453"/>
            <ac:spMk id="39" creationId="{355B58D0-653E-2FEE-8604-9EF06FB76848}"/>
          </ac:spMkLst>
        </pc:spChg>
        <pc:grpChg chg="mod">
          <ac:chgData name="Michael Hill" userId="41dba03d-e58d-4389-9894-554c10310ba4" providerId="ADAL" clId="{0265A86E-A766-4724-815D-EBB8F3AD9902}" dt="2025-01-13T19:46:41.429" v="1682" actId="14100"/>
          <ac:grpSpMkLst>
            <pc:docMk/>
            <pc:sldMk cId="313997511" sldId="453"/>
            <ac:grpSpMk id="7" creationId="{F2C658E5-7D02-6511-2C85-13C8D6E56636}"/>
          </ac:grpSpMkLst>
        </pc:grpChg>
        <pc:cxnChg chg="add mod">
          <ac:chgData name="Michael Hill" userId="41dba03d-e58d-4389-9894-554c10310ba4" providerId="ADAL" clId="{0265A86E-A766-4724-815D-EBB8F3AD9902}" dt="2025-01-13T19:50:19.078" v="1828" actId="14100"/>
          <ac:cxnSpMkLst>
            <pc:docMk/>
            <pc:sldMk cId="313997511" sldId="453"/>
            <ac:cxnSpMk id="5" creationId="{6D41484D-4F8B-49D8-931F-2335208285B0}"/>
          </ac:cxnSpMkLst>
        </pc:cxnChg>
        <pc:cxnChg chg="add mod">
          <ac:chgData name="Michael Hill" userId="41dba03d-e58d-4389-9894-554c10310ba4" providerId="ADAL" clId="{0265A86E-A766-4724-815D-EBB8F3AD9902}" dt="2025-01-13T19:50:22.396" v="1829" actId="14100"/>
          <ac:cxnSpMkLst>
            <pc:docMk/>
            <pc:sldMk cId="313997511" sldId="453"/>
            <ac:cxnSpMk id="12" creationId="{FEEC3B1D-7474-8AB2-91CB-2727C0BB5CE6}"/>
          </ac:cxnSpMkLst>
        </pc:cxnChg>
        <pc:cxnChg chg="add mod">
          <ac:chgData name="Michael Hill" userId="41dba03d-e58d-4389-9894-554c10310ba4" providerId="ADAL" clId="{0265A86E-A766-4724-815D-EBB8F3AD9902}" dt="2025-01-13T19:49:41.779" v="1803" actId="1076"/>
          <ac:cxnSpMkLst>
            <pc:docMk/>
            <pc:sldMk cId="313997511" sldId="453"/>
            <ac:cxnSpMk id="19" creationId="{495F2994-DAD0-BE0A-292A-634C6E0E6E9A}"/>
          </ac:cxnSpMkLst>
        </pc:cxnChg>
        <pc:cxnChg chg="add mod">
          <ac:chgData name="Michael Hill" userId="41dba03d-e58d-4389-9894-554c10310ba4" providerId="ADAL" clId="{0265A86E-A766-4724-815D-EBB8F3AD9902}" dt="2025-01-13T19:50:33.654" v="1831" actId="1076"/>
          <ac:cxnSpMkLst>
            <pc:docMk/>
            <pc:sldMk cId="313997511" sldId="453"/>
            <ac:cxnSpMk id="29" creationId="{4F12A11D-2577-2E36-45A1-F648071339D2}"/>
          </ac:cxnSpMkLst>
        </pc:cxnChg>
        <pc:cxnChg chg="add mod">
          <ac:chgData name="Michael Hill" userId="41dba03d-e58d-4389-9894-554c10310ba4" providerId="ADAL" clId="{0265A86E-A766-4724-815D-EBB8F3AD9902}" dt="2025-01-13T19:51:37.576" v="1854" actId="14100"/>
          <ac:cxnSpMkLst>
            <pc:docMk/>
            <pc:sldMk cId="313997511" sldId="453"/>
            <ac:cxnSpMk id="31" creationId="{36F1A1A7-7566-8D96-F001-A6A648551482}"/>
          </ac:cxnSpMkLst>
        </pc:cxnChg>
        <pc:cxnChg chg="add mod">
          <ac:chgData name="Michael Hill" userId="41dba03d-e58d-4389-9894-554c10310ba4" providerId="ADAL" clId="{0265A86E-A766-4724-815D-EBB8F3AD9902}" dt="2025-01-13T19:51:43.880" v="1859" actId="14100"/>
          <ac:cxnSpMkLst>
            <pc:docMk/>
            <pc:sldMk cId="313997511" sldId="453"/>
            <ac:cxnSpMk id="33" creationId="{87B36748-D992-F298-1160-4485EC377144}"/>
          </ac:cxnSpMkLst>
        </pc:cxnChg>
        <pc:cxnChg chg="add mod">
          <ac:chgData name="Michael Hill" userId="41dba03d-e58d-4389-9894-554c10310ba4" providerId="ADAL" clId="{0265A86E-A766-4724-815D-EBB8F3AD9902}" dt="2025-01-13T19:51:47.736" v="1862" actId="14100"/>
          <ac:cxnSpMkLst>
            <pc:docMk/>
            <pc:sldMk cId="313997511" sldId="453"/>
            <ac:cxnSpMk id="35" creationId="{B96933C8-F471-3FF7-6243-C6D69B0A468D}"/>
          </ac:cxnSpMkLst>
        </pc:cxnChg>
        <pc:cxnChg chg="add mod">
          <ac:chgData name="Michael Hill" userId="41dba03d-e58d-4389-9894-554c10310ba4" providerId="ADAL" clId="{0265A86E-A766-4724-815D-EBB8F3AD9902}" dt="2025-01-13T19:52:01.737" v="1869" actId="14100"/>
          <ac:cxnSpMkLst>
            <pc:docMk/>
            <pc:sldMk cId="313997511" sldId="453"/>
            <ac:cxnSpMk id="37" creationId="{D08C258F-287E-C914-C63C-1D694F3824CC}"/>
          </ac:cxnSpMkLst>
        </pc:cxn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3453121938" sldId="453"/>
        </pc:sldMkLst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2472468689" sldId="454"/>
        </pc:sldMkLst>
      </pc:sldChg>
      <pc:sldChg chg="modSp add mod ord">
        <pc:chgData name="Michael Hill" userId="41dba03d-e58d-4389-9894-554c10310ba4" providerId="ADAL" clId="{0265A86E-A766-4724-815D-EBB8F3AD9902}" dt="2025-01-13T20:12:59.066" v="2046" actId="20577"/>
        <pc:sldMkLst>
          <pc:docMk/>
          <pc:sldMk cId="4156652958" sldId="454"/>
        </pc:sldMkLst>
        <pc:spChg chg="mod">
          <ac:chgData name="Michael Hill" userId="41dba03d-e58d-4389-9894-554c10310ba4" providerId="ADAL" clId="{0265A86E-A766-4724-815D-EBB8F3AD9902}" dt="2025-01-13T20:12:59.066" v="2046" actId="20577"/>
          <ac:spMkLst>
            <pc:docMk/>
            <pc:sldMk cId="4156652958" sldId="454"/>
            <ac:spMk id="20" creationId="{AD6E885F-7A1B-CAEB-42B1-A4F65C57001A}"/>
          </ac:spMkLst>
        </pc:spChg>
      </pc:sldChg>
      <pc:sldChg chg="modSp add mod">
        <pc:chgData name="Michael Hill" userId="41dba03d-e58d-4389-9894-554c10310ba4" providerId="ADAL" clId="{0265A86E-A766-4724-815D-EBB8F3AD9902}" dt="2025-01-13T20:13:15.722" v="2056" actId="20577"/>
        <pc:sldMkLst>
          <pc:docMk/>
          <pc:sldMk cId="1661050695" sldId="455"/>
        </pc:sldMkLst>
        <pc:spChg chg="mod">
          <ac:chgData name="Michael Hill" userId="41dba03d-e58d-4389-9894-554c10310ba4" providerId="ADAL" clId="{0265A86E-A766-4724-815D-EBB8F3AD9902}" dt="2025-01-13T20:13:15.722" v="2056" actId="20577"/>
          <ac:spMkLst>
            <pc:docMk/>
            <pc:sldMk cId="1661050695" sldId="455"/>
            <ac:spMk id="20" creationId="{8CEF714E-B75C-42E7-0A30-B4F8EE1E1B8C}"/>
          </ac:spMkLst>
        </pc:sp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1862873832" sldId="455"/>
        </pc:sldMkLst>
      </pc:sldChg>
      <pc:sldChg chg="addSp delSp modSp add mod">
        <pc:chgData name="Michael Hill" userId="41dba03d-e58d-4389-9894-554c10310ba4" providerId="ADAL" clId="{0265A86E-A766-4724-815D-EBB8F3AD9902}" dt="2025-01-13T20:43:25.032" v="2268" actId="1076"/>
        <pc:sldMkLst>
          <pc:docMk/>
          <pc:sldMk cId="74974599" sldId="456"/>
        </pc:sldMkLst>
        <pc:spChg chg="add del mod">
          <ac:chgData name="Michael Hill" userId="41dba03d-e58d-4389-9894-554c10310ba4" providerId="ADAL" clId="{0265A86E-A766-4724-815D-EBB8F3AD9902}" dt="2025-01-13T20:42:52.079" v="2239"/>
          <ac:spMkLst>
            <pc:docMk/>
            <pc:sldMk cId="74974599" sldId="456"/>
            <ac:spMk id="2" creationId="{B436177B-D6F8-9DD5-5CF0-89CD195BC1F4}"/>
          </ac:spMkLst>
        </pc:spChg>
        <pc:spChg chg="add del mod">
          <ac:chgData name="Michael Hill" userId="41dba03d-e58d-4389-9894-554c10310ba4" providerId="ADAL" clId="{0265A86E-A766-4724-815D-EBB8F3AD9902}" dt="2025-01-13T20:42:52.079" v="2239"/>
          <ac:spMkLst>
            <pc:docMk/>
            <pc:sldMk cId="74974599" sldId="456"/>
            <ac:spMk id="3" creationId="{B3336D29-8FBE-562D-A089-0F2BA87CF4C0}"/>
          </ac:spMkLst>
        </pc:spChg>
        <pc:spChg chg="mod">
          <ac:chgData name="Michael Hill" userId="41dba03d-e58d-4389-9894-554c10310ba4" providerId="ADAL" clId="{0265A86E-A766-4724-815D-EBB8F3AD9902}" dt="2025-01-13T20:43:06.153" v="2243" actId="1076"/>
          <ac:spMkLst>
            <pc:docMk/>
            <pc:sldMk cId="74974599" sldId="456"/>
            <ac:spMk id="5" creationId="{B378DAB5-4D09-2986-61E6-E332359A5213}"/>
          </ac:spMkLst>
        </pc:spChg>
        <pc:spChg chg="mod">
          <ac:chgData name="Michael Hill" userId="41dba03d-e58d-4389-9894-554c10310ba4" providerId="ADAL" clId="{0265A86E-A766-4724-815D-EBB8F3AD9902}" dt="2025-01-13T20:23:55.730" v="2070" actId="20577"/>
          <ac:spMkLst>
            <pc:docMk/>
            <pc:sldMk cId="74974599" sldId="456"/>
            <ac:spMk id="9" creationId="{DFDADF83-E7EE-A78C-926C-6C583F9212FF}"/>
          </ac:spMkLst>
        </pc:spChg>
        <pc:spChg chg="mod">
          <ac:chgData name="Michael Hill" userId="41dba03d-e58d-4389-9894-554c10310ba4" providerId="ADAL" clId="{0265A86E-A766-4724-815D-EBB8F3AD9902}" dt="2025-01-13T20:43:06.153" v="2243" actId="1076"/>
          <ac:spMkLst>
            <pc:docMk/>
            <pc:sldMk cId="74974599" sldId="456"/>
            <ac:spMk id="10" creationId="{D644A8DA-A5DB-4E5B-33F2-F93658E78DED}"/>
          </ac:spMkLst>
        </pc:spChg>
        <pc:spChg chg="mod">
          <ac:chgData name="Michael Hill" userId="41dba03d-e58d-4389-9894-554c10310ba4" providerId="ADAL" clId="{0265A86E-A766-4724-815D-EBB8F3AD9902}" dt="2025-01-13T20:43:06.153" v="2243" actId="1076"/>
          <ac:spMkLst>
            <pc:docMk/>
            <pc:sldMk cId="74974599" sldId="456"/>
            <ac:spMk id="11" creationId="{74E8FBD3-57D1-3098-A126-02C5D2FB5EAA}"/>
          </ac:spMkLst>
        </pc:spChg>
        <pc:spChg chg="add mod">
          <ac:chgData name="Michael Hill" userId="41dba03d-e58d-4389-9894-554c10310ba4" providerId="ADAL" clId="{0265A86E-A766-4724-815D-EBB8F3AD9902}" dt="2025-01-13T20:43:16.215" v="2255" actId="1076"/>
          <ac:spMkLst>
            <pc:docMk/>
            <pc:sldMk cId="74974599" sldId="456"/>
            <ac:spMk id="12" creationId="{60286F55-EFB8-4AF3-959E-13DF188BE93C}"/>
          </ac:spMkLst>
        </pc:spChg>
        <pc:spChg chg="add mod">
          <ac:chgData name="Michael Hill" userId="41dba03d-e58d-4389-9894-554c10310ba4" providerId="ADAL" clId="{0265A86E-A766-4724-815D-EBB8F3AD9902}" dt="2025-01-13T20:43:25.032" v="2268" actId="1076"/>
          <ac:spMkLst>
            <pc:docMk/>
            <pc:sldMk cId="74974599" sldId="456"/>
            <ac:spMk id="16" creationId="{5396E272-E0C2-0201-0D74-CF3041F6BA11}"/>
          </ac:spMkLst>
        </pc:spChg>
        <pc:spChg chg="mod">
          <ac:chgData name="Michael Hill" userId="41dba03d-e58d-4389-9894-554c10310ba4" providerId="ADAL" clId="{0265A86E-A766-4724-815D-EBB8F3AD9902}" dt="2025-01-13T20:42:44.837" v="2238" actId="20577"/>
          <ac:spMkLst>
            <pc:docMk/>
            <pc:sldMk cId="74974599" sldId="456"/>
            <ac:spMk id="20" creationId="{AC9A6FBF-A8F1-5435-5FA5-B780B204E8CD}"/>
          </ac:spMkLst>
        </pc:spChg>
        <pc:grpChg chg="mod">
          <ac:chgData name="Michael Hill" userId="41dba03d-e58d-4389-9894-554c10310ba4" providerId="ADAL" clId="{0265A86E-A766-4724-815D-EBB8F3AD9902}" dt="2025-01-13T20:23:59.270" v="2071" actId="14100"/>
          <ac:grpSpMkLst>
            <pc:docMk/>
            <pc:sldMk cId="74974599" sldId="456"/>
            <ac:grpSpMk id="7" creationId="{0B9D711B-61A4-14C1-762D-C843D9FFF427}"/>
          </ac:grpSpMkLst>
        </pc:grp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1708725915" sldId="456"/>
        </pc:sldMkLst>
      </pc:sldChg>
      <pc:sldChg chg="modSp add mod">
        <pc:chgData name="Michael Hill" userId="41dba03d-e58d-4389-9894-554c10310ba4" providerId="ADAL" clId="{0265A86E-A766-4724-815D-EBB8F3AD9902}" dt="2025-01-13T20:48:31.508" v="2466" actId="207"/>
        <pc:sldMkLst>
          <pc:docMk/>
          <pc:sldMk cId="1547622918" sldId="457"/>
        </pc:sldMkLst>
        <pc:spChg chg="mod">
          <ac:chgData name="Michael Hill" userId="41dba03d-e58d-4389-9894-554c10310ba4" providerId="ADAL" clId="{0265A86E-A766-4724-815D-EBB8F3AD9902}" dt="2025-01-13T20:48:31.508" v="2466" actId="207"/>
          <ac:spMkLst>
            <pc:docMk/>
            <pc:sldMk cId="1547622918" sldId="457"/>
            <ac:spMk id="10" creationId="{D270B1BF-0B4B-4233-A7CE-AEEE6FDEAD71}"/>
          </ac:spMkLst>
        </pc:spChg>
        <pc:spChg chg="mod">
          <ac:chgData name="Michael Hill" userId="41dba03d-e58d-4389-9894-554c10310ba4" providerId="ADAL" clId="{0265A86E-A766-4724-815D-EBB8F3AD9902}" dt="2025-01-13T20:48:21.562" v="2457" actId="20577"/>
          <ac:spMkLst>
            <pc:docMk/>
            <pc:sldMk cId="1547622918" sldId="457"/>
            <ac:spMk id="12" creationId="{41670FF5-6FDA-D667-8ABA-882E519A4EB8}"/>
          </ac:spMkLst>
        </pc:spChg>
        <pc:spChg chg="mod">
          <ac:chgData name="Michael Hill" userId="41dba03d-e58d-4389-9894-554c10310ba4" providerId="ADAL" clId="{0265A86E-A766-4724-815D-EBB8F3AD9902}" dt="2025-01-13T20:48:24.737" v="2465" actId="20577"/>
          <ac:spMkLst>
            <pc:docMk/>
            <pc:sldMk cId="1547622918" sldId="457"/>
            <ac:spMk id="16" creationId="{4ABD4FA0-9E62-BD8D-4EFD-61C88FFB11ED}"/>
          </ac:spMkLst>
        </pc:spChg>
        <pc:spChg chg="mod">
          <ac:chgData name="Michael Hill" userId="41dba03d-e58d-4389-9894-554c10310ba4" providerId="ADAL" clId="{0265A86E-A766-4724-815D-EBB8F3AD9902}" dt="2025-01-13T20:46:15.979" v="2451" actId="20577"/>
          <ac:spMkLst>
            <pc:docMk/>
            <pc:sldMk cId="1547622918" sldId="457"/>
            <ac:spMk id="20" creationId="{890E8217-DD00-1B55-6069-ABE0C2168333}"/>
          </ac:spMkLst>
        </pc:spChg>
      </pc:sldChg>
      <pc:sldChg chg="modSp del mod">
        <pc:chgData name="Michael Hill" userId="41dba03d-e58d-4389-9894-554c10310ba4" providerId="ADAL" clId="{0265A86E-A766-4724-815D-EBB8F3AD9902}" dt="2025-01-13T18:51:51.845" v="389" actId="47"/>
        <pc:sldMkLst>
          <pc:docMk/>
          <pc:sldMk cId="3865843998" sldId="457"/>
        </pc:sldMkLst>
        <pc:graphicFrameChg chg="mod">
          <ac:chgData name="Michael Hill" userId="41dba03d-e58d-4389-9894-554c10310ba4" providerId="ADAL" clId="{0265A86E-A766-4724-815D-EBB8F3AD9902}" dt="2025-01-13T18:38:51.142" v="81" actId="1076"/>
          <ac:graphicFrameMkLst>
            <pc:docMk/>
            <pc:sldMk cId="3865843998" sldId="457"/>
            <ac:graphicFrameMk id="11" creationId="{2BA31EBA-5372-7D40-BAC0-E96E0F7C05BD}"/>
          </ac:graphicFrameMkLst>
        </pc:graphicFrameChg>
      </pc:sldChg>
      <pc:sldChg chg="addSp delSp modSp add mod ord">
        <pc:chgData name="Michael Hill" userId="41dba03d-e58d-4389-9894-554c10310ba4" providerId="ADAL" clId="{0265A86E-A766-4724-815D-EBB8F3AD9902}" dt="2025-01-13T21:03:11.486" v="2650"/>
        <pc:sldMkLst>
          <pc:docMk/>
          <pc:sldMk cId="757190486" sldId="458"/>
        </pc:sldMkLst>
        <pc:spChg chg="add del 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2" creationId="{7B12E29E-CF56-06C7-B40E-FA96E559AB0E}"/>
          </ac:spMkLst>
        </pc:spChg>
        <pc:spChg chg="add del 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3" creationId="{8EB4D1F4-2320-EF95-D330-E78456289342}"/>
          </ac:spMkLst>
        </pc:spChg>
        <pc:spChg chg="del">
          <ac:chgData name="Michael Hill" userId="41dba03d-e58d-4389-9894-554c10310ba4" providerId="ADAL" clId="{0265A86E-A766-4724-815D-EBB8F3AD9902}" dt="2025-01-13T20:51:39.576" v="2597" actId="478"/>
          <ac:spMkLst>
            <pc:docMk/>
            <pc:sldMk cId="757190486" sldId="458"/>
            <ac:spMk id="5" creationId="{10069E6E-0847-63E5-5717-E46CA1234B7A}"/>
          </ac:spMkLst>
        </pc:spChg>
        <pc:spChg chg="del">
          <ac:chgData name="Michael Hill" userId="41dba03d-e58d-4389-9894-554c10310ba4" providerId="ADAL" clId="{0265A86E-A766-4724-815D-EBB8F3AD9902}" dt="2025-01-13T20:51:38.945" v="2596" actId="478"/>
          <ac:spMkLst>
            <pc:docMk/>
            <pc:sldMk cId="757190486" sldId="458"/>
            <ac:spMk id="10" creationId="{05A51D23-AC7C-CD62-DD77-52C0E0D3E1C5}"/>
          </ac:spMkLst>
        </pc:spChg>
        <pc:spChg chg="del">
          <ac:chgData name="Michael Hill" userId="41dba03d-e58d-4389-9894-554c10310ba4" providerId="ADAL" clId="{0265A86E-A766-4724-815D-EBB8F3AD9902}" dt="2025-01-13T20:51:39.984" v="2598" actId="478"/>
          <ac:spMkLst>
            <pc:docMk/>
            <pc:sldMk cId="757190486" sldId="458"/>
            <ac:spMk id="11" creationId="{03376C33-F632-9FE0-5117-564381E5BADC}"/>
          </ac:spMkLst>
        </pc:spChg>
        <pc:spChg chg="del mod">
          <ac:chgData name="Michael Hill" userId="41dba03d-e58d-4389-9894-554c10310ba4" providerId="ADAL" clId="{0265A86E-A766-4724-815D-EBB8F3AD9902}" dt="2025-01-13T21:03:11.486" v="2650"/>
          <ac:spMkLst>
            <pc:docMk/>
            <pc:sldMk cId="757190486" sldId="458"/>
            <ac:spMk id="12" creationId="{9EBF7316-ACC6-FCD5-7273-CA2A9C4CF0CD}"/>
          </ac:spMkLst>
        </pc:spChg>
        <pc:spChg chg="del">
          <ac:chgData name="Michael Hill" userId="41dba03d-e58d-4389-9894-554c10310ba4" providerId="ADAL" clId="{0265A86E-A766-4724-815D-EBB8F3AD9902}" dt="2025-01-13T21:03:11.486" v="2648" actId="478"/>
          <ac:spMkLst>
            <pc:docMk/>
            <pc:sldMk cId="757190486" sldId="458"/>
            <ac:spMk id="16" creationId="{A9C30582-01B6-4862-B0E0-2C58B9495F0B}"/>
          </ac:spMkLst>
        </pc:spChg>
        <pc:spChg chg="add del 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18" creationId="{DB889155-9906-E6BA-7DCB-A122DC564EFB}"/>
          </ac:spMkLst>
        </pc:spChg>
        <pc:spChg chg="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19" creationId="{836CA216-58BF-9088-C6A1-B3A8B2950582}"/>
          </ac:spMkLst>
        </pc:spChg>
        <pc:spChg chg="mod">
          <ac:chgData name="Michael Hill" userId="41dba03d-e58d-4389-9894-554c10310ba4" providerId="ADAL" clId="{0265A86E-A766-4724-815D-EBB8F3AD9902}" dt="2025-01-13T20:51:36.578" v="2595" actId="20577"/>
          <ac:spMkLst>
            <pc:docMk/>
            <pc:sldMk cId="757190486" sldId="458"/>
            <ac:spMk id="20" creationId="{FBCB77F5-D7BD-B222-E13E-743765230195}"/>
          </ac:spMkLst>
        </pc:spChg>
        <pc:spChg chg="mod">
          <ac:chgData name="Michael Hill" userId="41dba03d-e58d-4389-9894-554c10310ba4" providerId="ADAL" clId="{0265A86E-A766-4724-815D-EBB8F3AD9902}" dt="2025-01-13T21:03:09.117" v="2647" actId="207"/>
          <ac:spMkLst>
            <pc:docMk/>
            <pc:sldMk cId="757190486" sldId="458"/>
            <ac:spMk id="21" creationId="{496A237B-3BE2-165F-5AF5-161C0377BFAA}"/>
          </ac:spMkLst>
        </pc:spChg>
        <pc:spChg chg="mod">
          <ac:chgData name="Michael Hill" userId="41dba03d-e58d-4389-9894-554c10310ba4" providerId="ADAL" clId="{0265A86E-A766-4724-815D-EBB8F3AD9902}" dt="2025-01-13T21:03:01.833" v="2645" actId="207"/>
          <ac:spMkLst>
            <pc:docMk/>
            <pc:sldMk cId="757190486" sldId="458"/>
            <ac:spMk id="22" creationId="{EA37A3F5-3209-6ECC-3984-55B022BCCE8E}"/>
          </ac:spMkLst>
        </pc:spChg>
        <pc:spChg chg="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23" creationId="{32750554-25B0-2EFF-12D4-E42EE2889FCD}"/>
          </ac:spMkLst>
        </pc:spChg>
        <pc:spChg chg="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24" creationId="{17B584B1-1D66-9981-4C9E-FDB98BA0B1B8}"/>
          </ac:spMkLst>
        </pc:spChg>
        <pc:spChg chg="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25" creationId="{30F45EF2-87B1-55BD-AC12-564F305C82D3}"/>
          </ac:spMkLst>
        </pc:spChg>
        <pc:spChg chg="mod">
          <ac:chgData name="Michael Hill" userId="41dba03d-e58d-4389-9894-554c10310ba4" providerId="ADAL" clId="{0265A86E-A766-4724-815D-EBB8F3AD9902}" dt="2025-01-13T20:51:57.789" v="2608"/>
          <ac:spMkLst>
            <pc:docMk/>
            <pc:sldMk cId="757190486" sldId="458"/>
            <ac:spMk id="26" creationId="{03AAB01C-1233-813A-0577-2F2BF4347A23}"/>
          </ac:spMkLst>
        </pc:spChg>
        <pc:spChg chg="add mod">
          <ac:chgData name="Michael Hill" userId="41dba03d-e58d-4389-9894-554c10310ba4" providerId="ADAL" clId="{0265A86E-A766-4724-815D-EBB8F3AD9902}" dt="2025-01-13T20:52:07.306" v="2613" actId="20577"/>
          <ac:spMkLst>
            <pc:docMk/>
            <pc:sldMk cId="757190486" sldId="458"/>
            <ac:spMk id="27" creationId="{BF24C737-C186-069B-0F93-47C153FF7F4F}"/>
          </ac:spMkLst>
        </pc:spChg>
        <pc:spChg chg="add mod">
          <ac:chgData name="Michael Hill" userId="41dba03d-e58d-4389-9894-554c10310ba4" providerId="ADAL" clId="{0265A86E-A766-4724-815D-EBB8F3AD9902}" dt="2025-01-13T20:52:12.262" v="2623" actId="20577"/>
          <ac:spMkLst>
            <pc:docMk/>
            <pc:sldMk cId="757190486" sldId="458"/>
            <ac:spMk id="28" creationId="{08F87630-C9BA-5BAD-B9E9-C89C36DC69C3}"/>
          </ac:spMkLst>
        </pc:spChg>
        <pc:spChg chg="add mod">
          <ac:chgData name="Michael Hill" userId="41dba03d-e58d-4389-9894-554c10310ba4" providerId="ADAL" clId="{0265A86E-A766-4724-815D-EBB8F3AD9902}" dt="2025-01-13T20:52:20.215" v="2644" actId="20577"/>
          <ac:spMkLst>
            <pc:docMk/>
            <pc:sldMk cId="757190486" sldId="458"/>
            <ac:spMk id="29" creationId="{B31EC902-4D71-C35B-2AC5-5A1C4C107AF8}"/>
          </ac:spMkLst>
        </pc:sp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4121821804" sldId="458"/>
        </pc:sldMkLst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2770544382" sldId="459"/>
        </pc:sldMkLst>
      </pc:sldChg>
      <pc:sldChg chg="delSp modSp add mod ord">
        <pc:chgData name="Michael Hill" userId="41dba03d-e58d-4389-9894-554c10310ba4" providerId="ADAL" clId="{0265A86E-A766-4724-815D-EBB8F3AD9902}" dt="2025-01-13T21:04:13.496" v="2734" actId="313"/>
        <pc:sldMkLst>
          <pc:docMk/>
          <pc:sldMk cId="2885586385" sldId="459"/>
        </pc:sldMkLst>
        <pc:spChg chg="del">
          <ac:chgData name="Michael Hill" userId="41dba03d-e58d-4389-9894-554c10310ba4" providerId="ADAL" clId="{0265A86E-A766-4724-815D-EBB8F3AD9902}" dt="2025-01-13T21:04:09.518" v="2731" actId="478"/>
          <ac:spMkLst>
            <pc:docMk/>
            <pc:sldMk cId="2885586385" sldId="459"/>
            <ac:spMk id="5" creationId="{79DF6486-88B4-325B-6F5F-88F4178476F8}"/>
          </ac:spMkLst>
        </pc:spChg>
        <pc:spChg chg="del">
          <ac:chgData name="Michael Hill" userId="41dba03d-e58d-4389-9894-554c10310ba4" providerId="ADAL" clId="{0265A86E-A766-4724-815D-EBB8F3AD9902}" dt="2025-01-13T21:04:08.112" v="2729" actId="478"/>
          <ac:spMkLst>
            <pc:docMk/>
            <pc:sldMk cId="2885586385" sldId="459"/>
            <ac:spMk id="10" creationId="{C6868880-2949-6B2D-DE93-A59F0098956B}"/>
          </ac:spMkLst>
        </pc:spChg>
        <pc:spChg chg="del">
          <ac:chgData name="Michael Hill" userId="41dba03d-e58d-4389-9894-554c10310ba4" providerId="ADAL" clId="{0265A86E-A766-4724-815D-EBB8F3AD9902}" dt="2025-01-13T21:04:08.870" v="2730" actId="478"/>
          <ac:spMkLst>
            <pc:docMk/>
            <pc:sldMk cId="2885586385" sldId="459"/>
            <ac:spMk id="11" creationId="{647ABB14-149C-B972-3E0E-3332C6C72B2B}"/>
          </ac:spMkLst>
        </pc:spChg>
        <pc:spChg chg="del">
          <ac:chgData name="Michael Hill" userId="41dba03d-e58d-4389-9894-554c10310ba4" providerId="ADAL" clId="{0265A86E-A766-4724-815D-EBB8F3AD9902}" dt="2025-01-13T21:04:11.545" v="2733" actId="478"/>
          <ac:spMkLst>
            <pc:docMk/>
            <pc:sldMk cId="2885586385" sldId="459"/>
            <ac:spMk id="12" creationId="{E0380128-74F0-ACBC-CA86-2DEF9FECEB6B}"/>
          </ac:spMkLst>
        </pc:spChg>
        <pc:spChg chg="del">
          <ac:chgData name="Michael Hill" userId="41dba03d-e58d-4389-9894-554c10310ba4" providerId="ADAL" clId="{0265A86E-A766-4724-815D-EBB8F3AD9902}" dt="2025-01-13T21:04:10.633" v="2732" actId="478"/>
          <ac:spMkLst>
            <pc:docMk/>
            <pc:sldMk cId="2885586385" sldId="459"/>
            <ac:spMk id="16" creationId="{576AB44A-D131-F679-921E-CB97C3AEA7C0}"/>
          </ac:spMkLst>
        </pc:spChg>
        <pc:spChg chg="mod">
          <ac:chgData name="Michael Hill" userId="41dba03d-e58d-4389-9894-554c10310ba4" providerId="ADAL" clId="{0265A86E-A766-4724-815D-EBB8F3AD9902}" dt="2025-01-13T21:04:13.496" v="2734" actId="313"/>
          <ac:spMkLst>
            <pc:docMk/>
            <pc:sldMk cId="2885586385" sldId="459"/>
            <ac:spMk id="20" creationId="{38BB6978-F829-68BF-D844-CE7CF6E9AE5E}"/>
          </ac:spMkLst>
        </pc:sp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743172793" sldId="460"/>
        </pc:sldMkLst>
      </pc:sldChg>
      <pc:sldChg chg="modSp add mod ord">
        <pc:chgData name="Michael Hill" userId="41dba03d-e58d-4389-9894-554c10310ba4" providerId="ADAL" clId="{0265A86E-A766-4724-815D-EBB8F3AD9902}" dt="2025-01-13T21:13:24.669" v="2890"/>
        <pc:sldMkLst>
          <pc:docMk/>
          <pc:sldMk cId="1901982975" sldId="460"/>
        </pc:sldMkLst>
        <pc:spChg chg="mod">
          <ac:chgData name="Michael Hill" userId="41dba03d-e58d-4389-9894-554c10310ba4" providerId="ADAL" clId="{0265A86E-A766-4724-815D-EBB8F3AD9902}" dt="2025-01-13T21:09:37.735" v="2857" actId="20577"/>
          <ac:spMkLst>
            <pc:docMk/>
            <pc:sldMk cId="1901982975" sldId="460"/>
            <ac:spMk id="20" creationId="{066E9A7B-1203-4412-CF06-578E3B290316}"/>
          </ac:spMkLst>
        </pc:spChg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4248763558" sldId="461"/>
        </pc:sldMkLst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3203242030" sldId="462"/>
        </pc:sldMkLst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3426955436" sldId="463"/>
        </pc:sldMkLst>
      </pc:sldChg>
      <pc:sldChg chg="del">
        <pc:chgData name="Michael Hill" userId="41dba03d-e58d-4389-9894-554c10310ba4" providerId="ADAL" clId="{0265A86E-A766-4724-815D-EBB8F3AD9902}" dt="2025-01-13T18:51:51.845" v="389" actId="47"/>
        <pc:sldMkLst>
          <pc:docMk/>
          <pc:sldMk cId="2773279146" sldId="4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Organization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89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2.1.14: Truth Tables and Boolean Logic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3988A-03A6-251B-850D-3C522AF32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2357F75-947F-73F6-59CC-EE4C851D0B3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9FF4F7-6B3D-F0B6-DF44-24D432885C3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B985B5D-9590-8E1C-5B6E-CCE671BD192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FA930C-46A6-BA40-534A-8C2147B0724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051A4E-E430-C847-4D7F-F22A3E04E15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245A358-6CA9-FA5E-A5E5-DC843F61B7A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2C658E5-7D02-6511-2C85-13C8D6E56636}"/>
              </a:ext>
            </a:extLst>
          </p:cNvPr>
          <p:cNvGrpSpPr/>
          <p:nvPr/>
        </p:nvGrpSpPr>
        <p:grpSpPr>
          <a:xfrm>
            <a:off x="358570" y="1045596"/>
            <a:ext cx="476632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0E35F35-49DD-5895-3CDC-57060054BC8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725066-ED1A-8325-E8E9-3471FFD513C3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02EEDD5-E2AA-E53D-6337-4747D5781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Notice the way that one input can go to two conditions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my car’s tire is flat and I have a pump, or if my tire is filled, I will go to work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(p ^ q) v (~q)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D5B2C6-C07F-0696-34D7-0CAA88FA330B}"/>
              </a:ext>
            </a:extLst>
          </p:cNvPr>
          <p:cNvSpPr/>
          <p:nvPr/>
        </p:nvSpPr>
        <p:spPr>
          <a:xfrm>
            <a:off x="5286550" y="4293184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8E0868-82B6-78D7-E927-4B62A8B52000}"/>
              </a:ext>
            </a:extLst>
          </p:cNvPr>
          <p:cNvSpPr/>
          <p:nvPr/>
        </p:nvSpPr>
        <p:spPr>
          <a:xfrm>
            <a:off x="7115213" y="5007479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41484D-4F8B-49D8-931F-2335208285B0}"/>
              </a:ext>
            </a:extLst>
          </p:cNvPr>
          <p:cNvCxnSpPr>
            <a:cxnSpLocks/>
          </p:cNvCxnSpPr>
          <p:nvPr/>
        </p:nvCxnSpPr>
        <p:spPr>
          <a:xfrm>
            <a:off x="1573619" y="5007479"/>
            <a:ext cx="3620454" cy="16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F5A9072-D010-5A9C-5929-802D34336E4E}"/>
              </a:ext>
            </a:extLst>
          </p:cNvPr>
          <p:cNvSpPr/>
          <p:nvPr/>
        </p:nvSpPr>
        <p:spPr>
          <a:xfrm>
            <a:off x="2268278" y="4881791"/>
            <a:ext cx="251375" cy="25137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EC3B1D-7474-8AB2-91CB-2727C0BB5CE6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2386119" y="5133166"/>
            <a:ext cx="7847" cy="7338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5F2994-DAD0-BE0A-292A-634C6E0E6E9A}"/>
              </a:ext>
            </a:extLst>
          </p:cNvPr>
          <p:cNvCxnSpPr>
            <a:cxnSpLocks/>
          </p:cNvCxnSpPr>
          <p:nvPr/>
        </p:nvCxnSpPr>
        <p:spPr>
          <a:xfrm flipH="1">
            <a:off x="2386119" y="5867022"/>
            <a:ext cx="4770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17DE61-D7A1-05C4-0627-1C1AC6BCA952}"/>
              </a:ext>
            </a:extLst>
          </p:cNvPr>
          <p:cNvSpPr txBox="1"/>
          <p:nvPr/>
        </p:nvSpPr>
        <p:spPr>
          <a:xfrm>
            <a:off x="382354" y="4803001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Tire is flat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FC70A6-2CAF-684A-8A4E-2D6B1C10E6D6}"/>
              </a:ext>
            </a:extLst>
          </p:cNvPr>
          <p:cNvSpPr/>
          <p:nvPr/>
        </p:nvSpPr>
        <p:spPr>
          <a:xfrm>
            <a:off x="3813800" y="5189257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12A11D-2577-2E36-45A1-F648071339D2}"/>
              </a:ext>
            </a:extLst>
          </p:cNvPr>
          <p:cNvCxnSpPr>
            <a:cxnSpLocks/>
          </p:cNvCxnSpPr>
          <p:nvPr/>
        </p:nvCxnSpPr>
        <p:spPr>
          <a:xfrm>
            <a:off x="1629967" y="4646438"/>
            <a:ext cx="3620454" cy="165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B9F4D3-F097-4362-6174-2FB83470C811}"/>
              </a:ext>
            </a:extLst>
          </p:cNvPr>
          <p:cNvSpPr txBox="1"/>
          <p:nvPr/>
        </p:nvSpPr>
        <p:spPr>
          <a:xfrm>
            <a:off x="37820" y="4434595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have a pump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F1A1A7-7566-8D96-F001-A6A648551482}"/>
              </a:ext>
            </a:extLst>
          </p:cNvPr>
          <p:cNvCxnSpPr>
            <a:cxnSpLocks/>
          </p:cNvCxnSpPr>
          <p:nvPr/>
        </p:nvCxnSpPr>
        <p:spPr>
          <a:xfrm>
            <a:off x="6532843" y="4868881"/>
            <a:ext cx="2264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B36748-D992-F298-1160-4485EC377144}"/>
              </a:ext>
            </a:extLst>
          </p:cNvPr>
          <p:cNvCxnSpPr>
            <a:cxnSpLocks/>
          </p:cNvCxnSpPr>
          <p:nvPr/>
        </p:nvCxnSpPr>
        <p:spPr>
          <a:xfrm>
            <a:off x="6759300" y="4868881"/>
            <a:ext cx="0" cy="553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6933C8-F471-3FF7-6243-C6D69B0A468D}"/>
              </a:ext>
            </a:extLst>
          </p:cNvPr>
          <p:cNvCxnSpPr>
            <a:cxnSpLocks/>
          </p:cNvCxnSpPr>
          <p:nvPr/>
        </p:nvCxnSpPr>
        <p:spPr>
          <a:xfrm>
            <a:off x="6759300" y="5422605"/>
            <a:ext cx="355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8C258F-287E-C914-C63C-1D694F3824CC}"/>
              </a:ext>
            </a:extLst>
          </p:cNvPr>
          <p:cNvCxnSpPr>
            <a:cxnSpLocks/>
          </p:cNvCxnSpPr>
          <p:nvPr/>
        </p:nvCxnSpPr>
        <p:spPr>
          <a:xfrm>
            <a:off x="8361506" y="5630625"/>
            <a:ext cx="1278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55B58D0-653E-2FEE-8604-9EF06FB76848}"/>
              </a:ext>
            </a:extLst>
          </p:cNvPr>
          <p:cNvSpPr txBox="1"/>
          <p:nvPr/>
        </p:nvSpPr>
        <p:spPr>
          <a:xfrm>
            <a:off x="9765734" y="5430738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 will go to work</a:t>
            </a:r>
          </a:p>
        </p:txBody>
      </p:sp>
    </p:spTree>
    <p:extLst>
      <p:ext uri="{BB962C8B-B14F-4D97-AF65-F5344CB8AC3E}">
        <p14:creationId xmlns:p14="http://schemas.microsoft.com/office/powerpoint/2010/main" val="313997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50CB19-036E-9D95-FF7D-C03E21607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6A85A4B-4B37-2680-902D-043464EA104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DF4F1F-F7FC-02F4-F59F-51CB87058F4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0B571655-F03E-25D3-0776-0DFEC9A6405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470A87-927A-E31B-9DD1-65B22B4DE03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0DF2D1-D945-53DE-D4F4-98EE3458817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A635C8-26DC-6828-C07E-BCBBCC19633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23EAE0E-BB6A-1856-3A9B-F7A573460BDD}"/>
              </a:ext>
            </a:extLst>
          </p:cNvPr>
          <p:cNvGrpSpPr/>
          <p:nvPr/>
        </p:nvGrpSpPr>
        <p:grpSpPr>
          <a:xfrm>
            <a:off x="358570" y="1045596"/>
            <a:ext cx="760876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3CC977-12A0-A4DF-560F-8F7F907F7D1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A010D-5BDB-E112-5593-F624BCA12A7D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 Practice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D6E885F-7A1B-CAEB-42B1-A4F65C570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Your turn!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alarm will sound if the window is open or if the door is open, but not if both are open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4156652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1C5FB2-A36C-CB02-3A69-6859AA31B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0262125-5FBD-B58B-05D3-AA02E3F1C6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6726B-B4FB-07C0-F7F2-0A059190A05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0A94260-F4CD-DE28-D6ED-553CA52DBBF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59D038-54FB-4A43-D197-06FBCB64119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4DB287-4A65-94A9-C18C-CF63F241981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CD7D1A-BD98-947E-A416-532D53300B4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5F2B9D4-A799-5CF4-C12C-86D3386FACC4}"/>
              </a:ext>
            </a:extLst>
          </p:cNvPr>
          <p:cNvGrpSpPr/>
          <p:nvPr/>
        </p:nvGrpSpPr>
        <p:grpSpPr>
          <a:xfrm>
            <a:off x="358570" y="1045596"/>
            <a:ext cx="760876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69F211-ACB2-2329-E565-018D60ACBC1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8A834E-6890-25CA-3BBC-3672E31F3F21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 Practice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CEF714E-B75C-42E7-0A30-B4F8EE1E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One more!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alarm will sound if the window is open or if the door is open, but not if both are open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661050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18896-06D8-7CD7-D5B0-08EE727B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CA1E493-459E-9F31-3845-E9A17678A61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609BA-253A-BB0D-E9CC-BB804E51BCF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E87D6F4-D5ED-8E25-BC9B-4D47DDA1855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05A803-6C3E-E4AE-6191-1F2FEE4AB8C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C6852BA-B822-8BB4-5346-7514281632B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68CFE9-94D3-575C-13E3-5542C8FE95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B9D711B-61A4-14C1-762D-C843D9FFF427}"/>
              </a:ext>
            </a:extLst>
          </p:cNvPr>
          <p:cNvGrpSpPr/>
          <p:nvPr/>
        </p:nvGrpSpPr>
        <p:grpSpPr>
          <a:xfrm>
            <a:off x="358570" y="1045596"/>
            <a:ext cx="4610379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125123D-234D-7CC4-8E0C-328BC1F1A0A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DADF83-E7EE-A78C-926C-6C583F9212FF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Venn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C9A6FBF-A8F1-5435-5FA5-B780B204E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student is a varsity athlete if they play both soccer and basketball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 ^ q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E8FBD3-57D1-3098-A126-02C5D2FB5EAA}"/>
              </a:ext>
            </a:extLst>
          </p:cNvPr>
          <p:cNvSpPr/>
          <p:nvPr/>
        </p:nvSpPr>
        <p:spPr>
          <a:xfrm>
            <a:off x="6022891" y="3972804"/>
            <a:ext cx="698409" cy="1712300"/>
          </a:xfrm>
          <a:custGeom>
            <a:avLst/>
            <a:gdLst>
              <a:gd name="connsiteX0" fmla="*/ 349205 w 698409"/>
              <a:gd name="connsiteY0" fmla="*/ 0 h 1712300"/>
              <a:gd name="connsiteX1" fmla="*/ 418384 w 698409"/>
              <a:gd name="connsiteY1" fmla="*/ 76115 h 1712300"/>
              <a:gd name="connsiteX2" fmla="*/ 698409 w 698409"/>
              <a:gd name="connsiteY2" fmla="*/ 856149 h 1712300"/>
              <a:gd name="connsiteX3" fmla="*/ 418384 w 698409"/>
              <a:gd name="connsiteY3" fmla="*/ 1636183 h 1712300"/>
              <a:gd name="connsiteX4" fmla="*/ 349204 w 698409"/>
              <a:gd name="connsiteY4" fmla="*/ 1712300 h 1712300"/>
              <a:gd name="connsiteX5" fmla="*/ 280025 w 698409"/>
              <a:gd name="connsiteY5" fmla="*/ 1636184 h 1712300"/>
              <a:gd name="connsiteX6" fmla="*/ 0 w 698409"/>
              <a:gd name="connsiteY6" fmla="*/ 856150 h 1712300"/>
              <a:gd name="connsiteX7" fmla="*/ 280025 w 698409"/>
              <a:gd name="connsiteY7" fmla="*/ 76116 h 1712300"/>
              <a:gd name="connsiteX8" fmla="*/ 349205 w 698409"/>
              <a:gd name="connsiteY8" fmla="*/ 0 h 17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409" h="1712300">
                <a:moveTo>
                  <a:pt x="349205" y="0"/>
                </a:moveTo>
                <a:lnTo>
                  <a:pt x="418384" y="76115"/>
                </a:lnTo>
                <a:cubicBezTo>
                  <a:pt x="593322" y="288090"/>
                  <a:pt x="698409" y="559848"/>
                  <a:pt x="698409" y="856149"/>
                </a:cubicBezTo>
                <a:cubicBezTo>
                  <a:pt x="698409" y="1152451"/>
                  <a:pt x="593322" y="1424208"/>
                  <a:pt x="418384" y="1636183"/>
                </a:cubicBezTo>
                <a:lnTo>
                  <a:pt x="349204" y="1712300"/>
                </a:lnTo>
                <a:lnTo>
                  <a:pt x="280025" y="1636184"/>
                </a:lnTo>
                <a:cubicBezTo>
                  <a:pt x="105088" y="1424209"/>
                  <a:pt x="0" y="1152452"/>
                  <a:pt x="0" y="856150"/>
                </a:cubicBezTo>
                <a:cubicBezTo>
                  <a:pt x="0" y="559849"/>
                  <a:pt x="105088" y="288091"/>
                  <a:pt x="280025" y="76116"/>
                </a:cubicBezTo>
                <a:lnTo>
                  <a:pt x="349205" y="0"/>
                </a:ln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44A8DA-A5DB-4E5B-33F2-F93658E78DED}"/>
              </a:ext>
            </a:extLst>
          </p:cNvPr>
          <p:cNvSpPr/>
          <p:nvPr/>
        </p:nvSpPr>
        <p:spPr>
          <a:xfrm>
            <a:off x="4268722" y="3602663"/>
            <a:ext cx="2103374" cy="2452578"/>
          </a:xfrm>
          <a:custGeom>
            <a:avLst/>
            <a:gdLst>
              <a:gd name="connsiteX0" fmla="*/ 1226289 w 2103374"/>
              <a:gd name="connsiteY0" fmla="*/ 0 h 2452578"/>
              <a:gd name="connsiteX1" fmla="*/ 2093406 w 2103374"/>
              <a:gd name="connsiteY1" fmla="*/ 359172 h 2452578"/>
              <a:gd name="connsiteX2" fmla="*/ 2103374 w 2103374"/>
              <a:gd name="connsiteY2" fmla="*/ 370140 h 2452578"/>
              <a:gd name="connsiteX3" fmla="*/ 2034194 w 2103374"/>
              <a:gd name="connsiteY3" fmla="*/ 446256 h 2452578"/>
              <a:gd name="connsiteX4" fmla="*/ 1754169 w 2103374"/>
              <a:gd name="connsiteY4" fmla="*/ 1226290 h 2452578"/>
              <a:gd name="connsiteX5" fmla="*/ 2034194 w 2103374"/>
              <a:gd name="connsiteY5" fmla="*/ 2006324 h 2452578"/>
              <a:gd name="connsiteX6" fmla="*/ 2103373 w 2103374"/>
              <a:gd name="connsiteY6" fmla="*/ 2082440 h 2452578"/>
              <a:gd name="connsiteX7" fmla="*/ 2093406 w 2103374"/>
              <a:gd name="connsiteY7" fmla="*/ 2093406 h 2452578"/>
              <a:gd name="connsiteX8" fmla="*/ 1226289 w 2103374"/>
              <a:gd name="connsiteY8" fmla="*/ 2452578 h 2452578"/>
              <a:gd name="connsiteX9" fmla="*/ 0 w 2103374"/>
              <a:gd name="connsiteY9" fmla="*/ 1226289 h 2452578"/>
              <a:gd name="connsiteX10" fmla="*/ 1226289 w 2103374"/>
              <a:gd name="connsiteY10" fmla="*/ 0 h 24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3374" h="2452578">
                <a:moveTo>
                  <a:pt x="1226289" y="0"/>
                </a:moveTo>
                <a:cubicBezTo>
                  <a:pt x="1564919" y="0"/>
                  <a:pt x="1871492" y="137257"/>
                  <a:pt x="2093406" y="359172"/>
                </a:cubicBezTo>
                <a:lnTo>
                  <a:pt x="2103374" y="370140"/>
                </a:lnTo>
                <a:lnTo>
                  <a:pt x="2034194" y="446256"/>
                </a:lnTo>
                <a:cubicBezTo>
                  <a:pt x="1859257" y="658231"/>
                  <a:pt x="1754169" y="929989"/>
                  <a:pt x="1754169" y="1226290"/>
                </a:cubicBezTo>
                <a:cubicBezTo>
                  <a:pt x="1754169" y="1522592"/>
                  <a:pt x="1859257" y="1794349"/>
                  <a:pt x="2034194" y="2006324"/>
                </a:cubicBezTo>
                <a:lnTo>
                  <a:pt x="2103373" y="2082440"/>
                </a:lnTo>
                <a:lnTo>
                  <a:pt x="2093406" y="2093406"/>
                </a:lnTo>
                <a:cubicBezTo>
                  <a:pt x="1871492" y="2315321"/>
                  <a:pt x="1564919" y="2452578"/>
                  <a:pt x="1226289" y="2452578"/>
                </a:cubicBezTo>
                <a:cubicBezTo>
                  <a:pt x="549028" y="2452578"/>
                  <a:pt x="0" y="1903550"/>
                  <a:pt x="0" y="1226289"/>
                </a:cubicBezTo>
                <a:cubicBezTo>
                  <a:pt x="0" y="549028"/>
                  <a:pt x="549028" y="0"/>
                  <a:pt x="1226289" y="0"/>
                </a:cubicBezTo>
                <a:close/>
              </a:path>
            </a:pathLst>
          </a:custGeom>
          <a:noFill/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378DAB5-4D09-2986-61E6-E332359A5213}"/>
              </a:ext>
            </a:extLst>
          </p:cNvPr>
          <p:cNvSpPr/>
          <p:nvPr/>
        </p:nvSpPr>
        <p:spPr>
          <a:xfrm>
            <a:off x="6372095" y="3602664"/>
            <a:ext cx="2103374" cy="2452578"/>
          </a:xfrm>
          <a:custGeom>
            <a:avLst/>
            <a:gdLst>
              <a:gd name="connsiteX0" fmla="*/ 877085 w 2103374"/>
              <a:gd name="connsiteY0" fmla="*/ 0 h 2452578"/>
              <a:gd name="connsiteX1" fmla="*/ 2103374 w 2103374"/>
              <a:gd name="connsiteY1" fmla="*/ 1226289 h 2452578"/>
              <a:gd name="connsiteX2" fmla="*/ 877085 w 2103374"/>
              <a:gd name="connsiteY2" fmla="*/ 2452578 h 2452578"/>
              <a:gd name="connsiteX3" fmla="*/ 9968 w 2103374"/>
              <a:gd name="connsiteY3" fmla="*/ 2093406 h 2452578"/>
              <a:gd name="connsiteX4" fmla="*/ 0 w 2103374"/>
              <a:gd name="connsiteY4" fmla="*/ 2082439 h 2452578"/>
              <a:gd name="connsiteX5" fmla="*/ 69180 w 2103374"/>
              <a:gd name="connsiteY5" fmla="*/ 2006322 h 2452578"/>
              <a:gd name="connsiteX6" fmla="*/ 349205 w 2103374"/>
              <a:gd name="connsiteY6" fmla="*/ 1226288 h 2452578"/>
              <a:gd name="connsiteX7" fmla="*/ 69180 w 2103374"/>
              <a:gd name="connsiteY7" fmla="*/ 446254 h 2452578"/>
              <a:gd name="connsiteX8" fmla="*/ 1 w 2103374"/>
              <a:gd name="connsiteY8" fmla="*/ 370139 h 2452578"/>
              <a:gd name="connsiteX9" fmla="*/ 9968 w 2103374"/>
              <a:gd name="connsiteY9" fmla="*/ 359172 h 2452578"/>
              <a:gd name="connsiteX10" fmla="*/ 877085 w 2103374"/>
              <a:gd name="connsiteY10" fmla="*/ 0 h 24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3374" h="2452578">
                <a:moveTo>
                  <a:pt x="877085" y="0"/>
                </a:moveTo>
                <a:cubicBezTo>
                  <a:pt x="1554346" y="0"/>
                  <a:pt x="2103374" y="549028"/>
                  <a:pt x="2103374" y="1226289"/>
                </a:cubicBezTo>
                <a:cubicBezTo>
                  <a:pt x="2103374" y="1903550"/>
                  <a:pt x="1554346" y="2452578"/>
                  <a:pt x="877085" y="2452578"/>
                </a:cubicBezTo>
                <a:cubicBezTo>
                  <a:pt x="538455" y="2452578"/>
                  <a:pt x="231882" y="2315321"/>
                  <a:pt x="9968" y="2093406"/>
                </a:cubicBezTo>
                <a:lnTo>
                  <a:pt x="0" y="2082439"/>
                </a:lnTo>
                <a:lnTo>
                  <a:pt x="69180" y="2006322"/>
                </a:lnTo>
                <a:cubicBezTo>
                  <a:pt x="244118" y="1794347"/>
                  <a:pt x="349205" y="1522590"/>
                  <a:pt x="349205" y="1226288"/>
                </a:cubicBezTo>
                <a:cubicBezTo>
                  <a:pt x="349205" y="929987"/>
                  <a:pt x="244118" y="658229"/>
                  <a:pt x="69180" y="446254"/>
                </a:cubicBezTo>
                <a:lnTo>
                  <a:pt x="1" y="370139"/>
                </a:lnTo>
                <a:lnTo>
                  <a:pt x="9968" y="359172"/>
                </a:lnTo>
                <a:cubicBezTo>
                  <a:pt x="231882" y="137257"/>
                  <a:pt x="538455" y="0"/>
                  <a:pt x="877085" y="0"/>
                </a:cubicBezTo>
                <a:close/>
              </a:path>
            </a:pathLst>
          </a:custGeom>
          <a:noFill/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86F55-EFB8-4AF3-959E-13DF188BE93C}"/>
              </a:ext>
            </a:extLst>
          </p:cNvPr>
          <p:cNvSpPr txBox="1"/>
          <p:nvPr/>
        </p:nvSpPr>
        <p:spPr>
          <a:xfrm>
            <a:off x="5073607" y="5510039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soccer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96E272-E0C2-0201-0D74-CF3041F6BA11}"/>
              </a:ext>
            </a:extLst>
          </p:cNvPr>
          <p:cNvSpPr txBox="1"/>
          <p:nvPr/>
        </p:nvSpPr>
        <p:spPr>
          <a:xfrm>
            <a:off x="6659011" y="5571198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basketball</a:t>
            </a:r>
          </a:p>
        </p:txBody>
      </p:sp>
    </p:spTree>
    <p:extLst>
      <p:ext uri="{BB962C8B-B14F-4D97-AF65-F5344CB8AC3E}">
        <p14:creationId xmlns:p14="http://schemas.microsoft.com/office/powerpoint/2010/main" val="74974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04528-A5FD-25B2-259F-AD88B7AB7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F0DC7A5-EBC2-8D74-7421-1F2AB5D19D7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E57E3D-3F92-A2CF-925C-58CE8244968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74AA4CF-D0C8-BD9C-A1C9-B1BC2DCB643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757CBE-5B2F-26B6-7FF0-17C45D3A16F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FE08D-01EC-2259-C869-2E459A65C9E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A530A5-02F5-8DD4-D23B-BC8D7F08311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F8E991F-BDEA-08E9-9AE1-F0A3A1BEDB84}"/>
              </a:ext>
            </a:extLst>
          </p:cNvPr>
          <p:cNvGrpSpPr/>
          <p:nvPr/>
        </p:nvGrpSpPr>
        <p:grpSpPr>
          <a:xfrm>
            <a:off x="358570" y="1045596"/>
            <a:ext cx="4610379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794AD8A-EF6F-B027-DD05-F4A8F094AF8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011315-5E4B-493E-C2BE-23C27B91CAF6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Venn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90E8217-DD00-1B55-6069-ABE0C216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movie is my favorite if it is an action or an action-comedy, but not a comedy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 v (p ^ q)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D4DC50C-9AC8-89C4-6165-70B45F8B486B}"/>
              </a:ext>
            </a:extLst>
          </p:cNvPr>
          <p:cNvSpPr/>
          <p:nvPr/>
        </p:nvSpPr>
        <p:spPr>
          <a:xfrm>
            <a:off x="6022891" y="3972804"/>
            <a:ext cx="698409" cy="1712300"/>
          </a:xfrm>
          <a:custGeom>
            <a:avLst/>
            <a:gdLst>
              <a:gd name="connsiteX0" fmla="*/ 349205 w 698409"/>
              <a:gd name="connsiteY0" fmla="*/ 0 h 1712300"/>
              <a:gd name="connsiteX1" fmla="*/ 418384 w 698409"/>
              <a:gd name="connsiteY1" fmla="*/ 76115 h 1712300"/>
              <a:gd name="connsiteX2" fmla="*/ 698409 w 698409"/>
              <a:gd name="connsiteY2" fmla="*/ 856149 h 1712300"/>
              <a:gd name="connsiteX3" fmla="*/ 418384 w 698409"/>
              <a:gd name="connsiteY3" fmla="*/ 1636183 h 1712300"/>
              <a:gd name="connsiteX4" fmla="*/ 349204 w 698409"/>
              <a:gd name="connsiteY4" fmla="*/ 1712300 h 1712300"/>
              <a:gd name="connsiteX5" fmla="*/ 280025 w 698409"/>
              <a:gd name="connsiteY5" fmla="*/ 1636184 h 1712300"/>
              <a:gd name="connsiteX6" fmla="*/ 0 w 698409"/>
              <a:gd name="connsiteY6" fmla="*/ 856150 h 1712300"/>
              <a:gd name="connsiteX7" fmla="*/ 280025 w 698409"/>
              <a:gd name="connsiteY7" fmla="*/ 76116 h 1712300"/>
              <a:gd name="connsiteX8" fmla="*/ 349205 w 698409"/>
              <a:gd name="connsiteY8" fmla="*/ 0 h 171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409" h="1712300">
                <a:moveTo>
                  <a:pt x="349205" y="0"/>
                </a:moveTo>
                <a:lnTo>
                  <a:pt x="418384" y="76115"/>
                </a:lnTo>
                <a:cubicBezTo>
                  <a:pt x="593322" y="288090"/>
                  <a:pt x="698409" y="559848"/>
                  <a:pt x="698409" y="856149"/>
                </a:cubicBezTo>
                <a:cubicBezTo>
                  <a:pt x="698409" y="1152451"/>
                  <a:pt x="593322" y="1424208"/>
                  <a:pt x="418384" y="1636183"/>
                </a:cubicBezTo>
                <a:lnTo>
                  <a:pt x="349204" y="1712300"/>
                </a:lnTo>
                <a:lnTo>
                  <a:pt x="280025" y="1636184"/>
                </a:lnTo>
                <a:cubicBezTo>
                  <a:pt x="105088" y="1424209"/>
                  <a:pt x="0" y="1152452"/>
                  <a:pt x="0" y="856150"/>
                </a:cubicBezTo>
                <a:cubicBezTo>
                  <a:pt x="0" y="559849"/>
                  <a:pt x="105088" y="288091"/>
                  <a:pt x="280025" y="76116"/>
                </a:cubicBezTo>
                <a:lnTo>
                  <a:pt x="349205" y="0"/>
                </a:ln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270B1BF-0B4B-4233-A7CE-AEEE6FDEAD71}"/>
              </a:ext>
            </a:extLst>
          </p:cNvPr>
          <p:cNvSpPr/>
          <p:nvPr/>
        </p:nvSpPr>
        <p:spPr>
          <a:xfrm>
            <a:off x="4268722" y="3602663"/>
            <a:ext cx="2103374" cy="2452578"/>
          </a:xfrm>
          <a:custGeom>
            <a:avLst/>
            <a:gdLst>
              <a:gd name="connsiteX0" fmla="*/ 1226289 w 2103374"/>
              <a:gd name="connsiteY0" fmla="*/ 0 h 2452578"/>
              <a:gd name="connsiteX1" fmla="*/ 2093406 w 2103374"/>
              <a:gd name="connsiteY1" fmla="*/ 359172 h 2452578"/>
              <a:gd name="connsiteX2" fmla="*/ 2103374 w 2103374"/>
              <a:gd name="connsiteY2" fmla="*/ 370140 h 2452578"/>
              <a:gd name="connsiteX3" fmla="*/ 2034194 w 2103374"/>
              <a:gd name="connsiteY3" fmla="*/ 446256 h 2452578"/>
              <a:gd name="connsiteX4" fmla="*/ 1754169 w 2103374"/>
              <a:gd name="connsiteY4" fmla="*/ 1226290 h 2452578"/>
              <a:gd name="connsiteX5" fmla="*/ 2034194 w 2103374"/>
              <a:gd name="connsiteY5" fmla="*/ 2006324 h 2452578"/>
              <a:gd name="connsiteX6" fmla="*/ 2103373 w 2103374"/>
              <a:gd name="connsiteY6" fmla="*/ 2082440 h 2452578"/>
              <a:gd name="connsiteX7" fmla="*/ 2093406 w 2103374"/>
              <a:gd name="connsiteY7" fmla="*/ 2093406 h 2452578"/>
              <a:gd name="connsiteX8" fmla="*/ 1226289 w 2103374"/>
              <a:gd name="connsiteY8" fmla="*/ 2452578 h 2452578"/>
              <a:gd name="connsiteX9" fmla="*/ 0 w 2103374"/>
              <a:gd name="connsiteY9" fmla="*/ 1226289 h 2452578"/>
              <a:gd name="connsiteX10" fmla="*/ 1226289 w 2103374"/>
              <a:gd name="connsiteY10" fmla="*/ 0 h 24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3374" h="2452578">
                <a:moveTo>
                  <a:pt x="1226289" y="0"/>
                </a:moveTo>
                <a:cubicBezTo>
                  <a:pt x="1564919" y="0"/>
                  <a:pt x="1871492" y="137257"/>
                  <a:pt x="2093406" y="359172"/>
                </a:cubicBezTo>
                <a:lnTo>
                  <a:pt x="2103374" y="370140"/>
                </a:lnTo>
                <a:lnTo>
                  <a:pt x="2034194" y="446256"/>
                </a:lnTo>
                <a:cubicBezTo>
                  <a:pt x="1859257" y="658231"/>
                  <a:pt x="1754169" y="929989"/>
                  <a:pt x="1754169" y="1226290"/>
                </a:cubicBezTo>
                <a:cubicBezTo>
                  <a:pt x="1754169" y="1522592"/>
                  <a:pt x="1859257" y="1794349"/>
                  <a:pt x="2034194" y="2006324"/>
                </a:cubicBezTo>
                <a:lnTo>
                  <a:pt x="2103373" y="2082440"/>
                </a:lnTo>
                <a:lnTo>
                  <a:pt x="2093406" y="2093406"/>
                </a:lnTo>
                <a:cubicBezTo>
                  <a:pt x="1871492" y="2315321"/>
                  <a:pt x="1564919" y="2452578"/>
                  <a:pt x="1226289" y="2452578"/>
                </a:cubicBezTo>
                <a:cubicBezTo>
                  <a:pt x="549028" y="2452578"/>
                  <a:pt x="0" y="1903550"/>
                  <a:pt x="0" y="1226289"/>
                </a:cubicBezTo>
                <a:cubicBezTo>
                  <a:pt x="0" y="549028"/>
                  <a:pt x="549028" y="0"/>
                  <a:pt x="1226289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7249C84-8057-359B-0C68-9F7C4190EDE5}"/>
              </a:ext>
            </a:extLst>
          </p:cNvPr>
          <p:cNvSpPr/>
          <p:nvPr/>
        </p:nvSpPr>
        <p:spPr>
          <a:xfrm>
            <a:off x="6372095" y="3602664"/>
            <a:ext cx="2103374" cy="2452578"/>
          </a:xfrm>
          <a:custGeom>
            <a:avLst/>
            <a:gdLst>
              <a:gd name="connsiteX0" fmla="*/ 877085 w 2103374"/>
              <a:gd name="connsiteY0" fmla="*/ 0 h 2452578"/>
              <a:gd name="connsiteX1" fmla="*/ 2103374 w 2103374"/>
              <a:gd name="connsiteY1" fmla="*/ 1226289 h 2452578"/>
              <a:gd name="connsiteX2" fmla="*/ 877085 w 2103374"/>
              <a:gd name="connsiteY2" fmla="*/ 2452578 h 2452578"/>
              <a:gd name="connsiteX3" fmla="*/ 9968 w 2103374"/>
              <a:gd name="connsiteY3" fmla="*/ 2093406 h 2452578"/>
              <a:gd name="connsiteX4" fmla="*/ 0 w 2103374"/>
              <a:gd name="connsiteY4" fmla="*/ 2082439 h 2452578"/>
              <a:gd name="connsiteX5" fmla="*/ 69180 w 2103374"/>
              <a:gd name="connsiteY5" fmla="*/ 2006322 h 2452578"/>
              <a:gd name="connsiteX6" fmla="*/ 349205 w 2103374"/>
              <a:gd name="connsiteY6" fmla="*/ 1226288 h 2452578"/>
              <a:gd name="connsiteX7" fmla="*/ 69180 w 2103374"/>
              <a:gd name="connsiteY7" fmla="*/ 446254 h 2452578"/>
              <a:gd name="connsiteX8" fmla="*/ 1 w 2103374"/>
              <a:gd name="connsiteY8" fmla="*/ 370139 h 2452578"/>
              <a:gd name="connsiteX9" fmla="*/ 9968 w 2103374"/>
              <a:gd name="connsiteY9" fmla="*/ 359172 h 2452578"/>
              <a:gd name="connsiteX10" fmla="*/ 877085 w 2103374"/>
              <a:gd name="connsiteY10" fmla="*/ 0 h 2452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3374" h="2452578">
                <a:moveTo>
                  <a:pt x="877085" y="0"/>
                </a:moveTo>
                <a:cubicBezTo>
                  <a:pt x="1554346" y="0"/>
                  <a:pt x="2103374" y="549028"/>
                  <a:pt x="2103374" y="1226289"/>
                </a:cubicBezTo>
                <a:cubicBezTo>
                  <a:pt x="2103374" y="1903550"/>
                  <a:pt x="1554346" y="2452578"/>
                  <a:pt x="877085" y="2452578"/>
                </a:cubicBezTo>
                <a:cubicBezTo>
                  <a:pt x="538455" y="2452578"/>
                  <a:pt x="231882" y="2315321"/>
                  <a:pt x="9968" y="2093406"/>
                </a:cubicBezTo>
                <a:lnTo>
                  <a:pt x="0" y="2082439"/>
                </a:lnTo>
                <a:lnTo>
                  <a:pt x="69180" y="2006322"/>
                </a:lnTo>
                <a:cubicBezTo>
                  <a:pt x="244118" y="1794347"/>
                  <a:pt x="349205" y="1522590"/>
                  <a:pt x="349205" y="1226288"/>
                </a:cubicBezTo>
                <a:cubicBezTo>
                  <a:pt x="349205" y="929987"/>
                  <a:pt x="244118" y="658229"/>
                  <a:pt x="69180" y="446254"/>
                </a:cubicBezTo>
                <a:lnTo>
                  <a:pt x="1" y="370139"/>
                </a:lnTo>
                <a:lnTo>
                  <a:pt x="9968" y="359172"/>
                </a:lnTo>
                <a:cubicBezTo>
                  <a:pt x="231882" y="137257"/>
                  <a:pt x="538455" y="0"/>
                  <a:pt x="877085" y="0"/>
                </a:cubicBezTo>
                <a:close/>
              </a:path>
            </a:pathLst>
          </a:custGeom>
          <a:noFill/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670FF5-6FDA-D667-8ABA-882E519A4EB8}"/>
              </a:ext>
            </a:extLst>
          </p:cNvPr>
          <p:cNvSpPr txBox="1"/>
          <p:nvPr/>
        </p:nvSpPr>
        <p:spPr>
          <a:xfrm>
            <a:off x="5073607" y="5510039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BD4FA0-9E62-BD8D-4EFD-61C88FFB11ED}"/>
              </a:ext>
            </a:extLst>
          </p:cNvPr>
          <p:cNvSpPr txBox="1"/>
          <p:nvPr/>
        </p:nvSpPr>
        <p:spPr>
          <a:xfrm>
            <a:off x="6659011" y="5571198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comedy</a:t>
            </a:r>
          </a:p>
        </p:txBody>
      </p:sp>
    </p:spTree>
    <p:extLst>
      <p:ext uri="{BB962C8B-B14F-4D97-AF65-F5344CB8AC3E}">
        <p14:creationId xmlns:p14="http://schemas.microsoft.com/office/powerpoint/2010/main" val="1547622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F535A-F291-DEA4-C999-67F78C2B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ACCFE1DD-DA86-82C5-930B-323B66B64CE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A9BF5-0C7C-C64F-7C4B-46449FBFE42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EFE9F4E-E573-83BC-AD69-24DEFD26B7F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C944F9-C5BA-6ACE-FF03-65A8E467015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0EB039-5848-342E-67A9-C48A979B47A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7E6F9C-0F31-1DD4-22B2-3B3551DBFB3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33FB21-CA10-7E4B-D8FB-7AED66D38C2C}"/>
              </a:ext>
            </a:extLst>
          </p:cNvPr>
          <p:cNvGrpSpPr/>
          <p:nvPr/>
        </p:nvGrpSpPr>
        <p:grpSpPr>
          <a:xfrm>
            <a:off x="358570" y="1045596"/>
            <a:ext cx="4610379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1168D75-AD2A-DD46-71F2-36E831A7063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364F4B-0284-3823-7685-097BF4035EA8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Venn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BCB77F5-D7BD-B222-E13E-743765230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can sit at the popular kids table if you are in band and drumline or are in theater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(p ^ q) v r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3AAB01C-1233-813A-0577-2F2BF4347A23}"/>
              </a:ext>
            </a:extLst>
          </p:cNvPr>
          <p:cNvSpPr/>
          <p:nvPr/>
        </p:nvSpPr>
        <p:spPr>
          <a:xfrm>
            <a:off x="5242443" y="3962571"/>
            <a:ext cx="1098509" cy="1267554"/>
          </a:xfrm>
          <a:custGeom>
            <a:avLst/>
            <a:gdLst>
              <a:gd name="connsiteX0" fmla="*/ 278178 w 1098509"/>
              <a:gd name="connsiteY0" fmla="*/ 0 h 1267554"/>
              <a:gd name="connsiteX1" fmla="*/ 1083142 w 1098509"/>
              <a:gd name="connsiteY1" fmla="*/ 333427 h 1267554"/>
              <a:gd name="connsiteX2" fmla="*/ 1098509 w 1098509"/>
              <a:gd name="connsiteY2" fmla="*/ 350335 h 1267554"/>
              <a:gd name="connsiteX3" fmla="*/ 1058618 w 1098509"/>
              <a:gd name="connsiteY3" fmla="*/ 386590 h 1267554"/>
              <a:gd name="connsiteX4" fmla="*/ 725191 w 1098509"/>
              <a:gd name="connsiteY4" fmla="*/ 1191554 h 1267554"/>
              <a:gd name="connsiteX5" fmla="*/ 729029 w 1098509"/>
              <a:gd name="connsiteY5" fmla="*/ 1267554 h 1267554"/>
              <a:gd name="connsiteX6" fmla="*/ 695278 w 1098509"/>
              <a:gd name="connsiteY6" fmla="*/ 1255201 h 1267554"/>
              <a:gd name="connsiteX7" fmla="*/ 0 w 1098509"/>
              <a:gd name="connsiteY7" fmla="*/ 206270 h 1267554"/>
              <a:gd name="connsiteX8" fmla="*/ 5877 w 1098509"/>
              <a:gd name="connsiteY8" fmla="*/ 89876 h 1267554"/>
              <a:gd name="connsiteX9" fmla="*/ 14729 w 1098509"/>
              <a:gd name="connsiteY9" fmla="*/ 31876 h 1267554"/>
              <a:gd name="connsiteX10" fmla="*/ 48753 w 1098509"/>
              <a:gd name="connsiteY10" fmla="*/ 23128 h 1267554"/>
              <a:gd name="connsiteX11" fmla="*/ 278178 w 1098509"/>
              <a:gd name="connsiteY11" fmla="*/ 0 h 1267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98509" h="1267554">
                <a:moveTo>
                  <a:pt x="278178" y="0"/>
                </a:moveTo>
                <a:cubicBezTo>
                  <a:pt x="592536" y="0"/>
                  <a:pt x="877134" y="127419"/>
                  <a:pt x="1083142" y="333427"/>
                </a:cubicBezTo>
                <a:lnTo>
                  <a:pt x="1098509" y="350335"/>
                </a:lnTo>
                <a:lnTo>
                  <a:pt x="1058618" y="386590"/>
                </a:lnTo>
                <a:cubicBezTo>
                  <a:pt x="852610" y="592598"/>
                  <a:pt x="725191" y="877196"/>
                  <a:pt x="725191" y="1191554"/>
                </a:cubicBezTo>
                <a:lnTo>
                  <a:pt x="729029" y="1267554"/>
                </a:lnTo>
                <a:lnTo>
                  <a:pt x="695278" y="1255201"/>
                </a:lnTo>
                <a:cubicBezTo>
                  <a:pt x="286692" y="1082384"/>
                  <a:pt x="0" y="677807"/>
                  <a:pt x="0" y="206270"/>
                </a:cubicBezTo>
                <a:cubicBezTo>
                  <a:pt x="0" y="166975"/>
                  <a:pt x="1991" y="128146"/>
                  <a:pt x="5877" y="89876"/>
                </a:cubicBezTo>
                <a:lnTo>
                  <a:pt x="14729" y="31876"/>
                </a:lnTo>
                <a:lnTo>
                  <a:pt x="48753" y="23128"/>
                </a:lnTo>
                <a:cubicBezTo>
                  <a:pt x="122859" y="7964"/>
                  <a:pt x="199588" y="0"/>
                  <a:pt x="278178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0F45EF2-87B1-55BD-AC12-564F305C82D3}"/>
              </a:ext>
            </a:extLst>
          </p:cNvPr>
          <p:cNvSpPr/>
          <p:nvPr/>
        </p:nvSpPr>
        <p:spPr>
          <a:xfrm>
            <a:off x="6340952" y="4015734"/>
            <a:ext cx="1178273" cy="1259622"/>
          </a:xfrm>
          <a:custGeom>
            <a:avLst/>
            <a:gdLst>
              <a:gd name="connsiteX0" fmla="*/ 765073 w 1178273"/>
              <a:gd name="connsiteY0" fmla="*/ 0 h 1259622"/>
              <a:gd name="connsiteX1" fmla="*/ 1103596 w 1178273"/>
              <a:gd name="connsiteY1" fmla="*/ 51180 h 1259622"/>
              <a:gd name="connsiteX2" fmla="*/ 1174436 w 1178273"/>
              <a:gd name="connsiteY2" fmla="*/ 77107 h 1259622"/>
              <a:gd name="connsiteX3" fmla="*/ 1178273 w 1178273"/>
              <a:gd name="connsiteY3" fmla="*/ 153107 h 1259622"/>
              <a:gd name="connsiteX4" fmla="*/ 378405 w 1178273"/>
              <a:gd name="connsiteY4" fmla="*/ 1240318 h 1259622"/>
              <a:gd name="connsiteX5" fmla="*/ 303331 w 1178273"/>
              <a:gd name="connsiteY5" fmla="*/ 1259622 h 1259622"/>
              <a:gd name="connsiteX6" fmla="*/ 312183 w 1178273"/>
              <a:gd name="connsiteY6" fmla="*/ 1201622 h 1259622"/>
              <a:gd name="connsiteX7" fmla="*/ 318060 w 1178273"/>
              <a:gd name="connsiteY7" fmla="*/ 1085228 h 1259622"/>
              <a:gd name="connsiteX8" fmla="*/ 58107 w 1178273"/>
              <a:gd name="connsiteY8" fmla="*/ 361106 h 1259622"/>
              <a:gd name="connsiteX9" fmla="*/ 0 w 1178273"/>
              <a:gd name="connsiteY9" fmla="*/ 297172 h 1259622"/>
              <a:gd name="connsiteX10" fmla="*/ 40951 w 1178273"/>
              <a:gd name="connsiteY10" fmla="*/ 259953 h 1259622"/>
              <a:gd name="connsiteX11" fmla="*/ 765073 w 1178273"/>
              <a:gd name="connsiteY11" fmla="*/ 0 h 1259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8273" h="1259622">
                <a:moveTo>
                  <a:pt x="765073" y="0"/>
                </a:moveTo>
                <a:cubicBezTo>
                  <a:pt x="882957" y="0"/>
                  <a:pt x="996657" y="17918"/>
                  <a:pt x="1103596" y="51180"/>
                </a:cubicBezTo>
                <a:lnTo>
                  <a:pt x="1174436" y="77107"/>
                </a:lnTo>
                <a:lnTo>
                  <a:pt x="1178273" y="153107"/>
                </a:lnTo>
                <a:cubicBezTo>
                  <a:pt x="1178273" y="663939"/>
                  <a:pt x="841808" y="1096185"/>
                  <a:pt x="378405" y="1240318"/>
                </a:cubicBezTo>
                <a:lnTo>
                  <a:pt x="303331" y="1259622"/>
                </a:lnTo>
                <a:lnTo>
                  <a:pt x="312183" y="1201622"/>
                </a:lnTo>
                <a:cubicBezTo>
                  <a:pt x="316069" y="1163353"/>
                  <a:pt x="318060" y="1124523"/>
                  <a:pt x="318060" y="1085228"/>
                </a:cubicBezTo>
                <a:cubicBezTo>
                  <a:pt x="318060" y="810165"/>
                  <a:pt x="220505" y="557887"/>
                  <a:pt x="58107" y="361106"/>
                </a:cubicBezTo>
                <a:lnTo>
                  <a:pt x="0" y="297172"/>
                </a:lnTo>
                <a:lnTo>
                  <a:pt x="40951" y="259953"/>
                </a:lnTo>
                <a:cubicBezTo>
                  <a:pt x="237732" y="97555"/>
                  <a:pt x="490010" y="0"/>
                  <a:pt x="765073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7B584B1-1D66-9981-4C9E-FDB98BA0B1B8}"/>
              </a:ext>
            </a:extLst>
          </p:cNvPr>
          <p:cNvSpPr/>
          <p:nvPr/>
        </p:nvSpPr>
        <p:spPr>
          <a:xfrm>
            <a:off x="5971472" y="5230125"/>
            <a:ext cx="672811" cy="712056"/>
          </a:xfrm>
          <a:custGeom>
            <a:avLst/>
            <a:gdLst>
              <a:gd name="connsiteX0" fmla="*/ 0 w 672811"/>
              <a:gd name="connsiteY0" fmla="*/ 0 h 712056"/>
              <a:gd name="connsiteX1" fmla="*/ 70839 w 672811"/>
              <a:gd name="connsiteY1" fmla="*/ 25927 h 712056"/>
              <a:gd name="connsiteX2" fmla="*/ 409362 w 672811"/>
              <a:gd name="connsiteY2" fmla="*/ 77107 h 712056"/>
              <a:gd name="connsiteX3" fmla="*/ 638787 w 672811"/>
              <a:gd name="connsiteY3" fmla="*/ 53979 h 712056"/>
              <a:gd name="connsiteX4" fmla="*/ 672811 w 672811"/>
              <a:gd name="connsiteY4" fmla="*/ 45231 h 712056"/>
              <a:gd name="connsiteX5" fmla="*/ 664412 w 672811"/>
              <a:gd name="connsiteY5" fmla="*/ 100262 h 712056"/>
              <a:gd name="connsiteX6" fmla="*/ 354113 w 672811"/>
              <a:gd name="connsiteY6" fmla="*/ 675801 h 712056"/>
              <a:gd name="connsiteX7" fmla="*/ 314222 w 672811"/>
              <a:gd name="connsiteY7" fmla="*/ 712056 h 712056"/>
              <a:gd name="connsiteX8" fmla="*/ 256115 w 672811"/>
              <a:gd name="connsiteY8" fmla="*/ 648122 h 712056"/>
              <a:gd name="connsiteX9" fmla="*/ 2039 w 672811"/>
              <a:gd name="connsiteY9" fmla="*/ 40394 h 712056"/>
              <a:gd name="connsiteX10" fmla="*/ 0 w 672811"/>
              <a:gd name="connsiteY10" fmla="*/ 0 h 712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72811" h="712056">
                <a:moveTo>
                  <a:pt x="0" y="0"/>
                </a:moveTo>
                <a:lnTo>
                  <a:pt x="70839" y="25927"/>
                </a:lnTo>
                <a:cubicBezTo>
                  <a:pt x="177779" y="59189"/>
                  <a:pt x="291478" y="77107"/>
                  <a:pt x="409362" y="77107"/>
                </a:cubicBezTo>
                <a:cubicBezTo>
                  <a:pt x="487952" y="77107"/>
                  <a:pt x="564681" y="69144"/>
                  <a:pt x="638787" y="53979"/>
                </a:cubicBezTo>
                <a:lnTo>
                  <a:pt x="672811" y="45231"/>
                </a:lnTo>
                <a:lnTo>
                  <a:pt x="664412" y="100262"/>
                </a:lnTo>
                <a:cubicBezTo>
                  <a:pt x="618919" y="322582"/>
                  <a:pt x="508619" y="521295"/>
                  <a:pt x="354113" y="675801"/>
                </a:cubicBezTo>
                <a:lnTo>
                  <a:pt x="314222" y="712056"/>
                </a:lnTo>
                <a:lnTo>
                  <a:pt x="256115" y="648122"/>
                </a:lnTo>
                <a:cubicBezTo>
                  <a:pt x="116917" y="479453"/>
                  <a:pt x="25358" y="270010"/>
                  <a:pt x="2039" y="40394"/>
                </a:cubicBezTo>
                <a:lnTo>
                  <a:pt x="0" y="0"/>
                </a:ln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750554-25B0-2EFF-12D4-E42EE2889FCD}"/>
              </a:ext>
            </a:extLst>
          </p:cNvPr>
          <p:cNvSpPr/>
          <p:nvPr/>
        </p:nvSpPr>
        <p:spPr>
          <a:xfrm>
            <a:off x="5257172" y="3030450"/>
            <a:ext cx="2258216" cy="1282456"/>
          </a:xfrm>
          <a:custGeom>
            <a:avLst/>
            <a:gdLst>
              <a:gd name="connsiteX0" fmla="*/ 1123662 w 2258216"/>
              <a:gd name="connsiteY0" fmla="*/ 0 h 1282456"/>
              <a:gd name="connsiteX1" fmla="*/ 2256176 w 2258216"/>
              <a:gd name="connsiteY1" fmla="*/ 1021997 h 1282456"/>
              <a:gd name="connsiteX2" fmla="*/ 2258216 w 2258216"/>
              <a:gd name="connsiteY2" fmla="*/ 1062391 h 1282456"/>
              <a:gd name="connsiteX3" fmla="*/ 2187376 w 2258216"/>
              <a:gd name="connsiteY3" fmla="*/ 1036464 h 1282456"/>
              <a:gd name="connsiteX4" fmla="*/ 1848853 w 2258216"/>
              <a:gd name="connsiteY4" fmla="*/ 985284 h 1282456"/>
              <a:gd name="connsiteX5" fmla="*/ 1124731 w 2258216"/>
              <a:gd name="connsiteY5" fmla="*/ 1245237 h 1282456"/>
              <a:gd name="connsiteX6" fmla="*/ 1083780 w 2258216"/>
              <a:gd name="connsiteY6" fmla="*/ 1282456 h 1282456"/>
              <a:gd name="connsiteX7" fmla="*/ 1068413 w 2258216"/>
              <a:gd name="connsiteY7" fmla="*/ 1265548 h 1282456"/>
              <a:gd name="connsiteX8" fmla="*/ 263449 w 2258216"/>
              <a:gd name="connsiteY8" fmla="*/ 932121 h 1282456"/>
              <a:gd name="connsiteX9" fmla="*/ 34024 w 2258216"/>
              <a:gd name="connsiteY9" fmla="*/ 955249 h 1282456"/>
              <a:gd name="connsiteX10" fmla="*/ 0 w 2258216"/>
              <a:gd name="connsiteY10" fmla="*/ 963997 h 1282456"/>
              <a:gd name="connsiteX11" fmla="*/ 8399 w 2258216"/>
              <a:gd name="connsiteY11" fmla="*/ 908966 h 1282456"/>
              <a:gd name="connsiteX12" fmla="*/ 1123662 w 2258216"/>
              <a:gd name="connsiteY12" fmla="*/ 0 h 1282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58216" h="1282456">
                <a:moveTo>
                  <a:pt x="1123662" y="0"/>
                </a:moveTo>
                <a:cubicBezTo>
                  <a:pt x="1713083" y="0"/>
                  <a:pt x="2197879" y="447956"/>
                  <a:pt x="2256176" y="1021997"/>
                </a:cubicBezTo>
                <a:lnTo>
                  <a:pt x="2258216" y="1062391"/>
                </a:lnTo>
                <a:lnTo>
                  <a:pt x="2187376" y="1036464"/>
                </a:lnTo>
                <a:cubicBezTo>
                  <a:pt x="2080437" y="1003202"/>
                  <a:pt x="1966737" y="985284"/>
                  <a:pt x="1848853" y="985284"/>
                </a:cubicBezTo>
                <a:cubicBezTo>
                  <a:pt x="1573790" y="985284"/>
                  <a:pt x="1321512" y="1082839"/>
                  <a:pt x="1124731" y="1245237"/>
                </a:cubicBezTo>
                <a:lnTo>
                  <a:pt x="1083780" y="1282456"/>
                </a:lnTo>
                <a:lnTo>
                  <a:pt x="1068413" y="1265548"/>
                </a:lnTo>
                <a:cubicBezTo>
                  <a:pt x="862405" y="1059540"/>
                  <a:pt x="577807" y="932121"/>
                  <a:pt x="263449" y="932121"/>
                </a:cubicBezTo>
                <a:cubicBezTo>
                  <a:pt x="184859" y="932121"/>
                  <a:pt x="108130" y="940085"/>
                  <a:pt x="34024" y="955249"/>
                </a:cubicBezTo>
                <a:lnTo>
                  <a:pt x="0" y="963997"/>
                </a:lnTo>
                <a:lnTo>
                  <a:pt x="8399" y="908966"/>
                </a:lnTo>
                <a:cubicBezTo>
                  <a:pt x="114550" y="390220"/>
                  <a:pt x="573535" y="0"/>
                  <a:pt x="1123662" y="0"/>
                </a:cubicBez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37A3F5-3209-6ECC-3984-55B022BCCE8E}"/>
              </a:ext>
            </a:extLst>
          </p:cNvPr>
          <p:cNvSpPr/>
          <p:nvPr/>
        </p:nvSpPr>
        <p:spPr>
          <a:xfrm>
            <a:off x="4382230" y="3994447"/>
            <a:ext cx="1903464" cy="2244906"/>
          </a:xfrm>
          <a:custGeom>
            <a:avLst/>
            <a:gdLst>
              <a:gd name="connsiteX0" fmla="*/ 874942 w 1903464"/>
              <a:gd name="connsiteY0" fmla="*/ 0 h 2244906"/>
              <a:gd name="connsiteX1" fmla="*/ 866090 w 1903464"/>
              <a:gd name="connsiteY1" fmla="*/ 58000 h 2244906"/>
              <a:gd name="connsiteX2" fmla="*/ 860213 w 1903464"/>
              <a:gd name="connsiteY2" fmla="*/ 174394 h 2244906"/>
              <a:gd name="connsiteX3" fmla="*/ 1555491 w 1903464"/>
              <a:gd name="connsiteY3" fmla="*/ 1223325 h 2244906"/>
              <a:gd name="connsiteX4" fmla="*/ 1589242 w 1903464"/>
              <a:gd name="connsiteY4" fmla="*/ 1235678 h 2244906"/>
              <a:gd name="connsiteX5" fmla="*/ 1591281 w 1903464"/>
              <a:gd name="connsiteY5" fmla="*/ 1276072 h 2244906"/>
              <a:gd name="connsiteX6" fmla="*/ 1845357 w 1903464"/>
              <a:gd name="connsiteY6" fmla="*/ 1883800 h 2244906"/>
              <a:gd name="connsiteX7" fmla="*/ 1903464 w 1903464"/>
              <a:gd name="connsiteY7" fmla="*/ 1947734 h 2244906"/>
              <a:gd name="connsiteX8" fmla="*/ 1862513 w 1903464"/>
              <a:gd name="connsiteY8" fmla="*/ 1984953 h 2244906"/>
              <a:gd name="connsiteX9" fmla="*/ 1138391 w 1903464"/>
              <a:gd name="connsiteY9" fmla="*/ 2244906 h 2244906"/>
              <a:gd name="connsiteX10" fmla="*/ 0 w 1903464"/>
              <a:gd name="connsiteY10" fmla="*/ 1106515 h 2244906"/>
              <a:gd name="connsiteX11" fmla="*/ 799868 w 1903464"/>
              <a:gd name="connsiteY11" fmla="*/ 19304 h 2244906"/>
              <a:gd name="connsiteX12" fmla="*/ 874942 w 1903464"/>
              <a:gd name="connsiteY12" fmla="*/ 0 h 224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03464" h="2244906">
                <a:moveTo>
                  <a:pt x="874942" y="0"/>
                </a:moveTo>
                <a:lnTo>
                  <a:pt x="866090" y="58000"/>
                </a:lnTo>
                <a:cubicBezTo>
                  <a:pt x="862204" y="96270"/>
                  <a:pt x="860213" y="135099"/>
                  <a:pt x="860213" y="174394"/>
                </a:cubicBezTo>
                <a:cubicBezTo>
                  <a:pt x="860213" y="645931"/>
                  <a:pt x="1146905" y="1050508"/>
                  <a:pt x="1555491" y="1223325"/>
                </a:cubicBezTo>
                <a:lnTo>
                  <a:pt x="1589242" y="1235678"/>
                </a:lnTo>
                <a:lnTo>
                  <a:pt x="1591281" y="1276072"/>
                </a:lnTo>
                <a:cubicBezTo>
                  <a:pt x="1614600" y="1505688"/>
                  <a:pt x="1706159" y="1715131"/>
                  <a:pt x="1845357" y="1883800"/>
                </a:cubicBezTo>
                <a:lnTo>
                  <a:pt x="1903464" y="1947734"/>
                </a:lnTo>
                <a:lnTo>
                  <a:pt x="1862513" y="1984953"/>
                </a:lnTo>
                <a:cubicBezTo>
                  <a:pt x="1665733" y="2147351"/>
                  <a:pt x="1413454" y="2244906"/>
                  <a:pt x="1138391" y="2244906"/>
                </a:cubicBezTo>
                <a:cubicBezTo>
                  <a:pt x="509675" y="2244906"/>
                  <a:pt x="0" y="1735231"/>
                  <a:pt x="0" y="1106515"/>
                </a:cubicBezTo>
                <a:cubicBezTo>
                  <a:pt x="0" y="595683"/>
                  <a:pt x="336465" y="163437"/>
                  <a:pt x="799868" y="19304"/>
                </a:cubicBezTo>
                <a:lnTo>
                  <a:pt x="874942" y="0"/>
                </a:lnTo>
                <a:close/>
              </a:path>
            </a:pathLst>
          </a:custGeom>
          <a:noFill/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6A237B-3BE2-165F-5AF5-161C0377BFAA}"/>
              </a:ext>
            </a:extLst>
          </p:cNvPr>
          <p:cNvSpPr/>
          <p:nvPr/>
        </p:nvSpPr>
        <p:spPr>
          <a:xfrm>
            <a:off x="6285694" y="4092841"/>
            <a:ext cx="1958722" cy="2199675"/>
          </a:xfrm>
          <a:custGeom>
            <a:avLst/>
            <a:gdLst>
              <a:gd name="connsiteX0" fmla="*/ 1229694 w 1958722"/>
              <a:gd name="connsiteY0" fmla="*/ 0 h 2199675"/>
              <a:gd name="connsiteX1" fmla="*/ 1263444 w 1958722"/>
              <a:gd name="connsiteY1" fmla="*/ 12353 h 2199675"/>
              <a:gd name="connsiteX2" fmla="*/ 1958722 w 1958722"/>
              <a:gd name="connsiteY2" fmla="*/ 1061284 h 2199675"/>
              <a:gd name="connsiteX3" fmla="*/ 820331 w 1958722"/>
              <a:gd name="connsiteY3" fmla="*/ 2199675 h 2199675"/>
              <a:gd name="connsiteX4" fmla="*/ 15367 w 1958722"/>
              <a:gd name="connsiteY4" fmla="*/ 1866248 h 2199675"/>
              <a:gd name="connsiteX5" fmla="*/ 0 w 1958722"/>
              <a:gd name="connsiteY5" fmla="*/ 1849340 h 2199675"/>
              <a:gd name="connsiteX6" fmla="*/ 39891 w 1958722"/>
              <a:gd name="connsiteY6" fmla="*/ 1813085 h 2199675"/>
              <a:gd name="connsiteX7" fmla="*/ 350190 w 1958722"/>
              <a:gd name="connsiteY7" fmla="*/ 1237546 h 2199675"/>
              <a:gd name="connsiteX8" fmla="*/ 358589 w 1958722"/>
              <a:gd name="connsiteY8" fmla="*/ 1182515 h 2199675"/>
              <a:gd name="connsiteX9" fmla="*/ 433663 w 1958722"/>
              <a:gd name="connsiteY9" fmla="*/ 1163211 h 2199675"/>
              <a:gd name="connsiteX10" fmla="*/ 1233531 w 1958722"/>
              <a:gd name="connsiteY10" fmla="*/ 76000 h 2199675"/>
              <a:gd name="connsiteX11" fmla="*/ 1229694 w 1958722"/>
              <a:gd name="connsiteY11" fmla="*/ 0 h 219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58722" h="2199675">
                <a:moveTo>
                  <a:pt x="1229694" y="0"/>
                </a:moveTo>
                <a:lnTo>
                  <a:pt x="1263444" y="12353"/>
                </a:lnTo>
                <a:cubicBezTo>
                  <a:pt x="1672030" y="185171"/>
                  <a:pt x="1958722" y="589747"/>
                  <a:pt x="1958722" y="1061284"/>
                </a:cubicBezTo>
                <a:cubicBezTo>
                  <a:pt x="1958722" y="1690000"/>
                  <a:pt x="1449047" y="2199675"/>
                  <a:pt x="820331" y="2199675"/>
                </a:cubicBezTo>
                <a:cubicBezTo>
                  <a:pt x="505973" y="2199675"/>
                  <a:pt x="221375" y="2072256"/>
                  <a:pt x="15367" y="1866248"/>
                </a:cubicBezTo>
                <a:lnTo>
                  <a:pt x="0" y="1849340"/>
                </a:lnTo>
                <a:lnTo>
                  <a:pt x="39891" y="1813085"/>
                </a:lnTo>
                <a:cubicBezTo>
                  <a:pt x="194397" y="1658579"/>
                  <a:pt x="304697" y="1459866"/>
                  <a:pt x="350190" y="1237546"/>
                </a:cubicBezTo>
                <a:lnTo>
                  <a:pt x="358589" y="1182515"/>
                </a:lnTo>
                <a:lnTo>
                  <a:pt x="433663" y="1163211"/>
                </a:lnTo>
                <a:cubicBezTo>
                  <a:pt x="897066" y="1019078"/>
                  <a:pt x="1233531" y="586832"/>
                  <a:pt x="1233531" y="76000"/>
                </a:cubicBezTo>
                <a:lnTo>
                  <a:pt x="1229694" y="0"/>
                </a:lnTo>
                <a:close/>
              </a:path>
            </a:pathLst>
          </a:custGeom>
          <a:noFill/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36CA216-58BF-9088-C6A1-B3A8B2950582}"/>
              </a:ext>
            </a:extLst>
          </p:cNvPr>
          <p:cNvSpPr/>
          <p:nvPr/>
        </p:nvSpPr>
        <p:spPr>
          <a:xfrm>
            <a:off x="5967634" y="4312906"/>
            <a:ext cx="691378" cy="994326"/>
          </a:xfrm>
          <a:custGeom>
            <a:avLst/>
            <a:gdLst>
              <a:gd name="connsiteX0" fmla="*/ 373318 w 691378"/>
              <a:gd name="connsiteY0" fmla="*/ 0 h 994326"/>
              <a:gd name="connsiteX1" fmla="*/ 431425 w 691378"/>
              <a:gd name="connsiteY1" fmla="*/ 63934 h 994326"/>
              <a:gd name="connsiteX2" fmla="*/ 691378 w 691378"/>
              <a:gd name="connsiteY2" fmla="*/ 788056 h 994326"/>
              <a:gd name="connsiteX3" fmla="*/ 685501 w 691378"/>
              <a:gd name="connsiteY3" fmla="*/ 904450 h 994326"/>
              <a:gd name="connsiteX4" fmla="*/ 676649 w 691378"/>
              <a:gd name="connsiteY4" fmla="*/ 962450 h 994326"/>
              <a:gd name="connsiteX5" fmla="*/ 642625 w 691378"/>
              <a:gd name="connsiteY5" fmla="*/ 971198 h 994326"/>
              <a:gd name="connsiteX6" fmla="*/ 413200 w 691378"/>
              <a:gd name="connsiteY6" fmla="*/ 994326 h 994326"/>
              <a:gd name="connsiteX7" fmla="*/ 74677 w 691378"/>
              <a:gd name="connsiteY7" fmla="*/ 943146 h 994326"/>
              <a:gd name="connsiteX8" fmla="*/ 3838 w 691378"/>
              <a:gd name="connsiteY8" fmla="*/ 917219 h 994326"/>
              <a:gd name="connsiteX9" fmla="*/ 0 w 691378"/>
              <a:gd name="connsiteY9" fmla="*/ 841219 h 994326"/>
              <a:gd name="connsiteX10" fmla="*/ 333427 w 691378"/>
              <a:gd name="connsiteY10" fmla="*/ 36255 h 994326"/>
              <a:gd name="connsiteX11" fmla="*/ 373318 w 691378"/>
              <a:gd name="connsiteY11" fmla="*/ 0 h 99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1378" h="994326">
                <a:moveTo>
                  <a:pt x="373318" y="0"/>
                </a:moveTo>
                <a:lnTo>
                  <a:pt x="431425" y="63934"/>
                </a:lnTo>
                <a:cubicBezTo>
                  <a:pt x="593823" y="260715"/>
                  <a:pt x="691378" y="512993"/>
                  <a:pt x="691378" y="788056"/>
                </a:cubicBezTo>
                <a:cubicBezTo>
                  <a:pt x="691378" y="827351"/>
                  <a:pt x="689387" y="866181"/>
                  <a:pt x="685501" y="904450"/>
                </a:cubicBezTo>
                <a:lnTo>
                  <a:pt x="676649" y="962450"/>
                </a:lnTo>
                <a:lnTo>
                  <a:pt x="642625" y="971198"/>
                </a:lnTo>
                <a:cubicBezTo>
                  <a:pt x="568519" y="986363"/>
                  <a:pt x="491790" y="994326"/>
                  <a:pt x="413200" y="994326"/>
                </a:cubicBezTo>
                <a:cubicBezTo>
                  <a:pt x="295316" y="994326"/>
                  <a:pt x="181617" y="976408"/>
                  <a:pt x="74677" y="943146"/>
                </a:cubicBezTo>
                <a:lnTo>
                  <a:pt x="3838" y="917219"/>
                </a:lnTo>
                <a:lnTo>
                  <a:pt x="0" y="841219"/>
                </a:lnTo>
                <a:cubicBezTo>
                  <a:pt x="0" y="526861"/>
                  <a:pt x="127419" y="242263"/>
                  <a:pt x="333427" y="36255"/>
                </a:cubicBezTo>
                <a:lnTo>
                  <a:pt x="373318" y="0"/>
                </a:lnTo>
                <a:close/>
              </a:path>
            </a:pathLst>
          </a:custGeom>
          <a:solidFill>
            <a:srgbClr val="FDCF50"/>
          </a:solidFill>
          <a:ln w="76200">
            <a:solidFill>
              <a:srgbClr val="FCBF47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24C737-C186-069B-0F93-47C153FF7F4F}"/>
              </a:ext>
            </a:extLst>
          </p:cNvPr>
          <p:cNvSpPr txBox="1"/>
          <p:nvPr/>
        </p:nvSpPr>
        <p:spPr>
          <a:xfrm>
            <a:off x="6811411" y="5723598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F87630-C9BA-5BAD-B9E9-C89C36DC69C3}"/>
              </a:ext>
            </a:extLst>
          </p:cNvPr>
          <p:cNvSpPr txBox="1"/>
          <p:nvPr/>
        </p:nvSpPr>
        <p:spPr>
          <a:xfrm>
            <a:off x="4968949" y="5692747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drumline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1EC902-4D71-C35B-2AC5-5A1C4C107AF8}"/>
              </a:ext>
            </a:extLst>
          </p:cNvPr>
          <p:cNvSpPr txBox="1"/>
          <p:nvPr/>
        </p:nvSpPr>
        <p:spPr>
          <a:xfrm>
            <a:off x="5933820" y="3158389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theater</a:t>
            </a:r>
          </a:p>
        </p:txBody>
      </p:sp>
    </p:spTree>
    <p:extLst>
      <p:ext uri="{BB962C8B-B14F-4D97-AF65-F5344CB8AC3E}">
        <p14:creationId xmlns:p14="http://schemas.microsoft.com/office/powerpoint/2010/main" val="757190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619BE-E51C-7F52-438D-09D98A0D0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C0C78170-6B55-4F3D-C1CF-6AFC288A496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EC7F30-5A85-A75E-6347-ABAF5E91665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0727673-8242-1624-B583-918226A7A31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61C966-6EE3-BC52-0DBC-8FED5B02519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9981A7-2D6E-A37A-F9F6-515B2D02987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A6A9EC-DADD-25CF-B47F-801EE2B24CE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945FFED-9EA2-AB63-E47A-A44676B66BC2}"/>
              </a:ext>
            </a:extLst>
          </p:cNvPr>
          <p:cNvGrpSpPr/>
          <p:nvPr/>
        </p:nvGrpSpPr>
        <p:grpSpPr>
          <a:xfrm>
            <a:off x="358570" y="1045596"/>
            <a:ext cx="4610379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B67F0F-FA3B-CD70-B705-914520B21B0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A6CE29-7130-B898-BA3C-BF2652E13246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Venn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8BB6978-F829-68BF-D844-CE7CF6E9A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Your turn!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can do a triathlon if you can bike, swim, and cycle</a:t>
            </a:r>
          </a:p>
        </p:txBody>
      </p:sp>
    </p:spTree>
    <p:extLst>
      <p:ext uri="{BB962C8B-B14F-4D97-AF65-F5344CB8AC3E}">
        <p14:creationId xmlns:p14="http://schemas.microsoft.com/office/powerpoint/2010/main" val="2885586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3BCAD-1151-0070-75AF-A20253B54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706AD3F-4C10-3786-DC7D-8CC65B528F0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EAA59-2013-88C6-0EC3-C75FD083372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88F4FC1-57FE-676C-97A3-614D5D9951D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0934A9-0846-65F1-8E47-B2ADD273058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4C03EF0-91C2-726B-2F13-807F847CBDE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3E09EDB-028E-1F9C-CD26-B517872B616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EB4668E-C859-B0A3-08E2-F288C547C6DD}"/>
              </a:ext>
            </a:extLst>
          </p:cNvPr>
          <p:cNvGrpSpPr/>
          <p:nvPr/>
        </p:nvGrpSpPr>
        <p:grpSpPr>
          <a:xfrm>
            <a:off x="358570" y="1045596"/>
            <a:ext cx="4610379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5B26B1-65F4-A01A-3004-519A6248DC69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5FA3D5-D0C1-A61D-B244-612F5B15E2DD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Venn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066E9A7B-1203-4412-CF06-578E3B290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Your turn!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your car has a functioning seat belt and airbag, or a functioning seatbelt and brakes, you can drive it</a:t>
            </a:r>
          </a:p>
        </p:txBody>
      </p:sp>
    </p:spTree>
    <p:extLst>
      <p:ext uri="{BB962C8B-B14F-4D97-AF65-F5344CB8AC3E}">
        <p14:creationId xmlns:p14="http://schemas.microsoft.com/office/powerpoint/2010/main" val="1901982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343377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Venn Diagram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Circuit Diagram</a:t>
            </a: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2BA5A3-C783-B3E5-EF1D-2F30AA043D59}"/>
              </a:ext>
            </a:extLst>
          </p:cNvPr>
          <p:cNvSpPr/>
          <p:nvPr/>
        </p:nvSpPr>
        <p:spPr>
          <a:xfrm rot="1774420">
            <a:off x="7917712" y="2177989"/>
            <a:ext cx="1246459" cy="124645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12 Points 26">
            <a:extLst>
              <a:ext uri="{FF2B5EF4-FFF2-40B4-BE49-F238E27FC236}">
                <a16:creationId xmlns:a16="http://schemas.microsoft.com/office/drawing/2014/main" id="{3348FCC1-05B0-1808-A072-67387F53C4D6}"/>
              </a:ext>
            </a:extLst>
          </p:cNvPr>
          <p:cNvSpPr/>
          <p:nvPr/>
        </p:nvSpPr>
        <p:spPr>
          <a:xfrm>
            <a:off x="2573079" y="3101020"/>
            <a:ext cx="1624418" cy="1624418"/>
          </a:xfrm>
          <a:prstGeom prst="star12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6EF97AED-271D-8A00-05A2-622CDA5F60EE}"/>
              </a:ext>
            </a:extLst>
          </p:cNvPr>
          <p:cNvSpPr/>
          <p:nvPr/>
        </p:nvSpPr>
        <p:spPr>
          <a:xfrm rot="19766584">
            <a:off x="6781740" y="5458459"/>
            <a:ext cx="2934586" cy="114946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AGenda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D2AA47-E69F-CAF3-1099-C7DD7DAB0D66}"/>
              </a:ext>
            </a:extLst>
          </p:cNvPr>
          <p:cNvSpPr/>
          <p:nvPr/>
        </p:nvSpPr>
        <p:spPr>
          <a:xfrm>
            <a:off x="3749498" y="1038990"/>
            <a:ext cx="4335402" cy="5567834"/>
          </a:xfrm>
          <a:prstGeom prst="rect">
            <a:avLst/>
          </a:prstGeom>
          <a:solidFill>
            <a:srgbClr val="A4673A"/>
          </a:solidFill>
          <a:ln w="76200">
            <a:solidFill>
              <a:srgbClr val="6C3612"/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D429D9-3BCE-004C-07A6-EEF9BDFBD117}"/>
              </a:ext>
            </a:extLst>
          </p:cNvPr>
          <p:cNvSpPr/>
          <p:nvPr/>
        </p:nvSpPr>
        <p:spPr>
          <a:xfrm>
            <a:off x="4004559" y="1331241"/>
            <a:ext cx="3879695" cy="4982582"/>
          </a:xfrm>
          <a:prstGeom prst="rect">
            <a:avLst/>
          </a:prstGeom>
          <a:solidFill>
            <a:srgbClr val="EDEBE3"/>
          </a:solidFill>
          <a:ln w="76200">
            <a:solidFill>
              <a:srgbClr val="AEA89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AF1D7C-34C4-04A2-2506-5DDAC333265A}"/>
              </a:ext>
            </a:extLst>
          </p:cNvPr>
          <p:cNvSpPr/>
          <p:nvPr/>
        </p:nvSpPr>
        <p:spPr>
          <a:xfrm>
            <a:off x="3931283" y="80652"/>
            <a:ext cx="3971829" cy="1559254"/>
          </a:xfrm>
          <a:custGeom>
            <a:avLst/>
            <a:gdLst>
              <a:gd name="connsiteX0" fmla="*/ 1527546 w 3055090"/>
              <a:gd name="connsiteY0" fmla="*/ 0 h 1199362"/>
              <a:gd name="connsiteX1" fmla="*/ 1963481 w 3055090"/>
              <a:gd name="connsiteY1" fmla="*/ 435935 h 1199362"/>
              <a:gd name="connsiteX2" fmla="*/ 1954625 w 3055090"/>
              <a:gd name="connsiteY2" fmla="*/ 523791 h 1199362"/>
              <a:gd name="connsiteX3" fmla="*/ 1943874 w 3055090"/>
              <a:gd name="connsiteY3" fmla="*/ 558423 h 1199362"/>
              <a:gd name="connsiteX4" fmla="*/ 3043548 w 3055090"/>
              <a:gd name="connsiteY4" fmla="*/ 558423 h 1199362"/>
              <a:gd name="connsiteX5" fmla="*/ 3047204 w 3055090"/>
              <a:gd name="connsiteY5" fmla="*/ 567413 h 1199362"/>
              <a:gd name="connsiteX6" fmla="*/ 3055090 w 3055090"/>
              <a:gd name="connsiteY6" fmla="*/ 626032 h 1199362"/>
              <a:gd name="connsiteX7" fmla="*/ 1527545 w 3055090"/>
              <a:gd name="connsiteY7" fmla="*/ 1199362 h 1199362"/>
              <a:gd name="connsiteX8" fmla="*/ 0 w 3055090"/>
              <a:gd name="connsiteY8" fmla="*/ 626032 h 1199362"/>
              <a:gd name="connsiteX9" fmla="*/ 7887 w 3055090"/>
              <a:gd name="connsiteY9" fmla="*/ 567413 h 1199362"/>
              <a:gd name="connsiteX10" fmla="*/ 11542 w 3055090"/>
              <a:gd name="connsiteY10" fmla="*/ 558423 h 1199362"/>
              <a:gd name="connsiteX11" fmla="*/ 1111218 w 3055090"/>
              <a:gd name="connsiteY11" fmla="*/ 558423 h 1199362"/>
              <a:gd name="connsiteX12" fmla="*/ 1100468 w 3055090"/>
              <a:gd name="connsiteY12" fmla="*/ 523791 h 1199362"/>
              <a:gd name="connsiteX13" fmla="*/ 1091611 w 3055090"/>
              <a:gd name="connsiteY13" fmla="*/ 435935 h 1199362"/>
              <a:gd name="connsiteX14" fmla="*/ 1527546 w 3055090"/>
              <a:gd name="connsiteY14" fmla="*/ 0 h 1199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55090" h="1199362">
                <a:moveTo>
                  <a:pt x="1527546" y="0"/>
                </a:moveTo>
                <a:cubicBezTo>
                  <a:pt x="1768306" y="0"/>
                  <a:pt x="1963481" y="195175"/>
                  <a:pt x="1963481" y="435935"/>
                </a:cubicBezTo>
                <a:cubicBezTo>
                  <a:pt x="1963481" y="466030"/>
                  <a:pt x="1960432" y="495413"/>
                  <a:pt x="1954625" y="523791"/>
                </a:cubicBezTo>
                <a:lnTo>
                  <a:pt x="1943874" y="558423"/>
                </a:lnTo>
                <a:lnTo>
                  <a:pt x="3043548" y="558423"/>
                </a:lnTo>
                <a:lnTo>
                  <a:pt x="3047204" y="567413"/>
                </a:lnTo>
                <a:cubicBezTo>
                  <a:pt x="3052419" y="586686"/>
                  <a:pt x="3055090" y="606242"/>
                  <a:pt x="3055090" y="626032"/>
                </a:cubicBezTo>
                <a:cubicBezTo>
                  <a:pt x="3055090" y="942673"/>
                  <a:pt x="2371185" y="1199362"/>
                  <a:pt x="1527545" y="1199362"/>
                </a:cubicBezTo>
                <a:cubicBezTo>
                  <a:pt x="683905" y="1199362"/>
                  <a:pt x="0" y="942673"/>
                  <a:pt x="0" y="626032"/>
                </a:cubicBezTo>
                <a:cubicBezTo>
                  <a:pt x="0" y="606242"/>
                  <a:pt x="2672" y="586686"/>
                  <a:pt x="7887" y="567413"/>
                </a:cubicBezTo>
                <a:lnTo>
                  <a:pt x="11542" y="558423"/>
                </a:lnTo>
                <a:lnTo>
                  <a:pt x="1111218" y="558423"/>
                </a:lnTo>
                <a:lnTo>
                  <a:pt x="1100468" y="523791"/>
                </a:lnTo>
                <a:cubicBezTo>
                  <a:pt x="1094661" y="495413"/>
                  <a:pt x="1091611" y="466030"/>
                  <a:pt x="1091611" y="435935"/>
                </a:cubicBezTo>
                <a:cubicBezTo>
                  <a:pt x="1091611" y="195175"/>
                  <a:pt x="1286786" y="0"/>
                  <a:pt x="1527546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76200">
            <a:solidFill>
              <a:schemeClr val="tx1">
                <a:lumMod val="75000"/>
                <a:lumOff val="25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3834670" y="1778688"/>
            <a:ext cx="4165056" cy="769441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ysClr val="windowText" lastClr="000000"/>
                  </a:solidFill>
                </a:ln>
                <a:latin typeface="NEXT ART" panose="02000803030000020004" pitchFamily="50" charset="0"/>
              </a:rPr>
              <a:t>THE 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2269FFB-1EF1-D37A-11C3-122EC7244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0742" y="3110465"/>
            <a:ext cx="3821248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Warm 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Truth Table Review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Circuit Diagrams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Practice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Venn Diagrams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Venn Diagram Practice</a:t>
            </a:r>
          </a:p>
        </p:txBody>
      </p:sp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BB6E6-C153-392E-DC01-C37BA071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7218DAC-1FC4-1A88-860C-71B25645E59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65C0-CB52-7548-9F2F-ABAC2E2B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Construct a truth table for the following logical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bg1"/>
                </a:solidFill>
              </a:rPr>
              <a:t>(</a:t>
            </a:r>
            <a:r>
              <a:rPr lang="pt-BR" sz="2800" dirty="0" err="1">
                <a:solidFill>
                  <a:schemeClr val="bg1"/>
                </a:solidFill>
              </a:rPr>
              <a:t>p^q</a:t>
            </a:r>
            <a:r>
              <a:rPr lang="pt-BR" sz="2800" dirty="0">
                <a:solidFill>
                  <a:schemeClr val="bg1"/>
                </a:solidFill>
              </a:rPr>
              <a:t>)v(</a:t>
            </a:r>
            <a:r>
              <a:rPr lang="pt-BR" sz="2800" dirty="0" err="1">
                <a:solidFill>
                  <a:schemeClr val="bg1"/>
                </a:solidFill>
              </a:rPr>
              <a:t>r^q</a:t>
            </a:r>
            <a:r>
              <a:rPr lang="pt-BR" sz="28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084CF6-0535-EB9F-7B22-6B43E0B4EC0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D703F0-5833-4EE5-4AE4-6C03291B9EE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791CF-0709-656F-28F5-9373B3BEDB5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6C82EBB-EECD-5C69-F4BA-FFDF161AE99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4BA0E565-CDCB-AFD9-CED9-7C2ADF935AB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F9303B33-012A-94A9-478E-66C4D04426B1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AE085-BBF1-5391-9B6E-C5DA5FB40965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90CA3131-85E1-129E-0772-959CE0DF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5EE3CED8-6A0F-5B61-7BB9-4B60BA21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C5ECC0BF-64E6-F5EA-B448-64C341A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35691C63-57F3-CCCC-AAFB-94E473CE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3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0769828-F8AC-3D77-D32A-761B8DE92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264E60-5AD0-3DF2-4230-6032CB078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442180"/>
              </p:ext>
            </p:extLst>
          </p:nvPr>
        </p:nvGraphicFramePr>
        <p:xfrm>
          <a:off x="626975" y="229246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478239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fully create a computer we use many electrical circuits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These circuits take binary input and produce a single binary output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implement these using the logic gates we discussed in the lesson before last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Small Logic Gates — The building blocks of versatile digital circuits ...">
            <a:extLst>
              <a:ext uri="{FF2B5EF4-FFF2-40B4-BE49-F238E27FC236}">
                <a16:creationId xmlns:a16="http://schemas.microsoft.com/office/drawing/2014/main" id="{DB6D413F-A31B-E8D9-4D59-0E14A0E0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067" y="3770095"/>
            <a:ext cx="5325712" cy="27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4657A-F7F9-76DA-BDC0-6815BE499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B1B4A5F-D34E-A2EB-B391-66776CD5152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B5EBF-7200-CE24-8927-3D2E28C2D06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3723AD4-028A-0DB5-F31C-5C8E2CB40DC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25B9E-45E6-9C34-E61C-C543FE963FC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B1E28C-0281-5890-7BFB-18219497B92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F32867-E3F7-AD77-1A23-F0E70562DCF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D7D1C6-A1D3-6F90-EBAF-AF5B1F20FFA3}"/>
              </a:ext>
            </a:extLst>
          </p:cNvPr>
          <p:cNvGrpSpPr/>
          <p:nvPr/>
        </p:nvGrpSpPr>
        <p:grpSpPr>
          <a:xfrm>
            <a:off x="358570" y="1045596"/>
            <a:ext cx="478239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F2DBC2-12ED-CEF1-B501-1731E56051B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0578C50-EB84-6E2F-D19F-F7968772F52F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CF54360C-A99B-6777-AE8E-FF41B1993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communicate these, we can use the symbols below, but it is often easier to use a circle indicating which gate is used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444860-4BA9-1106-8E3D-50E29CE2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63" y="3789813"/>
            <a:ext cx="5308729" cy="2009806"/>
          </a:xfrm>
          <a:prstGeom prst="rect">
            <a:avLst/>
          </a:prstGeom>
        </p:spPr>
      </p:pic>
      <p:pic>
        <p:nvPicPr>
          <p:cNvPr id="5" name="Picture 2" descr="Small Logic Gates — The building blocks of versatile digital circuits ...">
            <a:extLst>
              <a:ext uri="{FF2B5EF4-FFF2-40B4-BE49-F238E27FC236}">
                <a16:creationId xmlns:a16="http://schemas.microsoft.com/office/drawing/2014/main" id="{8435E446-BDC7-7F24-28CC-1EBE7E6CE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389" y="3429000"/>
            <a:ext cx="5325712" cy="27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197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5E42F-AD61-11DF-176E-8F8CE521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9F239D5-F362-37F8-CEBE-5ACD02F0463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26482-E3F2-D6ED-D1D3-F4D22292643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A39F0965-DD2D-3FC9-3D9D-432494E221A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2EEC6A-BE52-9E01-5145-EB21DD2F497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8BE04BF-208A-B19A-BA5A-2EC0470622B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CFD1C3-DC81-9D6F-0EE6-1925B8E0B1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91B1E-48AE-A212-7516-C951B7ADEC59}"/>
              </a:ext>
            </a:extLst>
          </p:cNvPr>
          <p:cNvGrpSpPr/>
          <p:nvPr/>
        </p:nvGrpSpPr>
        <p:grpSpPr>
          <a:xfrm>
            <a:off x="358570" y="1045596"/>
            <a:ext cx="478239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24267DA-0706-6D95-C40C-CA36277DBCB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102B64-176C-7A9E-1DE7-0817FCFCA61F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C12B9A6-9C08-34B4-9B55-C5BCA0B2D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look at an example: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it is raining and not cold outside, I will bring a rain coat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 ^ ~q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5CEE83-48C6-CE3D-932D-D1C93C747900}"/>
              </a:ext>
            </a:extLst>
          </p:cNvPr>
          <p:cNvSpPr/>
          <p:nvPr/>
        </p:nvSpPr>
        <p:spPr>
          <a:xfrm>
            <a:off x="5442085" y="4064311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A3E57B-4D4E-C29F-581F-EF165D5E155E}"/>
              </a:ext>
            </a:extLst>
          </p:cNvPr>
          <p:cNvSpPr/>
          <p:nvPr/>
        </p:nvSpPr>
        <p:spPr>
          <a:xfrm>
            <a:off x="2901925" y="4992257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BE61D55-CF51-490A-2FDE-0FCC905EA817}"/>
              </a:ext>
            </a:extLst>
          </p:cNvPr>
          <p:cNvCxnSpPr>
            <a:cxnSpLocks/>
          </p:cNvCxnSpPr>
          <p:nvPr/>
        </p:nvCxnSpPr>
        <p:spPr>
          <a:xfrm>
            <a:off x="2194560" y="4463938"/>
            <a:ext cx="3247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5FFF0F-3F99-F70D-C7F6-A0BDA855DA8F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2262293" y="5615404"/>
            <a:ext cx="639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804C67-8C32-8BF3-22B1-63B040B266F8}"/>
              </a:ext>
            </a:extLst>
          </p:cNvPr>
          <p:cNvCxnSpPr>
            <a:cxnSpLocks/>
          </p:cNvCxnSpPr>
          <p:nvPr/>
        </p:nvCxnSpPr>
        <p:spPr>
          <a:xfrm>
            <a:off x="4148218" y="5615403"/>
            <a:ext cx="639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7021B5-219A-FAC6-921D-2A9276F34DE1}"/>
              </a:ext>
            </a:extLst>
          </p:cNvPr>
          <p:cNvCxnSpPr>
            <a:cxnSpLocks/>
          </p:cNvCxnSpPr>
          <p:nvPr/>
        </p:nvCxnSpPr>
        <p:spPr>
          <a:xfrm flipV="1">
            <a:off x="4779775" y="5059680"/>
            <a:ext cx="0" cy="555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12BA42-25C0-4CE0-62C1-25701E402B8A}"/>
              </a:ext>
            </a:extLst>
          </p:cNvPr>
          <p:cNvCxnSpPr>
            <a:cxnSpLocks/>
          </p:cNvCxnSpPr>
          <p:nvPr/>
        </p:nvCxnSpPr>
        <p:spPr>
          <a:xfrm>
            <a:off x="4779775" y="5059679"/>
            <a:ext cx="844825" cy="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6EE92A-889C-477E-A2EF-AF57EF434B08}"/>
              </a:ext>
            </a:extLst>
          </p:cNvPr>
          <p:cNvCxnSpPr>
            <a:cxnSpLocks/>
          </p:cNvCxnSpPr>
          <p:nvPr/>
        </p:nvCxnSpPr>
        <p:spPr>
          <a:xfrm>
            <a:off x="6688378" y="4609875"/>
            <a:ext cx="15615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FDC31E6-C1A6-1D23-BE31-E9856D327881}"/>
              </a:ext>
            </a:extLst>
          </p:cNvPr>
          <p:cNvSpPr txBox="1"/>
          <p:nvPr/>
        </p:nvSpPr>
        <p:spPr>
          <a:xfrm>
            <a:off x="1181498" y="4273064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Raining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E381F7-6A9D-0B28-2005-B0E126AC1DE8}"/>
              </a:ext>
            </a:extLst>
          </p:cNvPr>
          <p:cNvSpPr txBox="1"/>
          <p:nvPr/>
        </p:nvSpPr>
        <p:spPr>
          <a:xfrm>
            <a:off x="1272268" y="5387301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955CDA-569E-5F2D-45B4-CD04AA4DA845}"/>
              </a:ext>
            </a:extLst>
          </p:cNvPr>
          <p:cNvSpPr txBox="1"/>
          <p:nvPr/>
        </p:nvSpPr>
        <p:spPr>
          <a:xfrm>
            <a:off x="8441171" y="4436548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Wear rain coat</a:t>
            </a:r>
          </a:p>
        </p:txBody>
      </p:sp>
    </p:spTree>
    <p:extLst>
      <p:ext uri="{BB962C8B-B14F-4D97-AF65-F5344CB8AC3E}">
        <p14:creationId xmlns:p14="http://schemas.microsoft.com/office/powerpoint/2010/main" val="1601314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271CB-479B-AC55-9B78-61B9B091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B72760C-C0CE-C63D-04D6-4689ED9A54B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4DBE6-9645-9751-3ECD-C9CA9A03E18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34AE49F-87B6-28DB-30ED-CE63F5D475B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65F995-558B-409A-6412-C7A96B4DC0B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4AE28D-070A-DB04-2F97-AE72B05BBC6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9E33D0-27DF-7B74-9E34-F3C39651351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CCA8607-C537-17E0-CFC5-F4E5E888D9DC}"/>
              </a:ext>
            </a:extLst>
          </p:cNvPr>
          <p:cNvGrpSpPr/>
          <p:nvPr/>
        </p:nvGrpSpPr>
        <p:grpSpPr>
          <a:xfrm>
            <a:off x="358570" y="1045596"/>
            <a:ext cx="478239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59CD19-8D69-8CFC-5234-88FBC7B89E8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857091-9559-5712-87CA-A71ACE99F60A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C18963AC-3204-C075-FD7F-E6512CE2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try another example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I have a doctor’s appointment and an excuse note, or if it is after 4 o’clock, I will go to the doctor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(p ^ q) v (~r)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166566-FB69-82D4-DB98-899E83C3CBC9}"/>
              </a:ext>
            </a:extLst>
          </p:cNvPr>
          <p:cNvSpPr/>
          <p:nvPr/>
        </p:nvSpPr>
        <p:spPr>
          <a:xfrm>
            <a:off x="3456234" y="3998067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4D8E51F-D1CF-D2F2-E4CC-E660107FD1E4}"/>
              </a:ext>
            </a:extLst>
          </p:cNvPr>
          <p:cNvSpPr/>
          <p:nvPr/>
        </p:nvSpPr>
        <p:spPr>
          <a:xfrm>
            <a:off x="5576107" y="4847609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04E1FF-EC2A-4518-9970-9EDBD54AEB2D}"/>
              </a:ext>
            </a:extLst>
          </p:cNvPr>
          <p:cNvCxnSpPr>
            <a:cxnSpLocks/>
          </p:cNvCxnSpPr>
          <p:nvPr/>
        </p:nvCxnSpPr>
        <p:spPr>
          <a:xfrm>
            <a:off x="2004907" y="4436548"/>
            <a:ext cx="15201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2DF652-3446-7F76-65F2-07CE089797B2}"/>
              </a:ext>
            </a:extLst>
          </p:cNvPr>
          <p:cNvCxnSpPr>
            <a:cxnSpLocks/>
          </p:cNvCxnSpPr>
          <p:nvPr/>
        </p:nvCxnSpPr>
        <p:spPr>
          <a:xfrm>
            <a:off x="1989680" y="5615403"/>
            <a:ext cx="359450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C28DBD-111B-0DCC-F17B-AB4F7025D48B}"/>
              </a:ext>
            </a:extLst>
          </p:cNvPr>
          <p:cNvCxnSpPr>
            <a:cxnSpLocks/>
          </p:cNvCxnSpPr>
          <p:nvPr/>
        </p:nvCxnSpPr>
        <p:spPr>
          <a:xfrm flipV="1">
            <a:off x="4717345" y="4433195"/>
            <a:ext cx="3702324" cy="691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5CC22-7F17-34EC-1BF3-4396E9763E8D}"/>
              </a:ext>
            </a:extLst>
          </p:cNvPr>
          <p:cNvCxnSpPr>
            <a:cxnSpLocks/>
          </p:cNvCxnSpPr>
          <p:nvPr/>
        </p:nvCxnSpPr>
        <p:spPr>
          <a:xfrm flipV="1">
            <a:off x="7832230" y="4847609"/>
            <a:ext cx="0" cy="5557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7D0B74-2539-9EC3-782A-E8F14E9FDD00}"/>
              </a:ext>
            </a:extLst>
          </p:cNvPr>
          <p:cNvCxnSpPr>
            <a:cxnSpLocks/>
          </p:cNvCxnSpPr>
          <p:nvPr/>
        </p:nvCxnSpPr>
        <p:spPr>
          <a:xfrm>
            <a:off x="7832230" y="4847609"/>
            <a:ext cx="587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50042A-3409-08FA-BFC4-C1226D80A5D8}"/>
              </a:ext>
            </a:extLst>
          </p:cNvPr>
          <p:cNvCxnSpPr>
            <a:cxnSpLocks/>
          </p:cNvCxnSpPr>
          <p:nvPr/>
        </p:nvCxnSpPr>
        <p:spPr>
          <a:xfrm flipV="1">
            <a:off x="6879629" y="5403332"/>
            <a:ext cx="952601" cy="270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13FFD6-1E7B-F80E-360F-5800CAF92EF6}"/>
              </a:ext>
            </a:extLst>
          </p:cNvPr>
          <p:cNvSpPr txBox="1"/>
          <p:nvPr/>
        </p:nvSpPr>
        <p:spPr>
          <a:xfrm>
            <a:off x="358570" y="4224543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Appointment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91AFA9-9EE5-50A9-ADF5-C36211852A74}"/>
              </a:ext>
            </a:extLst>
          </p:cNvPr>
          <p:cNvSpPr txBox="1"/>
          <p:nvPr/>
        </p:nvSpPr>
        <p:spPr>
          <a:xfrm>
            <a:off x="996861" y="5430409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3DB94F-4406-AB81-510C-B0DBA4AE97A2}"/>
              </a:ext>
            </a:extLst>
          </p:cNvPr>
          <p:cNvSpPr txBox="1"/>
          <p:nvPr/>
        </p:nvSpPr>
        <p:spPr>
          <a:xfrm>
            <a:off x="10342036" y="4372732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Go to doctor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9E0A5-D137-A614-C69E-F56041CF385B}"/>
              </a:ext>
            </a:extLst>
          </p:cNvPr>
          <p:cNvSpPr txBox="1"/>
          <p:nvPr/>
        </p:nvSpPr>
        <p:spPr>
          <a:xfrm>
            <a:off x="358569" y="4701986"/>
            <a:ext cx="172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Excuse Note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41066DA-1173-CEEB-B053-659F781B3CEE}"/>
              </a:ext>
            </a:extLst>
          </p:cNvPr>
          <p:cNvCxnSpPr>
            <a:cxnSpLocks/>
          </p:cNvCxnSpPr>
          <p:nvPr/>
        </p:nvCxnSpPr>
        <p:spPr>
          <a:xfrm>
            <a:off x="1989680" y="4862960"/>
            <a:ext cx="15201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D2A0EE7-8D70-F0C8-B3F5-E4575C6B032C}"/>
              </a:ext>
            </a:extLst>
          </p:cNvPr>
          <p:cNvSpPr/>
          <p:nvPr/>
        </p:nvSpPr>
        <p:spPr>
          <a:xfrm>
            <a:off x="8419669" y="3970728"/>
            <a:ext cx="1246293" cy="124629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10D392-364E-91B5-2B82-4DA7CF876C7E}"/>
              </a:ext>
            </a:extLst>
          </p:cNvPr>
          <p:cNvCxnSpPr>
            <a:cxnSpLocks/>
          </p:cNvCxnSpPr>
          <p:nvPr/>
        </p:nvCxnSpPr>
        <p:spPr>
          <a:xfrm>
            <a:off x="9658506" y="4535276"/>
            <a:ext cx="647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66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D9CEB-8E87-37F1-19ED-86486531F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40F4EB00-2394-55B3-EFD3-AE850B8CAE9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752D3E-187A-6BEB-511B-83908216E37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EBCA9EB-588D-4F28-7893-97B96E53C16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0538CA-FD61-96EA-9E9F-B8EF2337250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187D9F-80CA-45DB-D0E6-A2D160218F8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D699F2-4CBD-9630-5FAC-D767CB03C4BF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2.1.13 – Logic diagrams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45BA44-E533-1235-82FF-02B6AC0929D3}"/>
              </a:ext>
            </a:extLst>
          </p:cNvPr>
          <p:cNvGrpSpPr/>
          <p:nvPr/>
        </p:nvGrpSpPr>
        <p:grpSpPr>
          <a:xfrm>
            <a:off x="358570" y="1045596"/>
            <a:ext cx="7608760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23486D-8A1D-584F-1CDE-3C7E1F90310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65121B-8C94-7E0E-C181-65E2246062E9}"/>
                </a:ext>
              </a:extLst>
            </p:cNvPr>
            <p:cNvSpPr txBox="1"/>
            <p:nvPr/>
          </p:nvSpPr>
          <p:spPr>
            <a:xfrm>
              <a:off x="896918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Logic diagrams Practice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8E89184-F599-C350-1364-453F05209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Your turn!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 will eat the food if it is not spicy and salty, or sweet</a:t>
            </a:r>
          </a:p>
        </p:txBody>
      </p:sp>
    </p:spTree>
    <p:extLst>
      <p:ext uri="{BB962C8B-B14F-4D97-AF65-F5344CB8AC3E}">
        <p14:creationId xmlns:p14="http://schemas.microsoft.com/office/powerpoint/2010/main" val="3858125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41252</TotalTime>
  <Words>640</Words>
  <Application>Microsoft Office PowerPoint</Application>
  <PresentationFormat>Widescreen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NEXT ART</vt:lpstr>
      <vt:lpstr>Sofachrome Rg</vt:lpstr>
      <vt:lpstr>Office Theme</vt:lpstr>
      <vt:lpstr>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30</cp:revision>
  <dcterms:created xsi:type="dcterms:W3CDTF">2024-08-07T17:47:07Z</dcterms:created>
  <dcterms:modified xsi:type="dcterms:W3CDTF">2025-01-13T21:13:35Z</dcterms:modified>
</cp:coreProperties>
</file>