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8" r:id="rId9"/>
    <p:sldId id="307" r:id="rId10"/>
    <p:sldId id="301" r:id="rId11"/>
    <p:sldId id="302" r:id="rId12"/>
    <p:sldId id="303" r:id="rId13"/>
    <p:sldId id="309" r:id="rId14"/>
    <p:sldId id="310" r:id="rId15"/>
    <p:sldId id="304" r:id="rId16"/>
    <p:sldId id="305" r:id="rId17"/>
    <p:sldId id="3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55D"/>
    <a:srgbClr val="516881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F23FE1D-A042-481E-AFD7-2A9FB0847F54}"/>
    <pc:docChg chg="custSel addSld delSld modSld">
      <pc:chgData name="Michael Hill" userId="41dba03d-e58d-4389-9894-554c10310ba4" providerId="ADAL" clId="{EF23FE1D-A042-481E-AFD7-2A9FB0847F54}" dt="2025-10-03T15:40:56.181" v="1328" actId="14100"/>
      <pc:docMkLst>
        <pc:docMk/>
      </pc:docMkLst>
      <pc:sldChg chg="modSp mod">
        <pc:chgData name="Michael Hill" userId="41dba03d-e58d-4389-9894-554c10310ba4" providerId="ADAL" clId="{EF23FE1D-A042-481E-AFD7-2A9FB0847F54}" dt="2025-10-03T14:31:05.207" v="22" actId="1076"/>
        <pc:sldMkLst>
          <pc:docMk/>
          <pc:sldMk cId="1878848435" sldId="256"/>
        </pc:sldMkLst>
        <pc:spChg chg="mod">
          <ac:chgData name="Michael Hill" userId="41dba03d-e58d-4389-9894-554c10310ba4" providerId="ADAL" clId="{EF23FE1D-A042-481E-AFD7-2A9FB0847F54}" dt="2025-10-03T14:30:51.992" v="8" actId="1076"/>
          <ac:spMkLst>
            <pc:docMk/>
            <pc:sldMk cId="1878848435" sldId="256"/>
            <ac:spMk id="5" creationId="{18C18ECD-1A29-4735-FBF9-2230E3FED94F}"/>
          </ac:spMkLst>
        </pc:spChg>
        <pc:spChg chg="mod">
          <ac:chgData name="Michael Hill" userId="41dba03d-e58d-4389-9894-554c10310ba4" providerId="ADAL" clId="{EF23FE1D-A042-481E-AFD7-2A9FB0847F54}" dt="2025-10-03T14:31:05.207" v="22" actId="1076"/>
          <ac:spMkLst>
            <pc:docMk/>
            <pc:sldMk cId="1878848435" sldId="256"/>
            <ac:spMk id="6" creationId="{945BB639-AC69-FE40-4352-5D3077A94591}"/>
          </ac:spMkLst>
        </pc:spChg>
      </pc:sldChg>
      <pc:sldChg chg="modSp mod">
        <pc:chgData name="Michael Hill" userId="41dba03d-e58d-4389-9894-554c10310ba4" providerId="ADAL" clId="{EF23FE1D-A042-481E-AFD7-2A9FB0847F54}" dt="2025-10-03T14:41:14.688" v="39" actId="20577"/>
        <pc:sldMkLst>
          <pc:docMk/>
          <pc:sldMk cId="854122100" sldId="257"/>
        </pc:sldMkLst>
        <pc:spChg chg="mod">
          <ac:chgData name="Michael Hill" userId="41dba03d-e58d-4389-9894-554c10310ba4" providerId="ADAL" clId="{EF23FE1D-A042-481E-AFD7-2A9FB0847F54}" dt="2025-10-03T14:41:14.688" v="39" actId="20577"/>
          <ac:spMkLst>
            <pc:docMk/>
            <pc:sldMk cId="854122100" sldId="257"/>
            <ac:spMk id="8" creationId="{4D7671A2-401B-58C3-4049-2F9F2E07BD91}"/>
          </ac:spMkLst>
        </pc:spChg>
      </pc:sldChg>
      <pc:sldChg chg="mod modShow">
        <pc:chgData name="Michael Hill" userId="41dba03d-e58d-4389-9894-554c10310ba4" providerId="ADAL" clId="{EF23FE1D-A042-481E-AFD7-2A9FB0847F54}" dt="2025-10-03T14:41:18.935" v="40" actId="729"/>
        <pc:sldMkLst>
          <pc:docMk/>
          <pc:sldMk cId="4221327636" sldId="296"/>
        </pc:sldMkLst>
      </pc:sldChg>
      <pc:sldChg chg="mod modShow">
        <pc:chgData name="Michael Hill" userId="41dba03d-e58d-4389-9894-554c10310ba4" providerId="ADAL" clId="{EF23FE1D-A042-481E-AFD7-2A9FB0847F54}" dt="2025-10-03T14:41:18.935" v="40" actId="729"/>
        <pc:sldMkLst>
          <pc:docMk/>
          <pc:sldMk cId="2098128014" sldId="297"/>
        </pc:sldMkLst>
      </pc:sldChg>
      <pc:sldChg chg="modSp mod">
        <pc:chgData name="Michael Hill" userId="41dba03d-e58d-4389-9894-554c10310ba4" providerId="ADAL" clId="{EF23FE1D-A042-481E-AFD7-2A9FB0847F54}" dt="2025-10-03T14:43:11.574" v="525" actId="20577"/>
        <pc:sldMkLst>
          <pc:docMk/>
          <pc:sldMk cId="3541264760" sldId="298"/>
        </pc:sldMkLst>
        <pc:spChg chg="mod">
          <ac:chgData name="Michael Hill" userId="41dba03d-e58d-4389-9894-554c10310ba4" providerId="ADAL" clId="{EF23FE1D-A042-481E-AFD7-2A9FB0847F54}" dt="2025-10-03T14:43:11.574" v="525" actId="20577"/>
          <ac:spMkLst>
            <pc:docMk/>
            <pc:sldMk cId="3541264760" sldId="298"/>
            <ac:spMk id="8" creationId="{7DA75716-0EF0-37B3-ABC6-303B21F2CE50}"/>
          </ac:spMkLst>
        </pc:spChg>
      </pc:sldChg>
      <pc:sldChg chg="delSp modSp add mod">
        <pc:chgData name="Michael Hill" userId="41dba03d-e58d-4389-9894-554c10310ba4" providerId="ADAL" clId="{EF23FE1D-A042-481E-AFD7-2A9FB0847F54}" dt="2025-10-03T15:34:49.263" v="589" actId="20577"/>
        <pc:sldMkLst>
          <pc:docMk/>
          <pc:sldMk cId="2701132535" sldId="299"/>
        </pc:sldMkLst>
        <pc:spChg chg="mod">
          <ac:chgData name="Michael Hill" userId="41dba03d-e58d-4389-9894-554c10310ba4" providerId="ADAL" clId="{EF23FE1D-A042-481E-AFD7-2A9FB0847F54}" dt="2025-10-03T15:34:35.295" v="542" actId="14100"/>
          <ac:spMkLst>
            <pc:docMk/>
            <pc:sldMk cId="2701132535" sldId="299"/>
            <ac:spMk id="5" creationId="{CD49A920-0501-C20A-0C99-3F26D76CB32C}"/>
          </ac:spMkLst>
        </pc:spChg>
        <pc:spChg chg="mod">
          <ac:chgData name="Michael Hill" userId="41dba03d-e58d-4389-9894-554c10310ba4" providerId="ADAL" clId="{EF23FE1D-A042-481E-AFD7-2A9FB0847F54}" dt="2025-10-03T15:34:49.263" v="589" actId="20577"/>
          <ac:spMkLst>
            <pc:docMk/>
            <pc:sldMk cId="2701132535" sldId="299"/>
            <ac:spMk id="8" creationId="{32703E96-57E5-C9B3-B738-A24D97F113AC}"/>
          </ac:spMkLst>
        </pc:spChg>
        <pc:picChg chg="del">
          <ac:chgData name="Michael Hill" userId="41dba03d-e58d-4389-9894-554c10310ba4" providerId="ADAL" clId="{EF23FE1D-A042-481E-AFD7-2A9FB0847F54}" dt="2025-10-03T15:34:36.335" v="543" actId="478"/>
          <ac:picMkLst>
            <pc:docMk/>
            <pc:sldMk cId="2701132535" sldId="299"/>
            <ac:picMk id="28" creationId="{9271C0FA-BF3C-9B23-9344-3BE78592D264}"/>
          </ac:picMkLst>
        </pc:picChg>
      </pc:sldChg>
      <pc:sldChg chg="modSp add mod">
        <pc:chgData name="Michael Hill" userId="41dba03d-e58d-4389-9894-554c10310ba4" providerId="ADAL" clId="{EF23FE1D-A042-481E-AFD7-2A9FB0847F54}" dt="2025-10-03T15:35:07.678" v="668" actId="20577"/>
        <pc:sldMkLst>
          <pc:docMk/>
          <pc:sldMk cId="1065936789" sldId="300"/>
        </pc:sldMkLst>
        <pc:spChg chg="mod">
          <ac:chgData name="Michael Hill" userId="41dba03d-e58d-4389-9894-554c10310ba4" providerId="ADAL" clId="{EF23FE1D-A042-481E-AFD7-2A9FB0847F54}" dt="2025-10-03T15:34:54.785" v="591" actId="20577"/>
          <ac:spMkLst>
            <pc:docMk/>
            <pc:sldMk cId="1065936789" sldId="300"/>
            <ac:spMk id="5" creationId="{6315BA3F-D58E-EFA4-7F69-A4DE750C6F1B}"/>
          </ac:spMkLst>
        </pc:spChg>
        <pc:spChg chg="mod">
          <ac:chgData name="Michael Hill" userId="41dba03d-e58d-4389-9894-554c10310ba4" providerId="ADAL" clId="{EF23FE1D-A042-481E-AFD7-2A9FB0847F54}" dt="2025-10-03T15:35:07.678" v="668" actId="20577"/>
          <ac:spMkLst>
            <pc:docMk/>
            <pc:sldMk cId="1065936789" sldId="300"/>
            <ac:spMk id="8" creationId="{B2C8CBDE-9943-2FAC-CA10-5B396D5B66AA}"/>
          </ac:spMkLst>
        </pc:spChg>
      </pc:sldChg>
      <pc:sldChg chg="modSp add mod">
        <pc:chgData name="Michael Hill" userId="41dba03d-e58d-4389-9894-554c10310ba4" providerId="ADAL" clId="{EF23FE1D-A042-481E-AFD7-2A9FB0847F54}" dt="2025-10-03T15:40:34.451" v="1316" actId="20577"/>
        <pc:sldMkLst>
          <pc:docMk/>
          <pc:sldMk cId="519238810" sldId="301"/>
        </pc:sldMkLst>
        <pc:spChg chg="mod">
          <ac:chgData name="Michael Hill" userId="41dba03d-e58d-4389-9894-554c10310ba4" providerId="ADAL" clId="{EF23FE1D-A042-481E-AFD7-2A9FB0847F54}" dt="2025-10-03T15:40:34.451" v="1316" actId="20577"/>
          <ac:spMkLst>
            <pc:docMk/>
            <pc:sldMk cId="519238810" sldId="301"/>
            <ac:spMk id="5" creationId="{749F311C-A3D8-6E93-9ED4-95B8861BDFC0}"/>
          </ac:spMkLst>
        </pc:spChg>
        <pc:spChg chg="mod">
          <ac:chgData name="Michael Hill" userId="41dba03d-e58d-4389-9894-554c10310ba4" providerId="ADAL" clId="{EF23FE1D-A042-481E-AFD7-2A9FB0847F54}" dt="2025-10-03T15:35:25.998" v="728" actId="20577"/>
          <ac:spMkLst>
            <pc:docMk/>
            <pc:sldMk cId="519238810" sldId="301"/>
            <ac:spMk id="8" creationId="{58B7A039-BE75-DAD0-127E-EEA9290477FE}"/>
          </ac:spMkLst>
        </pc:spChg>
      </pc:sldChg>
      <pc:sldChg chg="modSp add mod">
        <pc:chgData name="Michael Hill" userId="41dba03d-e58d-4389-9894-554c10310ba4" providerId="ADAL" clId="{EF23FE1D-A042-481E-AFD7-2A9FB0847F54}" dt="2025-10-03T15:40:37.138" v="1317" actId="20577"/>
        <pc:sldMkLst>
          <pc:docMk/>
          <pc:sldMk cId="3292797689" sldId="302"/>
        </pc:sldMkLst>
        <pc:spChg chg="mod">
          <ac:chgData name="Michael Hill" userId="41dba03d-e58d-4389-9894-554c10310ba4" providerId="ADAL" clId="{EF23FE1D-A042-481E-AFD7-2A9FB0847F54}" dt="2025-10-03T15:40:37.138" v="1317" actId="20577"/>
          <ac:spMkLst>
            <pc:docMk/>
            <pc:sldMk cId="3292797689" sldId="302"/>
            <ac:spMk id="5" creationId="{5D3BCFD4-E1D2-F71F-6259-1992EC60228E}"/>
          </ac:spMkLst>
        </pc:spChg>
        <pc:spChg chg="mod">
          <ac:chgData name="Michael Hill" userId="41dba03d-e58d-4389-9894-554c10310ba4" providerId="ADAL" clId="{EF23FE1D-A042-481E-AFD7-2A9FB0847F54}" dt="2025-10-03T15:35:48.453" v="810" actId="5793"/>
          <ac:spMkLst>
            <pc:docMk/>
            <pc:sldMk cId="3292797689" sldId="302"/>
            <ac:spMk id="8" creationId="{8F7AECEE-3851-5C6C-0922-02F7E57966B7}"/>
          </ac:spMkLst>
        </pc:spChg>
      </pc:sldChg>
      <pc:sldChg chg="modSp add mod">
        <pc:chgData name="Michael Hill" userId="41dba03d-e58d-4389-9894-554c10310ba4" providerId="ADAL" clId="{EF23FE1D-A042-481E-AFD7-2A9FB0847F54}" dt="2025-10-03T15:40:39.597" v="1318" actId="20577"/>
        <pc:sldMkLst>
          <pc:docMk/>
          <pc:sldMk cId="1065448074" sldId="303"/>
        </pc:sldMkLst>
        <pc:spChg chg="mod">
          <ac:chgData name="Michael Hill" userId="41dba03d-e58d-4389-9894-554c10310ba4" providerId="ADAL" clId="{EF23FE1D-A042-481E-AFD7-2A9FB0847F54}" dt="2025-10-03T15:40:39.597" v="1318" actId="20577"/>
          <ac:spMkLst>
            <pc:docMk/>
            <pc:sldMk cId="1065448074" sldId="303"/>
            <ac:spMk id="5" creationId="{89C92412-F2D3-FAE5-5F88-C12FB516466A}"/>
          </ac:spMkLst>
        </pc:spChg>
        <pc:spChg chg="mod">
          <ac:chgData name="Michael Hill" userId="41dba03d-e58d-4389-9894-554c10310ba4" providerId="ADAL" clId="{EF23FE1D-A042-481E-AFD7-2A9FB0847F54}" dt="2025-10-03T15:36:11.492" v="914" actId="20577"/>
          <ac:spMkLst>
            <pc:docMk/>
            <pc:sldMk cId="1065448074" sldId="303"/>
            <ac:spMk id="8" creationId="{C1E8C730-16FA-019E-1643-E3FB22D13AF5}"/>
          </ac:spMkLst>
        </pc:spChg>
      </pc:sldChg>
      <pc:sldChg chg="modSp add mod">
        <pc:chgData name="Michael Hill" userId="41dba03d-e58d-4389-9894-554c10310ba4" providerId="ADAL" clId="{EF23FE1D-A042-481E-AFD7-2A9FB0847F54}" dt="2025-10-03T15:40:50.157" v="1323" actId="14100"/>
        <pc:sldMkLst>
          <pc:docMk/>
          <pc:sldMk cId="3001915038" sldId="304"/>
        </pc:sldMkLst>
        <pc:spChg chg="mod">
          <ac:chgData name="Michael Hill" userId="41dba03d-e58d-4389-9894-554c10310ba4" providerId="ADAL" clId="{EF23FE1D-A042-481E-AFD7-2A9FB0847F54}" dt="2025-10-03T15:40:50.157" v="1323" actId="14100"/>
          <ac:spMkLst>
            <pc:docMk/>
            <pc:sldMk cId="3001915038" sldId="304"/>
            <ac:spMk id="5" creationId="{9CE159B3-FCA4-3473-1F38-63A034649B95}"/>
          </ac:spMkLst>
        </pc:spChg>
        <pc:spChg chg="mod">
          <ac:chgData name="Michael Hill" userId="41dba03d-e58d-4389-9894-554c10310ba4" providerId="ADAL" clId="{EF23FE1D-A042-481E-AFD7-2A9FB0847F54}" dt="2025-10-03T15:36:23.234" v="969" actId="20577"/>
          <ac:spMkLst>
            <pc:docMk/>
            <pc:sldMk cId="3001915038" sldId="304"/>
            <ac:spMk id="8" creationId="{EE7D5471-80AF-46FC-0A5F-651CD61B3E6C}"/>
          </ac:spMkLst>
        </pc:spChg>
      </pc:sldChg>
      <pc:sldChg chg="modSp add mod">
        <pc:chgData name="Michael Hill" userId="41dba03d-e58d-4389-9894-554c10310ba4" providerId="ADAL" clId="{EF23FE1D-A042-481E-AFD7-2A9FB0847F54}" dt="2025-10-03T15:40:52.651" v="1325" actId="20577"/>
        <pc:sldMkLst>
          <pc:docMk/>
          <pc:sldMk cId="579544530" sldId="305"/>
        </pc:sldMkLst>
        <pc:spChg chg="mod">
          <ac:chgData name="Michael Hill" userId="41dba03d-e58d-4389-9894-554c10310ba4" providerId="ADAL" clId="{EF23FE1D-A042-481E-AFD7-2A9FB0847F54}" dt="2025-10-03T15:40:52.651" v="1325" actId="20577"/>
          <ac:spMkLst>
            <pc:docMk/>
            <pc:sldMk cId="579544530" sldId="305"/>
            <ac:spMk id="5" creationId="{8A2B421C-F5FF-143D-B5D8-A5030B821992}"/>
          </ac:spMkLst>
        </pc:spChg>
        <pc:spChg chg="mod">
          <ac:chgData name="Michael Hill" userId="41dba03d-e58d-4389-9894-554c10310ba4" providerId="ADAL" clId="{EF23FE1D-A042-481E-AFD7-2A9FB0847F54}" dt="2025-10-03T15:36:44.274" v="1014" actId="20577"/>
          <ac:spMkLst>
            <pc:docMk/>
            <pc:sldMk cId="579544530" sldId="305"/>
            <ac:spMk id="8" creationId="{80ABA56F-19FA-5274-3E40-4A7E719B2CE3}"/>
          </ac:spMkLst>
        </pc:spChg>
      </pc:sldChg>
      <pc:sldChg chg="modSp add mod">
        <pc:chgData name="Michael Hill" userId="41dba03d-e58d-4389-9894-554c10310ba4" providerId="ADAL" clId="{EF23FE1D-A042-481E-AFD7-2A9FB0847F54}" dt="2025-10-03T15:40:56.181" v="1328" actId="14100"/>
        <pc:sldMkLst>
          <pc:docMk/>
          <pc:sldMk cId="3624248404" sldId="306"/>
        </pc:sldMkLst>
        <pc:spChg chg="mod">
          <ac:chgData name="Michael Hill" userId="41dba03d-e58d-4389-9894-554c10310ba4" providerId="ADAL" clId="{EF23FE1D-A042-481E-AFD7-2A9FB0847F54}" dt="2025-10-03T15:40:56.181" v="1328" actId="14100"/>
          <ac:spMkLst>
            <pc:docMk/>
            <pc:sldMk cId="3624248404" sldId="306"/>
            <ac:spMk id="5" creationId="{40E37B79-70BA-8967-B60E-B33DB1B7D360}"/>
          </ac:spMkLst>
        </pc:spChg>
        <pc:spChg chg="mod">
          <ac:chgData name="Michael Hill" userId="41dba03d-e58d-4389-9894-554c10310ba4" providerId="ADAL" clId="{EF23FE1D-A042-481E-AFD7-2A9FB0847F54}" dt="2025-10-03T15:37:29.797" v="1067" actId="20577"/>
          <ac:spMkLst>
            <pc:docMk/>
            <pc:sldMk cId="3624248404" sldId="306"/>
            <ac:spMk id="8" creationId="{8EA5988B-7714-6CA0-EBCB-B3EF3C2EFC56}"/>
          </ac:spMkLst>
        </pc:spChg>
      </pc:sldChg>
      <pc:sldChg chg="modSp add mod">
        <pc:chgData name="Michael Hill" userId="41dba03d-e58d-4389-9894-554c10310ba4" providerId="ADAL" clId="{EF23FE1D-A042-481E-AFD7-2A9FB0847F54}" dt="2025-10-03T15:40:31.749" v="1315" actId="20577"/>
        <pc:sldMkLst>
          <pc:docMk/>
          <pc:sldMk cId="3572011019" sldId="307"/>
        </pc:sldMkLst>
        <pc:spChg chg="mod">
          <ac:chgData name="Michael Hill" userId="41dba03d-e58d-4389-9894-554c10310ba4" providerId="ADAL" clId="{EF23FE1D-A042-481E-AFD7-2A9FB0847F54}" dt="2025-10-03T15:40:31.749" v="1315" actId="20577"/>
          <ac:spMkLst>
            <pc:docMk/>
            <pc:sldMk cId="3572011019" sldId="307"/>
            <ac:spMk id="5" creationId="{8A4008EE-F8A0-753E-34AA-E218CAA5EBCE}"/>
          </ac:spMkLst>
        </pc:spChg>
        <pc:spChg chg="mod">
          <ac:chgData name="Michael Hill" userId="41dba03d-e58d-4389-9894-554c10310ba4" providerId="ADAL" clId="{EF23FE1D-A042-481E-AFD7-2A9FB0847F54}" dt="2025-10-03T15:39:30.153" v="1152" actId="20577"/>
          <ac:spMkLst>
            <pc:docMk/>
            <pc:sldMk cId="3572011019" sldId="307"/>
            <ac:spMk id="8" creationId="{95624A5F-B8F3-CF9E-B449-3D85ED0D3AE8}"/>
          </ac:spMkLst>
        </pc:spChg>
      </pc:sldChg>
      <pc:sldChg chg="modSp add mod">
        <pc:chgData name="Michael Hill" userId="41dba03d-e58d-4389-9894-554c10310ba4" providerId="ADAL" clId="{EF23FE1D-A042-481E-AFD7-2A9FB0847F54}" dt="2025-10-03T15:40:29.546" v="1314" actId="20577"/>
        <pc:sldMkLst>
          <pc:docMk/>
          <pc:sldMk cId="1847604466" sldId="308"/>
        </pc:sldMkLst>
        <pc:spChg chg="mod">
          <ac:chgData name="Michael Hill" userId="41dba03d-e58d-4389-9894-554c10310ba4" providerId="ADAL" clId="{EF23FE1D-A042-481E-AFD7-2A9FB0847F54}" dt="2025-10-03T15:40:29.546" v="1314" actId="20577"/>
          <ac:spMkLst>
            <pc:docMk/>
            <pc:sldMk cId="1847604466" sldId="308"/>
            <ac:spMk id="5" creationId="{2EDF5544-579C-256B-1564-841985074F5E}"/>
          </ac:spMkLst>
        </pc:spChg>
        <pc:spChg chg="mod">
          <ac:chgData name="Michael Hill" userId="41dba03d-e58d-4389-9894-554c10310ba4" providerId="ADAL" clId="{EF23FE1D-A042-481E-AFD7-2A9FB0847F54}" dt="2025-10-03T15:39:40.233" v="1204" actId="20577"/>
          <ac:spMkLst>
            <pc:docMk/>
            <pc:sldMk cId="1847604466" sldId="308"/>
            <ac:spMk id="8" creationId="{591CC783-65EE-4D01-0232-0427BDA42D2C}"/>
          </ac:spMkLst>
        </pc:spChg>
      </pc:sldChg>
      <pc:sldChg chg="modSp add del mod">
        <pc:chgData name="Michael Hill" userId="41dba03d-e58d-4389-9894-554c10310ba4" providerId="ADAL" clId="{EF23FE1D-A042-481E-AFD7-2A9FB0847F54}" dt="2025-10-03T15:39:48.059" v="1207" actId="47"/>
        <pc:sldMkLst>
          <pc:docMk/>
          <pc:sldMk cId="1052533936" sldId="309"/>
        </pc:sldMkLst>
        <pc:spChg chg="mod">
          <ac:chgData name="Michael Hill" userId="41dba03d-e58d-4389-9894-554c10310ba4" providerId="ADAL" clId="{EF23FE1D-A042-481E-AFD7-2A9FB0847F54}" dt="2025-10-03T15:39:43.738" v="1206" actId="20577"/>
          <ac:spMkLst>
            <pc:docMk/>
            <pc:sldMk cId="1052533936" sldId="309"/>
            <ac:spMk id="8" creationId="{4EE32F36-6F94-731A-9573-A3C80A39EA8E}"/>
          </ac:spMkLst>
        </pc:spChg>
      </pc:sldChg>
      <pc:sldChg chg="modSp add mod">
        <pc:chgData name="Michael Hill" userId="41dba03d-e58d-4389-9894-554c10310ba4" providerId="ADAL" clId="{EF23FE1D-A042-481E-AFD7-2A9FB0847F54}" dt="2025-10-03T15:40:41.783" v="1319" actId="20577"/>
        <pc:sldMkLst>
          <pc:docMk/>
          <pc:sldMk cId="1514494324" sldId="309"/>
        </pc:sldMkLst>
        <pc:spChg chg="mod">
          <ac:chgData name="Michael Hill" userId="41dba03d-e58d-4389-9894-554c10310ba4" providerId="ADAL" clId="{EF23FE1D-A042-481E-AFD7-2A9FB0847F54}" dt="2025-10-03T15:40:41.783" v="1319" actId="20577"/>
          <ac:spMkLst>
            <pc:docMk/>
            <pc:sldMk cId="1514494324" sldId="309"/>
            <ac:spMk id="5" creationId="{008B46B8-3BF8-AC31-F3B4-A15119E73AA5}"/>
          </ac:spMkLst>
        </pc:spChg>
        <pc:spChg chg="mod">
          <ac:chgData name="Michael Hill" userId="41dba03d-e58d-4389-9894-554c10310ba4" providerId="ADAL" clId="{EF23FE1D-A042-481E-AFD7-2A9FB0847F54}" dt="2025-10-03T15:39:59.117" v="1242" actId="20577"/>
          <ac:spMkLst>
            <pc:docMk/>
            <pc:sldMk cId="1514494324" sldId="309"/>
            <ac:spMk id="8" creationId="{18A5351F-1823-6446-CB2E-10C132C3494D}"/>
          </ac:spMkLst>
        </pc:spChg>
      </pc:sldChg>
      <pc:sldChg chg="modSp add mod">
        <pc:chgData name="Michael Hill" userId="41dba03d-e58d-4389-9894-554c10310ba4" providerId="ADAL" clId="{EF23FE1D-A042-481E-AFD7-2A9FB0847F54}" dt="2025-10-03T15:40:45.044" v="1320" actId="20577"/>
        <pc:sldMkLst>
          <pc:docMk/>
          <pc:sldMk cId="3772514265" sldId="310"/>
        </pc:sldMkLst>
        <pc:spChg chg="mod">
          <ac:chgData name="Michael Hill" userId="41dba03d-e58d-4389-9894-554c10310ba4" providerId="ADAL" clId="{EF23FE1D-A042-481E-AFD7-2A9FB0847F54}" dt="2025-10-03T15:40:45.044" v="1320" actId="20577"/>
          <ac:spMkLst>
            <pc:docMk/>
            <pc:sldMk cId="3772514265" sldId="310"/>
            <ac:spMk id="5" creationId="{C256AA92-7BD0-DD00-F0EB-F2B08D784310}"/>
          </ac:spMkLst>
        </pc:spChg>
        <pc:spChg chg="mod">
          <ac:chgData name="Michael Hill" userId="41dba03d-e58d-4389-9894-554c10310ba4" providerId="ADAL" clId="{EF23FE1D-A042-481E-AFD7-2A9FB0847F54}" dt="2025-10-03T15:40:24.363" v="1313" actId="20577"/>
          <ac:spMkLst>
            <pc:docMk/>
            <pc:sldMk cId="3772514265" sldId="310"/>
            <ac:spMk id="8" creationId="{085EA043-00A8-3325-3BE4-38FC0AC047F1}"/>
          </ac:spMkLst>
        </pc:spChg>
      </pc:sldChg>
      <pc:sldChg chg="del">
        <pc:chgData name="Michael Hill" userId="41dba03d-e58d-4389-9894-554c10310ba4" providerId="ADAL" clId="{EF23FE1D-A042-481E-AFD7-2A9FB0847F54}" dt="2025-10-03T15:34:25.808" v="527" actId="47"/>
        <pc:sldMkLst>
          <pc:docMk/>
          <pc:sldMk cId="491706548" sldId="355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649717667" sldId="366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1172018664" sldId="367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1814276922" sldId="368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3703052977" sldId="369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1975298255" sldId="370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1601228980" sldId="371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2087933492" sldId="372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1568213163" sldId="373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2829156178" sldId="374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2249744269" sldId="375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982705303" sldId="376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1615653657" sldId="377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2593149719" sldId="378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3007986046" sldId="379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3832507878" sldId="380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3254246637" sldId="381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1947408642" sldId="382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52917141" sldId="383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211948143" sldId="384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128793252" sldId="385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2036399934" sldId="386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1274936554" sldId="387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3835816849" sldId="388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443631617" sldId="389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3158956587" sldId="390"/>
        </pc:sldMkLst>
      </pc:sldChg>
      <pc:sldChg chg="del">
        <pc:chgData name="Michael Hill" userId="41dba03d-e58d-4389-9894-554c10310ba4" providerId="ADAL" clId="{EF23FE1D-A042-481E-AFD7-2A9FB0847F54}" dt="2025-10-03T15:34:22.536" v="526" actId="47"/>
        <pc:sldMkLst>
          <pc:docMk/>
          <pc:sldMk cId="3590060535" sldId="39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7344719" y="2714847"/>
            <a:ext cx="2794962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ICA A-7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4308437" y="3614323"/>
            <a:ext cx="461078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THE SQLENGE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0ED337-8F6F-1330-5E4C-C7E17E6E5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1664717-B292-319A-6246-D52E76D4EBF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B33D7F-2F6C-29A6-8830-C23874BB227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FC3F1D-BBD3-982A-0FC6-CCA31FED35B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B7A039-BE75-DAD0-127E-EEA9290477FE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Find the titles of all shows released after 2010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F311C-A3D8-6E93-9ED4-95B8861BDFC0}"/>
              </a:ext>
            </a:extLst>
          </p:cNvPr>
          <p:cNvSpPr/>
          <p:nvPr/>
        </p:nvSpPr>
        <p:spPr>
          <a:xfrm>
            <a:off x="65066" y="123118"/>
            <a:ext cx="383942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13A70A-B2F2-F5DB-99DB-9C1F4F2C1F63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13A70A-B2F2-F5DB-99DB-9C1F4F2C1F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23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9F4665-E18C-FFC0-D106-A32E1889E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BD69FC83-8D8F-9CB3-6590-9E5EFA4C466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D5E49A-B9AE-8160-1B70-E23582EAABB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C2361B-4725-431E-8206-2E48825E0F9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AECEE-3851-5C6C-0922-02F7E57966B7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Get the names of all users and the subscription plan they are on</a:t>
            </a:r>
          </a:p>
          <a:p>
            <a:pPr>
              <a:spcBef>
                <a:spcPts val="1200"/>
              </a:spcBef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BCFD4-E1D2-F71F-6259-1992EC60228E}"/>
              </a:ext>
            </a:extLst>
          </p:cNvPr>
          <p:cNvSpPr/>
          <p:nvPr/>
        </p:nvSpPr>
        <p:spPr>
          <a:xfrm>
            <a:off x="65066" y="123118"/>
            <a:ext cx="383942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5D0BE91-AF36-14E9-3614-CA0643CFD2B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5D0BE91-AF36-14E9-3614-CA0643CFD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79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E97C8-5082-F747-9477-0F2B26B0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8F37325-D16E-64DB-FDFA-A3D748988709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852E68-5E8C-9E92-9369-E073DAAFEA5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1E458B-E229-E7A4-3AE4-112CF993DE1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E8C730-16FA-019E-1643-E3FB22D13AF5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Show all episodes of “The Office”, including season and episode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92412-F2D3-FAE5-5F88-C12FB516466A}"/>
              </a:ext>
            </a:extLst>
          </p:cNvPr>
          <p:cNvSpPr/>
          <p:nvPr/>
        </p:nvSpPr>
        <p:spPr>
          <a:xfrm>
            <a:off x="65066" y="123118"/>
            <a:ext cx="383942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6474D1-48F4-F3DB-E24B-CF0117C4D917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6474D1-48F4-F3DB-E24B-CF0117C4D9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44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3B6AFC-AFFD-E895-9288-E01D08E6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5B1C83F-4ECF-13F3-151A-DABD8FAB5E6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539B5D-D10C-366F-D50A-774CC5C45B77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4EF1F4-047E-64EA-557E-969799835A8A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5351F-1823-6446-CB2E-10C132C3494D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Show all reviews given by Alice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8B46B8-3BF8-AC31-F3B4-A15119E73AA5}"/>
              </a:ext>
            </a:extLst>
          </p:cNvPr>
          <p:cNvSpPr/>
          <p:nvPr/>
        </p:nvSpPr>
        <p:spPr>
          <a:xfrm>
            <a:off x="65066" y="123118"/>
            <a:ext cx="383942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933A2B-C0E9-97DB-E212-078E38B3B65C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933A2B-C0E9-97DB-E212-078E38B3B6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49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952DA-7CD8-C8F7-0D01-F921A629E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396522-EE9D-6811-1E3D-3F25F14D4915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908068-39AD-4E4B-1971-A2E0A88DB22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592966-DD27-0ECE-0BAD-63680094666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EA043-00A8-3325-3BE4-38FC0AC047F1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Find which user watched “The Matrix” and how far they got into it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6AA92-7BD0-DD00-F0EB-F2B08D784310}"/>
              </a:ext>
            </a:extLst>
          </p:cNvPr>
          <p:cNvSpPr/>
          <p:nvPr/>
        </p:nvSpPr>
        <p:spPr>
          <a:xfrm>
            <a:off x="65066" y="123118"/>
            <a:ext cx="383942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436180-0B41-6F8C-92A1-A2D4B39A3DFD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436180-0B41-6F8C-92A1-A2D4B39A3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251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97C9D1-6744-E833-03F0-37DA909C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C440E40-D2BE-840E-B495-47B419CAFE8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1368B7-E42B-C91E-B948-F05CF079E29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0D8BD4-426E-2C41-D12E-70F20BB4005B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D5471-80AF-46FC-0A5F-651CD61B3E6C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Find all the movies that Alice has watched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159B3-FCA4-3473-1F38-63A034649B95}"/>
              </a:ext>
            </a:extLst>
          </p:cNvPr>
          <p:cNvSpPr/>
          <p:nvPr/>
        </p:nvSpPr>
        <p:spPr>
          <a:xfrm>
            <a:off x="65066" y="123118"/>
            <a:ext cx="405887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10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ABA4A7-198E-9A43-2CFD-AF0C0775AD6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ABA4A7-198E-9A43-2CFD-AF0C0775AD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91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CE5FF-FA6B-42AF-9A2B-29DFED540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D8F3ECDA-FF11-63EB-9ACF-279E99FEE26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D07235-07B7-F14D-A4BE-3D187842DC92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5D55EB-026A-30E5-A027-B7D8E0B9A12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BA56F-19FA-5274-3E40-4A7E719B2CE3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Find the average rating given by each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B421C-F5FF-143D-B5D8-A5030B821992}"/>
              </a:ext>
            </a:extLst>
          </p:cNvPr>
          <p:cNvSpPr/>
          <p:nvPr/>
        </p:nvSpPr>
        <p:spPr>
          <a:xfrm>
            <a:off x="65066" y="123118"/>
            <a:ext cx="383942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8B705E-01C7-DFBD-BAE8-0B80EA940A2E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8B705E-01C7-DFBD-BAE8-0B80EA940A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544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1E2EC-C8FF-A747-4412-65291941D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1519953-769B-02B3-E0DC-21FAB207809B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D83EBC-0066-D9EF-9E53-DBD053A15DFF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8E8539-880F-BAC3-B866-A41990EDCB7E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5988B-7714-6CA0-EBCB-B3EF3C2EFC56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List the top rated movie (highest average rating)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37B79-70BA-8967-B60E-B33DB1B7D360}"/>
              </a:ext>
            </a:extLst>
          </p:cNvPr>
          <p:cNvSpPr/>
          <p:nvPr/>
        </p:nvSpPr>
        <p:spPr>
          <a:xfrm>
            <a:off x="65066" y="123118"/>
            <a:ext cx="4141174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12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BFFB93-81FA-9E92-231A-868B03AA7A9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BFFB93-81FA-9E92-231A-868B03AA7A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424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The </a:t>
            </a:r>
            <a:r>
              <a:rPr lang="en-US" sz="2800" dirty="0" err="1">
                <a:latin typeface="Bahnschrift" panose="020B0502040204020203" pitchFamily="34" charset="0"/>
              </a:rPr>
              <a:t>SQLenge</a:t>
            </a:r>
            <a:endParaRPr lang="en-US" sz="2800" dirty="0">
              <a:latin typeface="Bahnschrift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160867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 gym database needs to track members and the fitness classes they attend.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What is t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he relationship between members and classes in this database?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How 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should this information be stored?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D819EC-F1E2-670B-A66D-1BF9366A5C98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There is a many to many relationship between members and classes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Because of this, we need some sort of supporting table, perhaps called enrollment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Each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clas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s must have a member, but not each member must go to a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75716-0EF0-37B3-ABC6-303B21F2CE50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We’ll be going through a set of rapid-fire requests for queries using a database that I will give you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first person to fetch the correct data will get two points, and the second person to do so will get one point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can find the file under the In Class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Activites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folder on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called SQLenge.accdb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65066" y="123118"/>
            <a:ext cx="148602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SQL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 descr="A blue cylinder with white text&#10;&#10;AI-generated content may be incorrect.">
            <a:extLst>
              <a:ext uri="{FF2B5EF4-FFF2-40B4-BE49-F238E27FC236}">
                <a16:creationId xmlns:a16="http://schemas.microsoft.com/office/drawing/2014/main" id="{73F4DDD4-316E-1F62-7B15-C7D37A4B1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87" y="1654448"/>
            <a:ext cx="3642719" cy="38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45AD9-AEEB-A823-89B7-720718C8A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642EE13-BE8A-49B8-AC67-DAA22FA5E4F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0A6BC5-FB31-35CC-938B-DE75D4F4610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450778-675B-003A-36A2-43F6A5C36B7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03E96-57E5-C9B3-B738-A24D97F113AC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List all users who signed up before March 2024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9A920-0501-C20A-0C99-3F26D76CB32C}"/>
              </a:ext>
            </a:extLst>
          </p:cNvPr>
          <p:cNvSpPr/>
          <p:nvPr/>
        </p:nvSpPr>
        <p:spPr>
          <a:xfrm>
            <a:off x="65066" y="123118"/>
            <a:ext cx="383942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7EB666-2A48-E0C7-25E1-F2886531557E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7EB666-2A48-E0C7-25E1-F288653155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113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AB8AE-B7AD-0CC8-8C12-34036B47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F78EA8D-EAF6-C690-37C2-2BA8E26A36F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9943A7-694A-1839-B723-34E054BADD4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9570A4-6A7B-1506-0166-ADF9B6B4A5E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8CBDE-9943-2FAC-CA10-5B396D5B66AA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Show all movies that are in the “Sci-Fi” Genre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5BA3F-D58E-EFA4-7F69-A4DE750C6F1B}"/>
              </a:ext>
            </a:extLst>
          </p:cNvPr>
          <p:cNvSpPr/>
          <p:nvPr/>
        </p:nvSpPr>
        <p:spPr>
          <a:xfrm>
            <a:off x="65066" y="123118"/>
            <a:ext cx="383942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8960E90-6B01-3DC1-7EE0-5F4461236A4B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8960E90-6B01-3DC1-7EE0-5F4461236A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593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AA1DAD-69FA-9C63-94DE-D854FD626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F54C773-B9E6-EE86-4132-DED9E964C8A8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F7FDC1-4048-5603-CA71-9E94CD57590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731B28-5053-90C4-1E54-577A59E29D8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1CC783-65EE-4D01-0232-0427BDA42D2C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List all movies longer than 130 minutes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F5544-579C-256B-1564-841985074F5E}"/>
              </a:ext>
            </a:extLst>
          </p:cNvPr>
          <p:cNvSpPr/>
          <p:nvPr/>
        </p:nvSpPr>
        <p:spPr>
          <a:xfrm>
            <a:off x="65066" y="123118"/>
            <a:ext cx="383942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FB91A8-C394-21A2-4FEC-08E8A01789E1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EFB91A8-C394-21A2-4FEC-08E8A01789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760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452A4-E60F-82BF-9FCD-61E696A9D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848C785-DA72-E865-597D-12A7E56C215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E4961-EE8E-FC2C-4EA0-B91C29467E44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949CEA-AA34-59C8-3DA6-1F6089A9B0A2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624A5F-B8F3-CF9E-B449-3D85ED0D3AE8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Show all users ordered by their sign up date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008EE-F8A0-753E-34AA-E218CAA5EBCE}"/>
              </a:ext>
            </a:extLst>
          </p:cNvPr>
          <p:cNvSpPr/>
          <p:nvPr/>
        </p:nvSpPr>
        <p:spPr>
          <a:xfrm>
            <a:off x="65066" y="123118"/>
            <a:ext cx="383942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CHALLENGE 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B418F2A-76C9-38AD-7AAD-8D2CAC741E93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B418F2A-76C9-38AD-7AAD-8D2CAC741E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201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14092</TotalTime>
  <Words>309</Words>
  <Application>Microsoft Office PowerPoint</Application>
  <PresentationFormat>Widescreen</PresentationFormat>
  <Paragraphs>44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13</cp:revision>
  <dcterms:created xsi:type="dcterms:W3CDTF">2025-08-11T14:07:39Z</dcterms:created>
  <dcterms:modified xsi:type="dcterms:W3CDTF">2025-10-03T15:41:06Z</dcterms:modified>
</cp:coreProperties>
</file>