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1" r:id="rId3"/>
    <p:sldId id="452" r:id="rId4"/>
    <p:sldId id="426" r:id="rId5"/>
    <p:sldId id="427" r:id="rId6"/>
    <p:sldId id="481" r:id="rId7"/>
    <p:sldId id="482" r:id="rId8"/>
    <p:sldId id="483" r:id="rId9"/>
    <p:sldId id="484" r:id="rId10"/>
    <p:sldId id="485" r:id="rId11"/>
    <p:sldId id="486" r:id="rId12"/>
    <p:sldId id="487" r:id="rId13"/>
    <p:sldId id="488" r:id="rId14"/>
    <p:sldId id="489" r:id="rId15"/>
    <p:sldId id="490" r:id="rId16"/>
    <p:sldId id="491" r:id="rId17"/>
    <p:sldId id="492" r:id="rId18"/>
    <p:sldId id="493" r:id="rId19"/>
    <p:sldId id="495" r:id="rId20"/>
    <p:sldId id="497" r:id="rId21"/>
    <p:sldId id="498" r:id="rId22"/>
    <p:sldId id="496" r:id="rId23"/>
    <p:sldId id="44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F47"/>
    <a:srgbClr val="FDCF50"/>
    <a:srgbClr val="AEA890"/>
    <a:srgbClr val="EDEBE3"/>
    <a:srgbClr val="6C3612"/>
    <a:srgbClr val="8B4617"/>
    <a:srgbClr val="A4673A"/>
    <a:srgbClr val="A39672"/>
    <a:srgbClr val="37A76F"/>
    <a:srgbClr val="061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3B8651-2583-4BB6-AE77-C90449BAE08B}" v="138" dt="2025-02-21T16:09:33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9" autoAdjust="0"/>
    <p:restoredTop sz="94849" autoAdjust="0"/>
  </p:normalViewPr>
  <p:slideViewPr>
    <p:cSldViewPr snapToGrid="0">
      <p:cViewPr varScale="1">
        <p:scale>
          <a:sx n="94" d="100"/>
          <a:sy n="94" d="100"/>
        </p:scale>
        <p:origin x="140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E93B8651-2583-4BB6-AE77-C90449BAE08B}"/>
    <pc:docChg chg="custSel addSld delSld modSld">
      <pc:chgData name="Michael Hill" userId="41dba03d-e58d-4389-9894-554c10310ba4" providerId="ADAL" clId="{E93B8651-2583-4BB6-AE77-C90449BAE08B}" dt="2025-03-07T14:51:14.479" v="7810" actId="20577"/>
      <pc:docMkLst>
        <pc:docMk/>
      </pc:docMkLst>
      <pc:sldChg chg="modSp mod">
        <pc:chgData name="Michael Hill" userId="41dba03d-e58d-4389-9894-554c10310ba4" providerId="ADAL" clId="{E93B8651-2583-4BB6-AE77-C90449BAE08B}" dt="2025-03-07T14:51:14.479" v="7810" actId="20577"/>
        <pc:sldMkLst>
          <pc:docMk/>
          <pc:sldMk cId="3571102790" sldId="256"/>
        </pc:sldMkLst>
        <pc:spChg chg="mod">
          <ac:chgData name="Michael Hill" userId="41dba03d-e58d-4389-9894-554c10310ba4" providerId="ADAL" clId="{E93B8651-2583-4BB6-AE77-C90449BAE08B}" dt="2025-03-07T14:51:14.479" v="7810" actId="20577"/>
          <ac:spMkLst>
            <pc:docMk/>
            <pc:sldMk cId="3571102790" sldId="256"/>
            <ac:spMk id="2" creationId="{2649214A-C5D2-B455-68C4-8D07C7E74D3A}"/>
          </ac:spMkLst>
        </pc:spChg>
        <pc:spChg chg="mod">
          <ac:chgData name="Michael Hill" userId="41dba03d-e58d-4389-9894-554c10310ba4" providerId="ADAL" clId="{E93B8651-2583-4BB6-AE77-C90449BAE08B}" dt="2025-02-19T18:32:31.581" v="16" actId="20577"/>
          <ac:spMkLst>
            <pc:docMk/>
            <pc:sldMk cId="3571102790" sldId="256"/>
            <ac:spMk id="3" creationId="{1952EB97-8858-E965-3685-2366E07B4928}"/>
          </ac:spMkLst>
        </pc:spChg>
      </pc:sldChg>
      <pc:sldChg chg="modSp modAnim">
        <pc:chgData name="Michael Hill" userId="41dba03d-e58d-4389-9894-554c10310ba4" providerId="ADAL" clId="{E93B8651-2583-4BB6-AE77-C90449BAE08B}" dt="2025-02-20T18:08:36.826" v="7338" actId="20577"/>
        <pc:sldMkLst>
          <pc:docMk/>
          <pc:sldMk cId="2681144213" sldId="381"/>
        </pc:sldMkLst>
        <pc:spChg chg="mod">
          <ac:chgData name="Michael Hill" userId="41dba03d-e58d-4389-9894-554c10310ba4" providerId="ADAL" clId="{E93B8651-2583-4BB6-AE77-C90449BAE08B}" dt="2025-02-20T18:08:36.826" v="7338" actId="20577"/>
          <ac:spMkLst>
            <pc:docMk/>
            <pc:sldMk cId="2681144213" sldId="381"/>
            <ac:spMk id="30" creationId="{32269FFB-1EF1-D37A-11C3-122EC7244F02}"/>
          </ac:spMkLst>
        </pc:spChg>
      </pc:sldChg>
      <pc:sldChg chg="addSp delSp modSp mod modShow">
        <pc:chgData name="Michael Hill" userId="41dba03d-e58d-4389-9894-554c10310ba4" providerId="ADAL" clId="{E93B8651-2583-4BB6-AE77-C90449BAE08B}" dt="2025-02-19T18:41:42.552" v="717" actId="729"/>
        <pc:sldMkLst>
          <pc:docMk/>
          <pc:sldMk cId="3112173923" sldId="426"/>
        </pc:sldMkLst>
        <pc:spChg chg="add mod">
          <ac:chgData name="Michael Hill" userId="41dba03d-e58d-4389-9894-554c10310ba4" providerId="ADAL" clId="{E93B8651-2583-4BB6-AE77-C90449BAE08B}" dt="2025-02-19T18:41:22.039" v="716" actId="27636"/>
          <ac:spMkLst>
            <pc:docMk/>
            <pc:sldMk cId="3112173923" sldId="426"/>
            <ac:spMk id="5" creationId="{DACEBC99-8711-D6D1-470E-F16F8F468265}"/>
          </ac:spMkLst>
        </pc:spChg>
      </pc:sldChg>
      <pc:sldChg chg="modSp mod">
        <pc:chgData name="Michael Hill" userId="41dba03d-e58d-4389-9894-554c10310ba4" providerId="ADAL" clId="{E93B8651-2583-4BB6-AE77-C90449BAE08B}" dt="2025-02-19T18:44:02.777" v="952" actId="20577"/>
        <pc:sldMkLst>
          <pc:docMk/>
          <pc:sldMk cId="847532681" sldId="427"/>
        </pc:sldMkLst>
        <pc:spChg chg="mod">
          <ac:chgData name="Michael Hill" userId="41dba03d-e58d-4389-9894-554c10310ba4" providerId="ADAL" clId="{E93B8651-2583-4BB6-AE77-C90449BAE08B}" dt="2025-02-19T18:41:58.150" v="732" actId="20577"/>
          <ac:spMkLst>
            <pc:docMk/>
            <pc:sldMk cId="847532681" sldId="427"/>
            <ac:spMk id="6" creationId="{4D2D74BA-86DD-F505-EEA0-D5C33D41D750}"/>
          </ac:spMkLst>
        </pc:spChg>
        <pc:spChg chg="mod">
          <ac:chgData name="Michael Hill" userId="41dba03d-e58d-4389-9894-554c10310ba4" providerId="ADAL" clId="{E93B8651-2583-4BB6-AE77-C90449BAE08B}" dt="2025-02-19T18:43:33.778" v="775" actId="20577"/>
          <ac:spMkLst>
            <pc:docMk/>
            <pc:sldMk cId="847532681" sldId="427"/>
            <ac:spMk id="9" creationId="{3EC48E57-1035-702D-57AC-FEB81AC0FB0E}"/>
          </ac:spMkLst>
        </pc:spChg>
        <pc:spChg chg="mod">
          <ac:chgData name="Michael Hill" userId="41dba03d-e58d-4389-9894-554c10310ba4" providerId="ADAL" clId="{E93B8651-2583-4BB6-AE77-C90449BAE08B}" dt="2025-02-19T18:44:02.777" v="952" actId="20577"/>
          <ac:spMkLst>
            <pc:docMk/>
            <pc:sldMk cId="847532681" sldId="427"/>
            <ac:spMk id="20" creationId="{75C76095-6C07-488A-7762-E5D8000DCF35}"/>
          </ac:spMkLst>
        </pc:spChg>
        <pc:grpChg chg="mod">
          <ac:chgData name="Michael Hill" userId="41dba03d-e58d-4389-9894-554c10310ba4" providerId="ADAL" clId="{E93B8651-2583-4BB6-AE77-C90449BAE08B}" dt="2025-02-19T18:43:36.995" v="776" actId="14100"/>
          <ac:grpSpMkLst>
            <pc:docMk/>
            <pc:sldMk cId="847532681" sldId="427"/>
            <ac:grpSpMk id="7" creationId="{CA9B173B-CE48-9C6B-2B2B-91CB0DEA39A8}"/>
          </ac:grpSpMkLst>
        </pc:grpChg>
      </pc:sldChg>
      <pc:sldChg chg="modSp mod">
        <pc:chgData name="Michael Hill" userId="41dba03d-e58d-4389-9894-554c10310ba4" providerId="ADAL" clId="{E93B8651-2583-4BB6-AE77-C90449BAE08B}" dt="2025-02-20T17:23:15.475" v="7221" actId="20577"/>
        <pc:sldMkLst>
          <pc:docMk/>
          <pc:sldMk cId="4178909235" sldId="447"/>
        </pc:sldMkLst>
        <pc:spChg chg="mod">
          <ac:chgData name="Michael Hill" userId="41dba03d-e58d-4389-9894-554c10310ba4" providerId="ADAL" clId="{E93B8651-2583-4BB6-AE77-C90449BAE08B}" dt="2025-02-20T17:23:15.475" v="7221" actId="20577"/>
          <ac:spMkLst>
            <pc:docMk/>
            <pc:sldMk cId="4178909235" sldId="447"/>
            <ac:spMk id="6" creationId="{5661B35B-E43E-2592-0ED3-05ED93056665}"/>
          </ac:spMkLst>
        </pc:spChg>
        <pc:spChg chg="mod">
          <ac:chgData name="Michael Hill" userId="41dba03d-e58d-4389-9894-554c10310ba4" providerId="ADAL" clId="{E93B8651-2583-4BB6-AE77-C90449BAE08B}" dt="2025-02-20T17:22:53.383" v="7220" actId="20577"/>
          <ac:spMkLst>
            <pc:docMk/>
            <pc:sldMk cId="4178909235" sldId="447"/>
            <ac:spMk id="20" creationId="{3D480A74-8A88-5101-9C92-E953BEA6484F}"/>
          </ac:spMkLst>
        </pc:spChg>
      </pc:sldChg>
      <pc:sldChg chg="modSp mod modShow">
        <pc:chgData name="Michael Hill" userId="41dba03d-e58d-4389-9894-554c10310ba4" providerId="ADAL" clId="{E93B8651-2583-4BB6-AE77-C90449BAE08B}" dt="2025-02-19T18:41:42.552" v="717" actId="729"/>
        <pc:sldMkLst>
          <pc:docMk/>
          <pc:sldMk cId="1240932230" sldId="452"/>
        </pc:sldMkLst>
        <pc:spChg chg="mod">
          <ac:chgData name="Michael Hill" userId="41dba03d-e58d-4389-9894-554c10310ba4" providerId="ADAL" clId="{E93B8651-2583-4BB6-AE77-C90449BAE08B}" dt="2025-02-19T18:38:58.196" v="121" actId="20577"/>
          <ac:spMkLst>
            <pc:docMk/>
            <pc:sldMk cId="1240932230" sldId="452"/>
            <ac:spMk id="3" creationId="{1F0065C0-CB52-7548-9F2F-ABAC2E2B3DF7}"/>
          </ac:spMkLst>
        </pc:spChg>
      </pc:sldChg>
      <pc:sldChg chg="del">
        <pc:chgData name="Michael Hill" userId="41dba03d-e58d-4389-9894-554c10310ba4" providerId="ADAL" clId="{E93B8651-2583-4BB6-AE77-C90449BAE08B}" dt="2025-02-19T18:44:09.131" v="953" actId="47"/>
        <pc:sldMkLst>
          <pc:docMk/>
          <pc:sldMk cId="3004925958" sldId="453"/>
        </pc:sldMkLst>
      </pc:sldChg>
      <pc:sldChg chg="del">
        <pc:chgData name="Michael Hill" userId="41dba03d-e58d-4389-9894-554c10310ba4" providerId="ADAL" clId="{E93B8651-2583-4BB6-AE77-C90449BAE08B}" dt="2025-02-19T18:44:09.131" v="953" actId="47"/>
        <pc:sldMkLst>
          <pc:docMk/>
          <pc:sldMk cId="560050990" sldId="454"/>
        </pc:sldMkLst>
      </pc:sldChg>
      <pc:sldChg chg="del">
        <pc:chgData name="Michael Hill" userId="41dba03d-e58d-4389-9894-554c10310ba4" providerId="ADAL" clId="{E93B8651-2583-4BB6-AE77-C90449BAE08B}" dt="2025-02-19T18:44:09.131" v="953" actId="47"/>
        <pc:sldMkLst>
          <pc:docMk/>
          <pc:sldMk cId="3549119298" sldId="455"/>
        </pc:sldMkLst>
      </pc:sldChg>
      <pc:sldChg chg="del">
        <pc:chgData name="Michael Hill" userId="41dba03d-e58d-4389-9894-554c10310ba4" providerId="ADAL" clId="{E93B8651-2583-4BB6-AE77-C90449BAE08B}" dt="2025-02-19T18:44:09.131" v="953" actId="47"/>
        <pc:sldMkLst>
          <pc:docMk/>
          <pc:sldMk cId="2784208133" sldId="456"/>
        </pc:sldMkLst>
      </pc:sldChg>
      <pc:sldChg chg="del">
        <pc:chgData name="Michael Hill" userId="41dba03d-e58d-4389-9894-554c10310ba4" providerId="ADAL" clId="{E93B8651-2583-4BB6-AE77-C90449BAE08B}" dt="2025-02-19T18:44:09.131" v="953" actId="47"/>
        <pc:sldMkLst>
          <pc:docMk/>
          <pc:sldMk cId="1490551097" sldId="457"/>
        </pc:sldMkLst>
      </pc:sldChg>
      <pc:sldChg chg="del">
        <pc:chgData name="Michael Hill" userId="41dba03d-e58d-4389-9894-554c10310ba4" providerId="ADAL" clId="{E93B8651-2583-4BB6-AE77-C90449BAE08B}" dt="2025-02-19T18:44:09.131" v="953" actId="47"/>
        <pc:sldMkLst>
          <pc:docMk/>
          <pc:sldMk cId="1048999579" sldId="458"/>
        </pc:sldMkLst>
      </pc:sldChg>
      <pc:sldChg chg="del">
        <pc:chgData name="Michael Hill" userId="41dba03d-e58d-4389-9894-554c10310ba4" providerId="ADAL" clId="{E93B8651-2583-4BB6-AE77-C90449BAE08B}" dt="2025-02-19T18:44:09.131" v="953" actId="47"/>
        <pc:sldMkLst>
          <pc:docMk/>
          <pc:sldMk cId="1538945002" sldId="459"/>
        </pc:sldMkLst>
      </pc:sldChg>
      <pc:sldChg chg="del">
        <pc:chgData name="Michael Hill" userId="41dba03d-e58d-4389-9894-554c10310ba4" providerId="ADAL" clId="{E93B8651-2583-4BB6-AE77-C90449BAE08B}" dt="2025-02-19T18:44:09.131" v="953" actId="47"/>
        <pc:sldMkLst>
          <pc:docMk/>
          <pc:sldMk cId="1309030305" sldId="460"/>
        </pc:sldMkLst>
      </pc:sldChg>
      <pc:sldChg chg="del">
        <pc:chgData name="Michael Hill" userId="41dba03d-e58d-4389-9894-554c10310ba4" providerId="ADAL" clId="{E93B8651-2583-4BB6-AE77-C90449BAE08B}" dt="2025-02-19T18:44:09.131" v="953" actId="47"/>
        <pc:sldMkLst>
          <pc:docMk/>
          <pc:sldMk cId="865209602" sldId="461"/>
        </pc:sldMkLst>
      </pc:sldChg>
      <pc:sldChg chg="del">
        <pc:chgData name="Michael Hill" userId="41dba03d-e58d-4389-9894-554c10310ba4" providerId="ADAL" clId="{E93B8651-2583-4BB6-AE77-C90449BAE08B}" dt="2025-02-19T18:44:09.131" v="953" actId="47"/>
        <pc:sldMkLst>
          <pc:docMk/>
          <pc:sldMk cId="4021095120" sldId="462"/>
        </pc:sldMkLst>
      </pc:sldChg>
      <pc:sldChg chg="del">
        <pc:chgData name="Michael Hill" userId="41dba03d-e58d-4389-9894-554c10310ba4" providerId="ADAL" clId="{E93B8651-2583-4BB6-AE77-C90449BAE08B}" dt="2025-02-19T18:44:09.131" v="953" actId="47"/>
        <pc:sldMkLst>
          <pc:docMk/>
          <pc:sldMk cId="1759852273" sldId="463"/>
        </pc:sldMkLst>
      </pc:sldChg>
      <pc:sldChg chg="del">
        <pc:chgData name="Michael Hill" userId="41dba03d-e58d-4389-9894-554c10310ba4" providerId="ADAL" clId="{E93B8651-2583-4BB6-AE77-C90449BAE08B}" dt="2025-02-19T18:44:09.131" v="953" actId="47"/>
        <pc:sldMkLst>
          <pc:docMk/>
          <pc:sldMk cId="3009361261" sldId="464"/>
        </pc:sldMkLst>
      </pc:sldChg>
      <pc:sldChg chg="del">
        <pc:chgData name="Michael Hill" userId="41dba03d-e58d-4389-9894-554c10310ba4" providerId="ADAL" clId="{E93B8651-2583-4BB6-AE77-C90449BAE08B}" dt="2025-02-19T18:44:09.131" v="953" actId="47"/>
        <pc:sldMkLst>
          <pc:docMk/>
          <pc:sldMk cId="176272854" sldId="465"/>
        </pc:sldMkLst>
      </pc:sldChg>
      <pc:sldChg chg="del">
        <pc:chgData name="Michael Hill" userId="41dba03d-e58d-4389-9894-554c10310ba4" providerId="ADAL" clId="{E93B8651-2583-4BB6-AE77-C90449BAE08B}" dt="2025-02-19T18:44:09.131" v="953" actId="47"/>
        <pc:sldMkLst>
          <pc:docMk/>
          <pc:sldMk cId="3108903763" sldId="466"/>
        </pc:sldMkLst>
      </pc:sldChg>
      <pc:sldChg chg="del">
        <pc:chgData name="Michael Hill" userId="41dba03d-e58d-4389-9894-554c10310ba4" providerId="ADAL" clId="{E93B8651-2583-4BB6-AE77-C90449BAE08B}" dt="2025-02-19T18:44:09.131" v="953" actId="47"/>
        <pc:sldMkLst>
          <pc:docMk/>
          <pc:sldMk cId="3849949696" sldId="467"/>
        </pc:sldMkLst>
      </pc:sldChg>
      <pc:sldChg chg="del">
        <pc:chgData name="Michael Hill" userId="41dba03d-e58d-4389-9894-554c10310ba4" providerId="ADAL" clId="{E93B8651-2583-4BB6-AE77-C90449BAE08B}" dt="2025-02-19T18:44:09.131" v="953" actId="47"/>
        <pc:sldMkLst>
          <pc:docMk/>
          <pc:sldMk cId="517795418" sldId="468"/>
        </pc:sldMkLst>
      </pc:sldChg>
      <pc:sldChg chg="del">
        <pc:chgData name="Michael Hill" userId="41dba03d-e58d-4389-9894-554c10310ba4" providerId="ADAL" clId="{E93B8651-2583-4BB6-AE77-C90449BAE08B}" dt="2025-02-19T18:44:09.131" v="953" actId="47"/>
        <pc:sldMkLst>
          <pc:docMk/>
          <pc:sldMk cId="2769036908" sldId="469"/>
        </pc:sldMkLst>
      </pc:sldChg>
      <pc:sldChg chg="del">
        <pc:chgData name="Michael Hill" userId="41dba03d-e58d-4389-9894-554c10310ba4" providerId="ADAL" clId="{E93B8651-2583-4BB6-AE77-C90449BAE08B}" dt="2025-02-19T18:44:09.131" v="953" actId="47"/>
        <pc:sldMkLst>
          <pc:docMk/>
          <pc:sldMk cId="3076761998" sldId="470"/>
        </pc:sldMkLst>
      </pc:sldChg>
      <pc:sldChg chg="del">
        <pc:chgData name="Michael Hill" userId="41dba03d-e58d-4389-9894-554c10310ba4" providerId="ADAL" clId="{E93B8651-2583-4BB6-AE77-C90449BAE08B}" dt="2025-02-19T18:44:09.131" v="953" actId="47"/>
        <pc:sldMkLst>
          <pc:docMk/>
          <pc:sldMk cId="2295167224" sldId="471"/>
        </pc:sldMkLst>
      </pc:sldChg>
      <pc:sldChg chg="del">
        <pc:chgData name="Michael Hill" userId="41dba03d-e58d-4389-9894-554c10310ba4" providerId="ADAL" clId="{E93B8651-2583-4BB6-AE77-C90449BAE08B}" dt="2025-02-19T18:44:09.131" v="953" actId="47"/>
        <pc:sldMkLst>
          <pc:docMk/>
          <pc:sldMk cId="13310073" sldId="472"/>
        </pc:sldMkLst>
      </pc:sldChg>
      <pc:sldChg chg="del">
        <pc:chgData name="Michael Hill" userId="41dba03d-e58d-4389-9894-554c10310ba4" providerId="ADAL" clId="{E93B8651-2583-4BB6-AE77-C90449BAE08B}" dt="2025-02-19T18:44:09.131" v="953" actId="47"/>
        <pc:sldMkLst>
          <pc:docMk/>
          <pc:sldMk cId="1283939258" sldId="475"/>
        </pc:sldMkLst>
      </pc:sldChg>
      <pc:sldChg chg="del">
        <pc:chgData name="Michael Hill" userId="41dba03d-e58d-4389-9894-554c10310ba4" providerId="ADAL" clId="{E93B8651-2583-4BB6-AE77-C90449BAE08B}" dt="2025-02-19T18:44:09.131" v="953" actId="47"/>
        <pc:sldMkLst>
          <pc:docMk/>
          <pc:sldMk cId="13447241" sldId="476"/>
        </pc:sldMkLst>
      </pc:sldChg>
      <pc:sldChg chg="del">
        <pc:chgData name="Michael Hill" userId="41dba03d-e58d-4389-9894-554c10310ba4" providerId="ADAL" clId="{E93B8651-2583-4BB6-AE77-C90449BAE08B}" dt="2025-02-19T18:44:09.131" v="953" actId="47"/>
        <pc:sldMkLst>
          <pc:docMk/>
          <pc:sldMk cId="3407043268" sldId="477"/>
        </pc:sldMkLst>
      </pc:sldChg>
      <pc:sldChg chg="del">
        <pc:chgData name="Michael Hill" userId="41dba03d-e58d-4389-9894-554c10310ba4" providerId="ADAL" clId="{E93B8651-2583-4BB6-AE77-C90449BAE08B}" dt="2025-02-19T18:44:09.131" v="953" actId="47"/>
        <pc:sldMkLst>
          <pc:docMk/>
          <pc:sldMk cId="319971236" sldId="478"/>
        </pc:sldMkLst>
      </pc:sldChg>
      <pc:sldChg chg="del">
        <pc:chgData name="Michael Hill" userId="41dba03d-e58d-4389-9894-554c10310ba4" providerId="ADAL" clId="{E93B8651-2583-4BB6-AE77-C90449BAE08B}" dt="2025-02-19T18:44:09.131" v="953" actId="47"/>
        <pc:sldMkLst>
          <pc:docMk/>
          <pc:sldMk cId="137352186" sldId="479"/>
        </pc:sldMkLst>
      </pc:sldChg>
      <pc:sldChg chg="del">
        <pc:chgData name="Michael Hill" userId="41dba03d-e58d-4389-9894-554c10310ba4" providerId="ADAL" clId="{E93B8651-2583-4BB6-AE77-C90449BAE08B}" dt="2025-02-20T15:19:16.331" v="2627" actId="47"/>
        <pc:sldMkLst>
          <pc:docMk/>
          <pc:sldMk cId="2826480224" sldId="480"/>
        </pc:sldMkLst>
      </pc:sldChg>
      <pc:sldChg chg="modSp add mod">
        <pc:chgData name="Michael Hill" userId="41dba03d-e58d-4389-9894-554c10310ba4" providerId="ADAL" clId="{E93B8651-2583-4BB6-AE77-C90449BAE08B}" dt="2025-02-20T17:23:23.728" v="7222"/>
        <pc:sldMkLst>
          <pc:docMk/>
          <pc:sldMk cId="2569332566" sldId="481"/>
        </pc:sldMkLst>
        <pc:spChg chg="mod">
          <ac:chgData name="Michael Hill" userId="41dba03d-e58d-4389-9894-554c10310ba4" providerId="ADAL" clId="{E93B8651-2583-4BB6-AE77-C90449BAE08B}" dt="2025-02-20T17:23:23.728" v="7222"/>
          <ac:spMkLst>
            <pc:docMk/>
            <pc:sldMk cId="2569332566" sldId="481"/>
            <ac:spMk id="6" creationId="{42D70E3F-B486-0F7F-D2D6-25795A84C4EB}"/>
          </ac:spMkLst>
        </pc:spChg>
        <pc:spChg chg="mod">
          <ac:chgData name="Michael Hill" userId="41dba03d-e58d-4389-9894-554c10310ba4" providerId="ADAL" clId="{E93B8651-2583-4BB6-AE77-C90449BAE08B}" dt="2025-02-19T18:44:38.931" v="969" actId="20577"/>
          <ac:spMkLst>
            <pc:docMk/>
            <pc:sldMk cId="2569332566" sldId="481"/>
            <ac:spMk id="9" creationId="{DF9E347C-CED9-2863-3028-2EAADF1F3B4A}"/>
          </ac:spMkLst>
        </pc:spChg>
        <pc:spChg chg="mod">
          <ac:chgData name="Michael Hill" userId="41dba03d-e58d-4389-9894-554c10310ba4" providerId="ADAL" clId="{E93B8651-2583-4BB6-AE77-C90449BAE08B}" dt="2025-02-19T18:46:56.450" v="1329" actId="20577"/>
          <ac:spMkLst>
            <pc:docMk/>
            <pc:sldMk cId="2569332566" sldId="481"/>
            <ac:spMk id="20" creationId="{EE2BC2DC-A85A-0184-F253-8C42CED3F21C}"/>
          </ac:spMkLst>
        </pc:spChg>
        <pc:grpChg chg="mod">
          <ac:chgData name="Michael Hill" userId="41dba03d-e58d-4389-9894-554c10310ba4" providerId="ADAL" clId="{E93B8651-2583-4BB6-AE77-C90449BAE08B}" dt="2025-02-19T18:44:41.237" v="970" actId="14100"/>
          <ac:grpSpMkLst>
            <pc:docMk/>
            <pc:sldMk cId="2569332566" sldId="481"/>
            <ac:grpSpMk id="7" creationId="{27623026-76DB-5BC3-6FAE-902C3B0D373D}"/>
          </ac:grpSpMkLst>
        </pc:grpChg>
      </pc:sldChg>
      <pc:sldChg chg="del">
        <pc:chgData name="Michael Hill" userId="41dba03d-e58d-4389-9894-554c10310ba4" providerId="ADAL" clId="{E93B8651-2583-4BB6-AE77-C90449BAE08B}" dt="2025-02-19T18:44:09.131" v="953" actId="47"/>
        <pc:sldMkLst>
          <pc:docMk/>
          <pc:sldMk cId="4216285450" sldId="481"/>
        </pc:sldMkLst>
      </pc:sldChg>
      <pc:sldChg chg="modSp add mod">
        <pc:chgData name="Michael Hill" userId="41dba03d-e58d-4389-9894-554c10310ba4" providerId="ADAL" clId="{E93B8651-2583-4BB6-AE77-C90449BAE08B}" dt="2025-02-20T14:57:02.700" v="1722" actId="20577"/>
        <pc:sldMkLst>
          <pc:docMk/>
          <pc:sldMk cId="262885221" sldId="482"/>
        </pc:sldMkLst>
        <pc:spChg chg="mod">
          <ac:chgData name="Michael Hill" userId="41dba03d-e58d-4389-9894-554c10310ba4" providerId="ADAL" clId="{E93B8651-2583-4BB6-AE77-C90449BAE08B}" dt="2025-02-20T14:54:00.724" v="1337" actId="20577"/>
          <ac:spMkLst>
            <pc:docMk/>
            <pc:sldMk cId="262885221" sldId="482"/>
            <ac:spMk id="9" creationId="{C61AB16A-CDFC-D987-544F-68516038CF4F}"/>
          </ac:spMkLst>
        </pc:spChg>
        <pc:spChg chg="mod">
          <ac:chgData name="Michael Hill" userId="41dba03d-e58d-4389-9894-554c10310ba4" providerId="ADAL" clId="{E93B8651-2583-4BB6-AE77-C90449BAE08B}" dt="2025-02-20T14:57:02.700" v="1722" actId="20577"/>
          <ac:spMkLst>
            <pc:docMk/>
            <pc:sldMk cId="262885221" sldId="482"/>
            <ac:spMk id="20" creationId="{BCD4C4D3-E0A4-4FFB-8D82-E12080A5BABD}"/>
          </ac:spMkLst>
        </pc:spChg>
        <pc:grpChg chg="mod">
          <ac:chgData name="Michael Hill" userId="41dba03d-e58d-4389-9894-554c10310ba4" providerId="ADAL" clId="{E93B8651-2583-4BB6-AE77-C90449BAE08B}" dt="2025-02-20T14:54:03.480" v="1338" actId="14100"/>
          <ac:grpSpMkLst>
            <pc:docMk/>
            <pc:sldMk cId="262885221" sldId="482"/>
            <ac:grpSpMk id="7" creationId="{7F0752C6-3255-DC0F-9DD5-A6467CAA0256}"/>
          </ac:grpSpMkLst>
        </pc:grpChg>
      </pc:sldChg>
      <pc:sldChg chg="modSp add mod">
        <pc:chgData name="Michael Hill" userId="41dba03d-e58d-4389-9894-554c10310ba4" providerId="ADAL" clId="{E93B8651-2583-4BB6-AE77-C90449BAE08B}" dt="2025-02-20T15:00:51.846" v="2040" actId="20577"/>
        <pc:sldMkLst>
          <pc:docMk/>
          <pc:sldMk cId="2707493783" sldId="483"/>
        </pc:sldMkLst>
        <pc:spChg chg="mod">
          <ac:chgData name="Michael Hill" userId="41dba03d-e58d-4389-9894-554c10310ba4" providerId="ADAL" clId="{E93B8651-2583-4BB6-AE77-C90449BAE08B}" dt="2025-02-20T14:57:59.073" v="1744" actId="20577"/>
          <ac:spMkLst>
            <pc:docMk/>
            <pc:sldMk cId="2707493783" sldId="483"/>
            <ac:spMk id="9" creationId="{E201723C-41B7-4F17-EC43-60A407BCABDA}"/>
          </ac:spMkLst>
        </pc:spChg>
        <pc:spChg chg="mod">
          <ac:chgData name="Michael Hill" userId="41dba03d-e58d-4389-9894-554c10310ba4" providerId="ADAL" clId="{E93B8651-2583-4BB6-AE77-C90449BAE08B}" dt="2025-02-20T15:00:51.846" v="2040" actId="20577"/>
          <ac:spMkLst>
            <pc:docMk/>
            <pc:sldMk cId="2707493783" sldId="483"/>
            <ac:spMk id="20" creationId="{1AF89745-6F52-DCDB-BBDB-F63A1AC5E23A}"/>
          </ac:spMkLst>
        </pc:spChg>
        <pc:grpChg chg="mod">
          <ac:chgData name="Michael Hill" userId="41dba03d-e58d-4389-9894-554c10310ba4" providerId="ADAL" clId="{E93B8651-2583-4BB6-AE77-C90449BAE08B}" dt="2025-02-20T14:58:04.469" v="1745" actId="14100"/>
          <ac:grpSpMkLst>
            <pc:docMk/>
            <pc:sldMk cId="2707493783" sldId="483"/>
            <ac:grpSpMk id="7" creationId="{4A37A4E0-8BE0-85FB-D087-EE7F6D301B40}"/>
          </ac:grpSpMkLst>
        </pc:grpChg>
      </pc:sldChg>
      <pc:sldChg chg="modSp add mod">
        <pc:chgData name="Michael Hill" userId="41dba03d-e58d-4389-9894-554c10310ba4" providerId="ADAL" clId="{E93B8651-2583-4BB6-AE77-C90449BAE08B}" dt="2025-02-20T15:13:16.014" v="2360" actId="20577"/>
        <pc:sldMkLst>
          <pc:docMk/>
          <pc:sldMk cId="3469861085" sldId="484"/>
        </pc:sldMkLst>
        <pc:spChg chg="mod">
          <ac:chgData name="Michael Hill" userId="41dba03d-e58d-4389-9894-554c10310ba4" providerId="ADAL" clId="{E93B8651-2583-4BB6-AE77-C90449BAE08B}" dt="2025-02-20T15:01:09.497" v="2060" actId="20577"/>
          <ac:spMkLst>
            <pc:docMk/>
            <pc:sldMk cId="3469861085" sldId="484"/>
            <ac:spMk id="9" creationId="{2BE81846-35E1-0D17-995C-AE5108BEAE5E}"/>
          </ac:spMkLst>
        </pc:spChg>
        <pc:spChg chg="mod">
          <ac:chgData name="Michael Hill" userId="41dba03d-e58d-4389-9894-554c10310ba4" providerId="ADAL" clId="{E93B8651-2583-4BB6-AE77-C90449BAE08B}" dt="2025-02-20T15:13:16.014" v="2360" actId="20577"/>
          <ac:spMkLst>
            <pc:docMk/>
            <pc:sldMk cId="3469861085" sldId="484"/>
            <ac:spMk id="20" creationId="{7CB0CE09-27F5-28EF-E860-26733BF8EE40}"/>
          </ac:spMkLst>
        </pc:spChg>
        <pc:grpChg chg="mod">
          <ac:chgData name="Michael Hill" userId="41dba03d-e58d-4389-9894-554c10310ba4" providerId="ADAL" clId="{E93B8651-2583-4BB6-AE77-C90449BAE08B}" dt="2025-02-20T15:01:12.413" v="2061" actId="14100"/>
          <ac:grpSpMkLst>
            <pc:docMk/>
            <pc:sldMk cId="3469861085" sldId="484"/>
            <ac:grpSpMk id="7" creationId="{02814DCA-B50C-4A42-1442-3BADB17B4E1C}"/>
          </ac:grpSpMkLst>
        </pc:grpChg>
      </pc:sldChg>
      <pc:sldChg chg="addSp modSp add mod">
        <pc:chgData name="Michael Hill" userId="41dba03d-e58d-4389-9894-554c10310ba4" providerId="ADAL" clId="{E93B8651-2583-4BB6-AE77-C90449BAE08B}" dt="2025-02-20T16:21:59.555" v="4809" actId="27636"/>
        <pc:sldMkLst>
          <pc:docMk/>
          <pc:sldMk cId="591747597" sldId="485"/>
        </pc:sldMkLst>
        <pc:spChg chg="mod">
          <ac:chgData name="Michael Hill" userId="41dba03d-e58d-4389-9894-554c10310ba4" providerId="ADAL" clId="{E93B8651-2583-4BB6-AE77-C90449BAE08B}" dt="2025-02-20T15:13:34.083" v="2381" actId="20577"/>
          <ac:spMkLst>
            <pc:docMk/>
            <pc:sldMk cId="591747597" sldId="485"/>
            <ac:spMk id="9" creationId="{F86DC108-B2F8-E572-ECD2-3515C02F2068}"/>
          </ac:spMkLst>
        </pc:spChg>
        <pc:spChg chg="mod">
          <ac:chgData name="Michael Hill" userId="41dba03d-e58d-4389-9894-554c10310ba4" providerId="ADAL" clId="{E93B8651-2583-4BB6-AE77-C90449BAE08B}" dt="2025-02-20T16:21:59.555" v="4809" actId="27636"/>
          <ac:spMkLst>
            <pc:docMk/>
            <pc:sldMk cId="591747597" sldId="485"/>
            <ac:spMk id="20" creationId="{3C6FFEA7-6ACA-84D6-74E0-3CA37D676956}"/>
          </ac:spMkLst>
        </pc:spChg>
        <pc:grpChg chg="mod">
          <ac:chgData name="Michael Hill" userId="41dba03d-e58d-4389-9894-554c10310ba4" providerId="ADAL" clId="{E93B8651-2583-4BB6-AE77-C90449BAE08B}" dt="2025-02-20T15:13:37.352" v="2382" actId="14100"/>
          <ac:grpSpMkLst>
            <pc:docMk/>
            <pc:sldMk cId="591747597" sldId="485"/>
            <ac:grpSpMk id="7" creationId="{A293B483-7A24-9900-1CA1-52AD382206EF}"/>
          </ac:grpSpMkLst>
        </pc:grpChg>
        <pc:picChg chg="add mod">
          <ac:chgData name="Michael Hill" userId="41dba03d-e58d-4389-9894-554c10310ba4" providerId="ADAL" clId="{E93B8651-2583-4BB6-AE77-C90449BAE08B}" dt="2025-02-20T16:21:52.811" v="4805" actId="1076"/>
          <ac:picMkLst>
            <pc:docMk/>
            <pc:sldMk cId="591747597" sldId="485"/>
            <ac:picMk id="3" creationId="{9467FB99-ADE8-5397-1545-0A7ED1D03F45}"/>
          </ac:picMkLst>
        </pc:picChg>
      </pc:sldChg>
      <pc:sldChg chg="modSp add mod">
        <pc:chgData name="Michael Hill" userId="41dba03d-e58d-4389-9894-554c10310ba4" providerId="ADAL" clId="{E93B8651-2583-4BB6-AE77-C90449BAE08B}" dt="2025-02-20T15:36:07.454" v="3045" actId="20577"/>
        <pc:sldMkLst>
          <pc:docMk/>
          <pc:sldMk cId="2934171019" sldId="486"/>
        </pc:sldMkLst>
        <pc:spChg chg="mod">
          <ac:chgData name="Michael Hill" userId="41dba03d-e58d-4389-9894-554c10310ba4" providerId="ADAL" clId="{E93B8651-2583-4BB6-AE77-C90449BAE08B}" dt="2025-02-20T15:20:59.323" v="2637" actId="20577"/>
          <ac:spMkLst>
            <pc:docMk/>
            <pc:sldMk cId="2934171019" sldId="486"/>
            <ac:spMk id="9" creationId="{5BCF6A9A-B3D2-62DF-F05F-CF844DD0DC54}"/>
          </ac:spMkLst>
        </pc:spChg>
        <pc:spChg chg="mod">
          <ac:chgData name="Michael Hill" userId="41dba03d-e58d-4389-9894-554c10310ba4" providerId="ADAL" clId="{E93B8651-2583-4BB6-AE77-C90449BAE08B}" dt="2025-02-20T15:36:07.454" v="3045" actId="20577"/>
          <ac:spMkLst>
            <pc:docMk/>
            <pc:sldMk cId="2934171019" sldId="486"/>
            <ac:spMk id="20" creationId="{231466C2-7048-41F9-50BE-1E678EA37DD8}"/>
          </ac:spMkLst>
        </pc:spChg>
        <pc:grpChg chg="mod">
          <ac:chgData name="Michael Hill" userId="41dba03d-e58d-4389-9894-554c10310ba4" providerId="ADAL" clId="{E93B8651-2583-4BB6-AE77-C90449BAE08B}" dt="2025-02-20T15:21:02.418" v="2638" actId="14100"/>
          <ac:grpSpMkLst>
            <pc:docMk/>
            <pc:sldMk cId="2934171019" sldId="486"/>
            <ac:grpSpMk id="7" creationId="{BFC232B4-3137-384E-A6AA-989BEF19A1DB}"/>
          </ac:grpSpMkLst>
        </pc:grpChg>
      </pc:sldChg>
      <pc:sldChg chg="modSp add mod">
        <pc:chgData name="Michael Hill" userId="41dba03d-e58d-4389-9894-554c10310ba4" providerId="ADAL" clId="{E93B8651-2583-4BB6-AE77-C90449BAE08B}" dt="2025-02-20T15:47:16.920" v="3414" actId="20577"/>
        <pc:sldMkLst>
          <pc:docMk/>
          <pc:sldMk cId="3530522806" sldId="487"/>
        </pc:sldMkLst>
        <pc:spChg chg="mod">
          <ac:chgData name="Michael Hill" userId="41dba03d-e58d-4389-9894-554c10310ba4" providerId="ADAL" clId="{E93B8651-2583-4BB6-AE77-C90449BAE08B}" dt="2025-02-20T15:36:14.689" v="3054" actId="20577"/>
          <ac:spMkLst>
            <pc:docMk/>
            <pc:sldMk cId="3530522806" sldId="487"/>
            <ac:spMk id="9" creationId="{7B35B649-7BC0-C340-14A7-ECB3D136755D}"/>
          </ac:spMkLst>
        </pc:spChg>
        <pc:spChg chg="mod">
          <ac:chgData name="Michael Hill" userId="41dba03d-e58d-4389-9894-554c10310ba4" providerId="ADAL" clId="{E93B8651-2583-4BB6-AE77-C90449BAE08B}" dt="2025-02-20T15:47:16.920" v="3414" actId="20577"/>
          <ac:spMkLst>
            <pc:docMk/>
            <pc:sldMk cId="3530522806" sldId="487"/>
            <ac:spMk id="20" creationId="{EA6DCF9D-51A0-1A81-76AA-8B954AA24953}"/>
          </ac:spMkLst>
        </pc:spChg>
      </pc:sldChg>
      <pc:sldChg chg="modSp add mod">
        <pc:chgData name="Michael Hill" userId="41dba03d-e58d-4389-9894-554c10310ba4" providerId="ADAL" clId="{E93B8651-2583-4BB6-AE77-C90449BAE08B}" dt="2025-02-20T15:52:35.623" v="3990" actId="20577"/>
        <pc:sldMkLst>
          <pc:docMk/>
          <pc:sldMk cId="1132946664" sldId="488"/>
        </pc:sldMkLst>
        <pc:spChg chg="mod">
          <ac:chgData name="Michael Hill" userId="41dba03d-e58d-4389-9894-554c10310ba4" providerId="ADAL" clId="{E93B8651-2583-4BB6-AE77-C90449BAE08B}" dt="2025-02-20T15:47:22.241" v="3425" actId="20577"/>
          <ac:spMkLst>
            <pc:docMk/>
            <pc:sldMk cId="1132946664" sldId="488"/>
            <ac:spMk id="9" creationId="{584E6D37-A5ED-B594-459F-5876E2C97BAA}"/>
          </ac:spMkLst>
        </pc:spChg>
        <pc:spChg chg="mod">
          <ac:chgData name="Michael Hill" userId="41dba03d-e58d-4389-9894-554c10310ba4" providerId="ADAL" clId="{E93B8651-2583-4BB6-AE77-C90449BAE08B}" dt="2025-02-20T15:52:35.623" v="3990" actId="20577"/>
          <ac:spMkLst>
            <pc:docMk/>
            <pc:sldMk cId="1132946664" sldId="488"/>
            <ac:spMk id="20" creationId="{D6D8E05E-A86D-6CFC-16A2-9BBB340FC3EF}"/>
          </ac:spMkLst>
        </pc:spChg>
        <pc:grpChg chg="mod">
          <ac:chgData name="Michael Hill" userId="41dba03d-e58d-4389-9894-554c10310ba4" providerId="ADAL" clId="{E93B8651-2583-4BB6-AE77-C90449BAE08B}" dt="2025-02-20T15:47:24.069" v="3426" actId="14100"/>
          <ac:grpSpMkLst>
            <pc:docMk/>
            <pc:sldMk cId="1132946664" sldId="488"/>
            <ac:grpSpMk id="7" creationId="{D887347E-F939-5E8D-5B7D-B45543690EB2}"/>
          </ac:grpSpMkLst>
        </pc:grpChg>
      </pc:sldChg>
      <pc:sldChg chg="addSp modSp add mod">
        <pc:chgData name="Michael Hill" userId="41dba03d-e58d-4389-9894-554c10310ba4" providerId="ADAL" clId="{E93B8651-2583-4BB6-AE77-C90449BAE08B}" dt="2025-02-20T16:20:43.863" v="4794" actId="1076"/>
        <pc:sldMkLst>
          <pc:docMk/>
          <pc:sldMk cId="1982286818" sldId="489"/>
        </pc:sldMkLst>
        <pc:spChg chg="mod">
          <ac:chgData name="Michael Hill" userId="41dba03d-e58d-4389-9894-554c10310ba4" providerId="ADAL" clId="{E93B8651-2583-4BB6-AE77-C90449BAE08B}" dt="2025-02-20T15:52:40.798" v="4000" actId="20577"/>
          <ac:spMkLst>
            <pc:docMk/>
            <pc:sldMk cId="1982286818" sldId="489"/>
            <ac:spMk id="9" creationId="{48D7DC48-4A93-C4E3-C27E-2709347DFA6D}"/>
          </ac:spMkLst>
        </pc:spChg>
        <pc:spChg chg="mod">
          <ac:chgData name="Michael Hill" userId="41dba03d-e58d-4389-9894-554c10310ba4" providerId="ADAL" clId="{E93B8651-2583-4BB6-AE77-C90449BAE08B}" dt="2025-02-20T15:54:21.155" v="4225" actId="20577"/>
          <ac:spMkLst>
            <pc:docMk/>
            <pc:sldMk cId="1982286818" sldId="489"/>
            <ac:spMk id="20" creationId="{41213D2B-5C04-CAE2-18C4-10A12DB09B41}"/>
          </ac:spMkLst>
        </pc:spChg>
        <pc:grpChg chg="mod">
          <ac:chgData name="Michael Hill" userId="41dba03d-e58d-4389-9894-554c10310ba4" providerId="ADAL" clId="{E93B8651-2583-4BB6-AE77-C90449BAE08B}" dt="2025-02-20T15:52:46.057" v="4001" actId="14100"/>
          <ac:grpSpMkLst>
            <pc:docMk/>
            <pc:sldMk cId="1982286818" sldId="489"/>
            <ac:grpSpMk id="7" creationId="{09FE9F55-6A16-D831-AD5F-E444E2F5D940}"/>
          </ac:grpSpMkLst>
        </pc:grpChg>
        <pc:picChg chg="add mod">
          <ac:chgData name="Michael Hill" userId="41dba03d-e58d-4389-9894-554c10310ba4" providerId="ADAL" clId="{E93B8651-2583-4BB6-AE77-C90449BAE08B}" dt="2025-02-20T16:20:43.863" v="4794" actId="1076"/>
          <ac:picMkLst>
            <pc:docMk/>
            <pc:sldMk cId="1982286818" sldId="489"/>
            <ac:picMk id="13314" creationId="{5AD21DF3-3726-2612-BC67-FD89BB07622A}"/>
          </ac:picMkLst>
        </pc:picChg>
      </pc:sldChg>
      <pc:sldChg chg="addSp modSp add mod">
        <pc:chgData name="Michael Hill" userId="41dba03d-e58d-4389-9894-554c10310ba4" providerId="ADAL" clId="{E93B8651-2583-4BB6-AE77-C90449BAE08B}" dt="2025-02-20T16:08:52.172" v="4788" actId="1076"/>
        <pc:sldMkLst>
          <pc:docMk/>
          <pc:sldMk cId="2649802253" sldId="490"/>
        </pc:sldMkLst>
        <pc:spChg chg="mod">
          <ac:chgData name="Michael Hill" userId="41dba03d-e58d-4389-9894-554c10310ba4" providerId="ADAL" clId="{E93B8651-2583-4BB6-AE77-C90449BAE08B}" dt="2025-02-20T15:56:18.120" v="4237" actId="20577"/>
          <ac:spMkLst>
            <pc:docMk/>
            <pc:sldMk cId="2649802253" sldId="490"/>
            <ac:spMk id="9" creationId="{78B8C004-C7C7-329A-6EF4-B7A2C7576197}"/>
          </ac:spMkLst>
        </pc:spChg>
        <pc:spChg chg="mod">
          <ac:chgData name="Michael Hill" userId="41dba03d-e58d-4389-9894-554c10310ba4" providerId="ADAL" clId="{E93B8651-2583-4BB6-AE77-C90449BAE08B}" dt="2025-02-20T16:06:18.402" v="4777" actId="20577"/>
          <ac:spMkLst>
            <pc:docMk/>
            <pc:sldMk cId="2649802253" sldId="490"/>
            <ac:spMk id="20" creationId="{F8A6513F-5520-BFFA-9E30-04134AC061C3}"/>
          </ac:spMkLst>
        </pc:spChg>
        <pc:grpChg chg="mod">
          <ac:chgData name="Michael Hill" userId="41dba03d-e58d-4389-9894-554c10310ba4" providerId="ADAL" clId="{E93B8651-2583-4BB6-AE77-C90449BAE08B}" dt="2025-02-20T15:56:21.504" v="4238" actId="14100"/>
          <ac:grpSpMkLst>
            <pc:docMk/>
            <pc:sldMk cId="2649802253" sldId="490"/>
            <ac:grpSpMk id="7" creationId="{FEBD7825-A376-2EEC-9A0E-DFAFC06CD183}"/>
          </ac:grpSpMkLst>
        </pc:grpChg>
        <pc:picChg chg="add mod">
          <ac:chgData name="Michael Hill" userId="41dba03d-e58d-4389-9894-554c10310ba4" providerId="ADAL" clId="{E93B8651-2583-4BB6-AE77-C90449BAE08B}" dt="2025-02-20T16:08:52.172" v="4788" actId="1076"/>
          <ac:picMkLst>
            <pc:docMk/>
            <pc:sldMk cId="2649802253" sldId="490"/>
            <ac:picMk id="12290" creationId="{DD8631D2-9A91-1054-798A-350FEED92D52}"/>
          </ac:picMkLst>
        </pc:picChg>
      </pc:sldChg>
      <pc:sldChg chg="delSp modSp add mod">
        <pc:chgData name="Michael Hill" userId="41dba03d-e58d-4389-9894-554c10310ba4" providerId="ADAL" clId="{E93B8651-2583-4BB6-AE77-C90449BAE08B}" dt="2025-02-20T17:11:27.251" v="6821" actId="27636"/>
        <pc:sldMkLst>
          <pc:docMk/>
          <pc:sldMk cId="819793674" sldId="491"/>
        </pc:sldMkLst>
        <pc:spChg chg="mod">
          <ac:chgData name="Michael Hill" userId="41dba03d-e58d-4389-9894-554c10310ba4" providerId="ADAL" clId="{E93B8651-2583-4BB6-AE77-C90449BAE08B}" dt="2025-02-20T16:22:44.742" v="4824" actId="20577"/>
          <ac:spMkLst>
            <pc:docMk/>
            <pc:sldMk cId="819793674" sldId="491"/>
            <ac:spMk id="9" creationId="{F4A81718-798B-572A-B4AD-156F6477A59F}"/>
          </ac:spMkLst>
        </pc:spChg>
        <pc:spChg chg="mod">
          <ac:chgData name="Michael Hill" userId="41dba03d-e58d-4389-9894-554c10310ba4" providerId="ADAL" clId="{E93B8651-2583-4BB6-AE77-C90449BAE08B}" dt="2025-02-20T17:11:27.251" v="6821" actId="27636"/>
          <ac:spMkLst>
            <pc:docMk/>
            <pc:sldMk cId="819793674" sldId="491"/>
            <ac:spMk id="20" creationId="{8AE14608-76B2-7F95-9D2F-BEADD0E913E8}"/>
          </ac:spMkLst>
        </pc:spChg>
        <pc:grpChg chg="mod">
          <ac:chgData name="Michael Hill" userId="41dba03d-e58d-4389-9894-554c10310ba4" providerId="ADAL" clId="{E93B8651-2583-4BB6-AE77-C90449BAE08B}" dt="2025-02-20T16:22:47.341" v="4825" actId="14100"/>
          <ac:grpSpMkLst>
            <pc:docMk/>
            <pc:sldMk cId="819793674" sldId="491"/>
            <ac:grpSpMk id="7" creationId="{C272F243-5BB5-910A-FC86-41368F91F4D1}"/>
          </ac:grpSpMkLst>
        </pc:grpChg>
      </pc:sldChg>
      <pc:sldChg chg="modSp add mod">
        <pc:chgData name="Michael Hill" userId="41dba03d-e58d-4389-9894-554c10310ba4" providerId="ADAL" clId="{E93B8651-2583-4BB6-AE77-C90449BAE08B}" dt="2025-02-21T15:54:12.388" v="7410" actId="403"/>
        <pc:sldMkLst>
          <pc:docMk/>
          <pc:sldMk cId="1359696094" sldId="492"/>
        </pc:sldMkLst>
        <pc:spChg chg="mod">
          <ac:chgData name="Michael Hill" userId="41dba03d-e58d-4389-9894-554c10310ba4" providerId="ADAL" clId="{E93B8651-2583-4BB6-AE77-C90449BAE08B}" dt="2025-02-20T16:38:19.278" v="5238" actId="20577"/>
          <ac:spMkLst>
            <pc:docMk/>
            <pc:sldMk cId="1359696094" sldId="492"/>
            <ac:spMk id="9" creationId="{5DD9552D-6D79-43B6-E728-3C35069F9185}"/>
          </ac:spMkLst>
        </pc:spChg>
        <pc:spChg chg="mod">
          <ac:chgData name="Michael Hill" userId="41dba03d-e58d-4389-9894-554c10310ba4" providerId="ADAL" clId="{E93B8651-2583-4BB6-AE77-C90449BAE08B}" dt="2025-02-21T15:54:12.388" v="7410" actId="403"/>
          <ac:spMkLst>
            <pc:docMk/>
            <pc:sldMk cId="1359696094" sldId="492"/>
            <ac:spMk id="20" creationId="{5BBC5AF4-8224-7DCB-69A3-48301F6DA9A4}"/>
          </ac:spMkLst>
        </pc:spChg>
        <pc:grpChg chg="mod">
          <ac:chgData name="Michael Hill" userId="41dba03d-e58d-4389-9894-554c10310ba4" providerId="ADAL" clId="{E93B8651-2583-4BB6-AE77-C90449BAE08B}" dt="2025-02-20T16:38:21.570" v="5239" actId="14100"/>
          <ac:grpSpMkLst>
            <pc:docMk/>
            <pc:sldMk cId="1359696094" sldId="492"/>
            <ac:grpSpMk id="7" creationId="{DED119F1-AAF3-9845-4DEA-352626856561}"/>
          </ac:grpSpMkLst>
        </pc:grpChg>
      </pc:sldChg>
      <pc:sldChg chg="modSp add mod">
        <pc:chgData name="Michael Hill" userId="41dba03d-e58d-4389-9894-554c10310ba4" providerId="ADAL" clId="{E93B8651-2583-4BB6-AE77-C90449BAE08B}" dt="2025-02-20T17:16:04.418" v="6826" actId="27636"/>
        <pc:sldMkLst>
          <pc:docMk/>
          <pc:sldMk cId="4286991496" sldId="493"/>
        </pc:sldMkLst>
        <pc:spChg chg="mod">
          <ac:chgData name="Michael Hill" userId="41dba03d-e58d-4389-9894-554c10310ba4" providerId="ADAL" clId="{E93B8651-2583-4BB6-AE77-C90449BAE08B}" dt="2025-02-20T16:53:05.933" v="6014" actId="20577"/>
          <ac:spMkLst>
            <pc:docMk/>
            <pc:sldMk cId="4286991496" sldId="493"/>
            <ac:spMk id="9" creationId="{16CDA381-1469-15BB-09D8-A5DDD83F3C94}"/>
          </ac:spMkLst>
        </pc:spChg>
        <pc:spChg chg="mod">
          <ac:chgData name="Michael Hill" userId="41dba03d-e58d-4389-9894-554c10310ba4" providerId="ADAL" clId="{E93B8651-2583-4BB6-AE77-C90449BAE08B}" dt="2025-02-20T17:16:04.418" v="6826" actId="27636"/>
          <ac:spMkLst>
            <pc:docMk/>
            <pc:sldMk cId="4286991496" sldId="493"/>
            <ac:spMk id="20" creationId="{C749E005-8C65-D739-CA94-2D4FE3A15F66}"/>
          </ac:spMkLst>
        </pc:spChg>
        <pc:grpChg chg="mod">
          <ac:chgData name="Michael Hill" userId="41dba03d-e58d-4389-9894-554c10310ba4" providerId="ADAL" clId="{E93B8651-2583-4BB6-AE77-C90449BAE08B}" dt="2025-02-20T16:53:10.610" v="6015" actId="14100"/>
          <ac:grpSpMkLst>
            <pc:docMk/>
            <pc:sldMk cId="4286991496" sldId="493"/>
            <ac:grpSpMk id="7" creationId="{E2D5699E-1C29-4893-E85C-79B38ECE55AE}"/>
          </ac:grpSpMkLst>
        </pc:grpChg>
      </pc:sldChg>
      <pc:sldChg chg="modSp add del mod">
        <pc:chgData name="Michael Hill" userId="41dba03d-e58d-4389-9894-554c10310ba4" providerId="ADAL" clId="{E93B8651-2583-4BB6-AE77-C90449BAE08B}" dt="2025-02-21T15:54:16.411" v="7411" actId="47"/>
        <pc:sldMkLst>
          <pc:docMk/>
          <pc:sldMk cId="812152331" sldId="494"/>
        </pc:sldMkLst>
      </pc:sldChg>
      <pc:sldChg chg="modSp add mod">
        <pc:chgData name="Michael Hill" userId="41dba03d-e58d-4389-9894-554c10310ba4" providerId="ADAL" clId="{E93B8651-2583-4BB6-AE77-C90449BAE08B}" dt="2025-02-20T17:20:52.173" v="7010" actId="20577"/>
        <pc:sldMkLst>
          <pc:docMk/>
          <pc:sldMk cId="928311933" sldId="495"/>
        </pc:sldMkLst>
        <pc:spChg chg="mod">
          <ac:chgData name="Michael Hill" userId="41dba03d-e58d-4389-9894-554c10310ba4" providerId="ADAL" clId="{E93B8651-2583-4BB6-AE77-C90449BAE08B}" dt="2025-02-20T17:20:52.173" v="7010" actId="20577"/>
          <ac:spMkLst>
            <pc:docMk/>
            <pc:sldMk cId="928311933" sldId="495"/>
            <ac:spMk id="20" creationId="{1E82F73F-3364-36D2-57C8-56C2172DFEA8}"/>
          </ac:spMkLst>
        </pc:spChg>
      </pc:sldChg>
      <pc:sldChg chg="addSp modSp add mod modAnim">
        <pc:chgData name="Michael Hill" userId="41dba03d-e58d-4389-9894-554c10310ba4" providerId="ADAL" clId="{E93B8651-2583-4BB6-AE77-C90449BAE08B}" dt="2025-02-21T16:09:33.225" v="7781"/>
        <pc:sldMkLst>
          <pc:docMk/>
          <pc:sldMk cId="1241562642" sldId="496"/>
        </pc:sldMkLst>
        <pc:spChg chg="mod">
          <ac:chgData name="Michael Hill" userId="41dba03d-e58d-4389-9894-554c10310ba4" providerId="ADAL" clId="{E93B8651-2583-4BB6-AE77-C90449BAE08B}" dt="2025-02-20T17:21:27.812" v="7159" actId="403"/>
          <ac:spMkLst>
            <pc:docMk/>
            <pc:sldMk cId="1241562642" sldId="496"/>
            <ac:spMk id="20" creationId="{538BF00A-1D49-CE2D-7D08-3B43AB369F1B}"/>
          </ac:spMkLst>
        </pc:spChg>
        <pc:picChg chg="add">
          <ac:chgData name="Michael Hill" userId="41dba03d-e58d-4389-9894-554c10310ba4" providerId="ADAL" clId="{E93B8651-2583-4BB6-AE77-C90449BAE08B}" dt="2025-02-21T16:09:27.455" v="7780"/>
          <ac:picMkLst>
            <pc:docMk/>
            <pc:sldMk cId="1241562642" sldId="496"/>
            <ac:picMk id="1026" creationId="{AAE726D5-6BC2-C9A7-5BF7-FC462663382B}"/>
          </ac:picMkLst>
        </pc:picChg>
      </pc:sldChg>
      <pc:sldChg chg="modSp add mod">
        <pc:chgData name="Michael Hill" userId="41dba03d-e58d-4389-9894-554c10310ba4" providerId="ADAL" clId="{E93B8651-2583-4BB6-AE77-C90449BAE08B}" dt="2025-02-21T15:55:46.291" v="7688" actId="20577"/>
        <pc:sldMkLst>
          <pc:docMk/>
          <pc:sldMk cId="1602992341" sldId="497"/>
        </pc:sldMkLst>
        <pc:spChg chg="mod">
          <ac:chgData name="Michael Hill" userId="41dba03d-e58d-4389-9894-554c10310ba4" providerId="ADAL" clId="{E93B8651-2583-4BB6-AE77-C90449BAE08B}" dt="2025-02-21T15:54:34.603" v="7426" actId="20577"/>
          <ac:spMkLst>
            <pc:docMk/>
            <pc:sldMk cId="1602992341" sldId="497"/>
            <ac:spMk id="9" creationId="{42644B7B-DD27-F979-DCFA-3192061D2932}"/>
          </ac:spMkLst>
        </pc:spChg>
        <pc:spChg chg="mod">
          <ac:chgData name="Michael Hill" userId="41dba03d-e58d-4389-9894-554c10310ba4" providerId="ADAL" clId="{E93B8651-2583-4BB6-AE77-C90449BAE08B}" dt="2025-02-21T15:55:46.291" v="7688" actId="20577"/>
          <ac:spMkLst>
            <pc:docMk/>
            <pc:sldMk cId="1602992341" sldId="497"/>
            <ac:spMk id="20" creationId="{8102A666-5014-4075-1CB8-637B05C169D1}"/>
          </ac:spMkLst>
        </pc:spChg>
        <pc:grpChg chg="mod">
          <ac:chgData name="Michael Hill" userId="41dba03d-e58d-4389-9894-554c10310ba4" providerId="ADAL" clId="{E93B8651-2583-4BB6-AE77-C90449BAE08B}" dt="2025-02-21T15:54:37.354" v="7427" actId="14100"/>
          <ac:grpSpMkLst>
            <pc:docMk/>
            <pc:sldMk cId="1602992341" sldId="497"/>
            <ac:grpSpMk id="7" creationId="{93DE7678-F30E-2D54-8D18-F6581A5D12E5}"/>
          </ac:grpSpMkLst>
        </pc:grpChg>
      </pc:sldChg>
      <pc:sldChg chg="addSp delSp modSp add mod">
        <pc:chgData name="Michael Hill" userId="41dba03d-e58d-4389-9894-554c10310ba4" providerId="ADAL" clId="{E93B8651-2583-4BB6-AE77-C90449BAE08B}" dt="2025-02-21T16:05:27.640" v="7779" actId="478"/>
        <pc:sldMkLst>
          <pc:docMk/>
          <pc:sldMk cId="871616361" sldId="498"/>
        </pc:sldMkLst>
        <pc:spChg chg="add mod">
          <ac:chgData name="Michael Hill" userId="41dba03d-e58d-4389-9894-554c10310ba4" providerId="ADAL" clId="{E93B8651-2583-4BB6-AE77-C90449BAE08B}" dt="2025-02-21T16:05:25.022" v="7778" actId="20577"/>
          <ac:spMkLst>
            <pc:docMk/>
            <pc:sldMk cId="871616361" sldId="498"/>
            <ac:spMk id="11" creationId="{0AA4EDF3-3C81-465E-0046-3A268FF16EEB}"/>
          </ac:spMkLst>
        </pc:spChg>
        <pc:picChg chg="add mod">
          <ac:chgData name="Michael Hill" userId="41dba03d-e58d-4389-9894-554c10310ba4" providerId="ADAL" clId="{E93B8651-2583-4BB6-AE77-C90449BAE08B}" dt="2025-02-21T16:05:05.909" v="7694" actId="1076"/>
          <ac:picMkLst>
            <pc:docMk/>
            <pc:sldMk cId="871616361" sldId="498"/>
            <ac:picMk id="10" creationId="{536D023F-1FA3-4B32-EF05-6962D4CA63E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2A0E-95C2-43DC-2861-20BCC5D0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0673-CAFF-9EE0-1B6E-9DD8CFA3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F06C-335B-8E6D-C207-A27CC857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1558-5553-CAD4-E039-4805E11D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511D-4C2C-A653-2524-9E0D0F6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E78F-59F6-27D7-55F4-AC3E009E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FA41-96FC-08C4-1550-D5B67505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9211-2DC1-66C1-664D-3CE4279F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C1DF-E2F3-75F8-5C18-22E40DB5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51F4-3CC5-E620-4B49-77E26059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574D7-5CC0-229C-1E4D-4259E3AD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23502-FE67-6E6B-05B6-0B476CC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0264-479B-5B14-996D-02BA08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D37F-ABC0-AF20-29A1-4272386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1F11-7D19-E831-B3C5-03BDD027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DF6B-4196-513E-4B79-1BA01C7A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F0A5-753B-581B-10B3-17691C07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11A7-BDE8-E4EC-ABD3-08E3B89B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637E-ED33-2BB1-4FF1-3C82A0D6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4B1A-D41E-B1AC-628A-0FCF488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93F0-E92A-3788-2060-BE0D0A88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D8BE-B165-6EE7-ED25-EBDCBB8C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8C57-0CED-6D98-92AA-4C61B30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E8F8-0936-A8D9-6F9E-6F8C1B55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BC5D-542B-814D-0839-35219FAE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B0E6-A6C6-21D3-149A-F737F32E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EA9-2C7A-BFDC-D420-5CAE2508C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4AE2-4023-D10F-86D4-6053B7A9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3108-AEFF-97C7-090A-FEE21E7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17EB-1822-4DEA-BC31-BB0021AD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19C1-A991-259D-54B8-1779F478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93D1-A3D7-D459-B35B-910B450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692D-D890-DC05-6CB5-31796CEE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0491-2643-7CEF-8DF7-9FCA4020C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DD468-A762-86F5-6E3B-321050E85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0688E-7B4E-3EF3-76F4-0A91DFBD3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55A7-6C2D-04EB-BC56-D67EAE8B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CE67F-906A-05D5-908E-FD6D813B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6CA14-88F8-E220-F014-5F92CE01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999D-88DB-49B8-8146-06EBFA0F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7224B-7E10-F5E9-B353-84A53C75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1E90C-6FB8-8345-A3D3-2D5AC5B8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99401-8F11-BAA8-504B-548A248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DBE15-46B1-BE65-7A28-688CC39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BDCE7-D766-71F7-B584-B9C8275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4C1C-8461-8968-B6E6-518FC0D4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00C6-532F-C99A-E6FE-A147ED51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8479-B369-3354-01CC-1B562B5A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F9220-95F5-56D4-5FEF-27B0E3EB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5C74-D1F7-51C5-D75A-9062387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3B8C4-9D64-68EF-64E2-AF0AFA0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48BE-7BA3-8742-8D16-6E9C5509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E492-35EB-4466-7C09-74842614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1F4D-06E8-B2FB-435D-1C32E9F0A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E018-544E-C888-D331-5E5DF789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F9E6-F2B8-7FA0-31A0-E83991C5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2A5B4-0B11-DF1E-7C94-F3002127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3-893F-E641-86D2-E0526DE1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D9EDA-1997-F916-BE26-6972C073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74C0-723A-7964-335B-83690AFE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987D-183F-022F-3883-40B115949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DDA48-E58B-4B8E-8E38-4CDAF2E248C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C38F-19EF-9CB6-6C67-F2633B70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96E5-0DB3-8C8C-37DE-C72BBE6D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5EA5256B-9573-1D62-6C08-49DD4AC0AF67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8EAAE1-06B4-D79A-9946-32A21B2D4BF2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12B0C25A-F776-F00E-333F-03CC2767D2C7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214A-C5D2-B455-68C4-8D07C7E7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8031" y="1047003"/>
            <a:ext cx="5810602" cy="28266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Resource Management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989"/>
            <a:ext cx="9144000" cy="7148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6.1.5: Operating System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6.0 – RESOURCE MANAGEMENT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803791-3323-5BB2-D425-9F43F6234F41}"/>
              </a:ext>
            </a:extLst>
          </p:cNvPr>
          <p:cNvGrpSpPr/>
          <p:nvPr/>
        </p:nvGrpSpPr>
        <p:grpSpPr>
          <a:xfrm rot="10800000">
            <a:off x="800023" y="1526978"/>
            <a:ext cx="6496493" cy="2439669"/>
            <a:chOff x="2551296" y="-377151"/>
            <a:chExt cx="6496493" cy="2439669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15D0F600-D785-7A03-FE44-8FBDC5F8905E}"/>
                </a:ext>
              </a:extLst>
            </p:cNvPr>
            <p:cNvSpPr/>
            <p:nvPr/>
          </p:nvSpPr>
          <p:spPr>
            <a:xfrm rot="16200000">
              <a:off x="5096879" y="-1424341"/>
              <a:ext cx="2439669" cy="4534049"/>
            </a:xfrm>
            <a:prstGeom prst="trapezoid">
              <a:avLst>
                <a:gd name="adj" fmla="val 20878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 rot="10800000">
              <a:off x="2551296" y="131340"/>
              <a:ext cx="6496493" cy="1569660"/>
            </a:xfrm>
            <a:prstGeom prst="rect">
              <a:avLst/>
            </a:prstGeom>
            <a:noFill/>
            <a:scene3d>
              <a:camera prst="perspectiveContrastingLeftFacing" fov="5400000">
                <a:rot lat="0" lon="192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ln w="381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TOPIC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10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9CFA20-C130-2E1E-7BDB-E23B6C9D4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31BF5722-7FC8-52CA-B3E6-5346AA4BBD0C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A6BBD6-B6F3-2931-683A-9922971AA9D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7AFBB921-7EB3-8463-45FF-23EB314812E0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597431D-2108-24F6-3FFC-3B01B54AE5DE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41A4B3-39FA-8CC6-118D-9212C0DCC680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17F4C2-D921-EF78-27CA-7B79ADCCA43C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6.1.5 – ROLE OF THE OS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293B483-7A24-9900-1CA1-52AD382206EF}"/>
              </a:ext>
            </a:extLst>
          </p:cNvPr>
          <p:cNvGrpSpPr/>
          <p:nvPr/>
        </p:nvGrpSpPr>
        <p:grpSpPr>
          <a:xfrm>
            <a:off x="358570" y="1045596"/>
            <a:ext cx="6699243" cy="1502321"/>
            <a:chOff x="812225" y="1424872"/>
            <a:chExt cx="8392632" cy="15023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B00607-4454-BE10-6A9C-C67258DDA794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6DC108-B2F8-E572-ECD2-3515C02F2068}"/>
                </a:ext>
              </a:extLst>
            </p:cNvPr>
            <p:cNvSpPr txBox="1"/>
            <p:nvPr/>
          </p:nvSpPr>
          <p:spPr>
            <a:xfrm>
              <a:off x="896918" y="1480643"/>
              <a:ext cx="822323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PROGRAM MANAGEMENT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3C6FFEA7-6ACA-84D6-74E0-3CA37D676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3"/>
            <a:ext cx="5438570" cy="483258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To provide these functionalities, the OS must keep track of the currently running programs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You can see your computer do this in real time by opening the task manager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It also shows how much of each resource is being used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67FB99-ADE8-5397-1545-0A7ED1D03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106" y="2290385"/>
            <a:ext cx="5438570" cy="396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747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7D65BE-AD3E-4BCB-136D-307F03397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6CCA67E3-9E79-C673-10F2-C865B080FB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0258A8-03C5-0D46-6554-16385C43F2B1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84AC292E-9D10-97AE-E696-0113A2A0E97B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6A4BDA-B935-907C-46F1-F497EE9EE327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CC2FEA-2D5F-07D1-5850-45895AAD1EB3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C25959-B3DE-757B-C1FD-090AD2C7DC31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6.1.5 – ROLE OF THE OS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FC232B4-3137-384E-A6AA-989BEF19A1DB}"/>
              </a:ext>
            </a:extLst>
          </p:cNvPr>
          <p:cNvGrpSpPr/>
          <p:nvPr/>
        </p:nvGrpSpPr>
        <p:grpSpPr>
          <a:xfrm>
            <a:off x="358570" y="1045596"/>
            <a:ext cx="343449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B3B65A-012B-46AB-8DB9-BAEBF1853D8F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CF6A9A-B3D2-62DF-F05F-CF844DD0DC54}"/>
                </a:ext>
              </a:extLst>
            </p:cNvPr>
            <p:cNvSpPr txBox="1"/>
            <p:nvPr/>
          </p:nvSpPr>
          <p:spPr>
            <a:xfrm>
              <a:off x="896917" y="1480643"/>
              <a:ext cx="82232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ADDRESSES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231466C2-7048-41F9-50BE-1E678EA37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OS must keep track of the location of the programs within RAM to achieve these functions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logical location of items in memory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Variable names don’t represent where values are stored in memory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OS converts the logical addresses into physical RAM hardware addresses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way the computer can actually fetch that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process is called </a:t>
            </a:r>
            <a:r>
              <a:rPr lang="en-US" sz="2800" b="1" dirty="0">
                <a:solidFill>
                  <a:schemeClr val="bg1"/>
                </a:solidFill>
              </a:rPr>
              <a:t>Address Binding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171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F33A27-B650-5BCF-CC8B-1320F4115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539DA18D-2196-8123-809B-7120AACE58B0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90954D-E9FE-4734-2648-3F311B5554E4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F16635E0-AA2F-5A92-4911-452EB06A3B8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9152F3-28C3-06C3-073B-BD48FDE7EC90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BAA48B-EE57-FAB1-4A8E-01C77AB4E306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6A23241-E59A-EA15-EADB-272FA0094196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6.1.5 – ROLE OF THE OS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B48EF07-CE10-8ACB-4CC5-01101744B23E}"/>
              </a:ext>
            </a:extLst>
          </p:cNvPr>
          <p:cNvGrpSpPr/>
          <p:nvPr/>
        </p:nvGrpSpPr>
        <p:grpSpPr>
          <a:xfrm>
            <a:off x="358570" y="1045596"/>
            <a:ext cx="343449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1FCDF8-8193-05D8-2E86-7930FFA09E16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B35B649-7BC0-C340-14A7-ECB3D136755D}"/>
                </a:ext>
              </a:extLst>
            </p:cNvPr>
            <p:cNvSpPr txBox="1"/>
            <p:nvPr/>
          </p:nvSpPr>
          <p:spPr>
            <a:xfrm>
              <a:off x="896917" y="1480643"/>
              <a:ext cx="82232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SWAPPING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EA6DCF9D-51A0-1A81-76AA-8B954AA24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happens when RAM fills up, even with the OS on its best behavior?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OS will have to swap out a process (or parts of one) to your secondary storage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will then be brought back in to RAM to continue running the program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Swapping </a:t>
            </a:r>
            <a:r>
              <a:rPr lang="en-US" sz="3200" dirty="0">
                <a:solidFill>
                  <a:schemeClr val="bg1"/>
                </a:solidFill>
              </a:rPr>
              <a:t>is a vague term for this, but how does it actually work?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52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3ADFF6-E123-9B91-3606-1815A870D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AD7ED320-977D-7E65-7E99-3E288464707A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7EC399-8D19-9A5E-2468-BF293FBB09AF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8865D7E0-7FB6-24C7-9A81-E34F05695C0A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8D0894-566B-0A97-CBA8-CC48A6D441A5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1CA0D3-497B-9234-A122-1FEB89072531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910AE21-B8C9-FADA-4063-DEF83FEE9339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6.1.5 – ROLE OF THE OS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887347E-F939-5E8D-5B7D-B45543690EB2}"/>
              </a:ext>
            </a:extLst>
          </p:cNvPr>
          <p:cNvGrpSpPr/>
          <p:nvPr/>
        </p:nvGrpSpPr>
        <p:grpSpPr>
          <a:xfrm>
            <a:off x="358571" y="1045596"/>
            <a:ext cx="2628470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C1C96F-C411-821B-B061-76F805BDD85C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4E6D37-A5ED-B594-459F-5876E2C97BAA}"/>
                </a:ext>
              </a:extLst>
            </p:cNvPr>
            <p:cNvSpPr txBox="1"/>
            <p:nvPr/>
          </p:nvSpPr>
          <p:spPr>
            <a:xfrm>
              <a:off x="896917" y="1480643"/>
              <a:ext cx="82232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PAGING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D6D8E05E-A86D-6CFC-16A2-9BBB340FC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We talked briefly about paging during our last unit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Paging </a:t>
            </a:r>
            <a:r>
              <a:rPr lang="en-US" sz="3200" dirty="0">
                <a:solidFill>
                  <a:schemeClr val="bg1"/>
                </a:solidFill>
              </a:rPr>
              <a:t>is an implementation of virtual memory, which allows the OS to use secondary storage as if it was RAM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the OS needs something to be in RAM that’s in secondary storage, a group of data (called a page), is swapped out from RAM to the disk, and a group is brough into RAM off the disk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happens when data constantly gets swapped to and from the disk?</a:t>
            </a:r>
          </a:p>
        </p:txBody>
      </p:sp>
    </p:spTree>
    <p:extLst>
      <p:ext uri="{BB962C8B-B14F-4D97-AF65-F5344CB8AC3E}">
        <p14:creationId xmlns:p14="http://schemas.microsoft.com/office/powerpoint/2010/main" val="1132946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BBDE5F-9CFF-F924-6910-365CB6BCA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B6E266B2-5FC9-C39C-B980-E984328A35A4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14CC93-17E4-8122-EC2D-4636B10E70C0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09DDF8B4-6D7A-3732-730A-BBFC04872E18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F56741-B61F-0EC4-18E7-F19E8AF8C020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A4C82E-98C2-5F6C-E46A-4AD9D1EBB45F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D85F8C-CD83-8CD4-8730-F3C9D70347EB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6.1.5 – ROLE OF THE OS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9FE9F55-6A16-D831-AD5F-E444E2F5D940}"/>
              </a:ext>
            </a:extLst>
          </p:cNvPr>
          <p:cNvGrpSpPr/>
          <p:nvPr/>
        </p:nvGrpSpPr>
        <p:grpSpPr>
          <a:xfrm>
            <a:off x="358570" y="1045596"/>
            <a:ext cx="3278709" cy="1502321"/>
            <a:chOff x="812225" y="1424872"/>
            <a:chExt cx="8392632" cy="15023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37CF40E-A11F-B2EA-27F2-7DB08441EEDB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D7DC48-4A93-C4E3-C27E-2709347DFA6D}"/>
                </a:ext>
              </a:extLst>
            </p:cNvPr>
            <p:cNvSpPr txBox="1"/>
            <p:nvPr/>
          </p:nvSpPr>
          <p:spPr>
            <a:xfrm>
              <a:off x="896919" y="1480643"/>
              <a:ext cx="822323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THRASHING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41213D2B-5C04-CAE2-18C4-10A12DB09B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Thrashing</a:t>
            </a:r>
            <a:r>
              <a:rPr lang="en-US" sz="3200" dirty="0">
                <a:solidFill>
                  <a:schemeClr val="bg1"/>
                </a:solidFill>
              </a:rPr>
              <a:t> occurs when pages of memory get swapped in and out constantly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This is a large performance penalty if the OS constantly must rely on the slower secondary storage</a:t>
            </a:r>
          </a:p>
        </p:txBody>
      </p:sp>
      <p:pic>
        <p:nvPicPr>
          <p:cNvPr id="13314" name="Picture 2" descr="Thrash - Pokémon Wiki - Neoseeker">
            <a:extLst>
              <a:ext uri="{FF2B5EF4-FFF2-40B4-BE49-F238E27FC236}">
                <a16:creationId xmlns:a16="http://schemas.microsoft.com/office/drawing/2014/main" id="{5AD21DF3-3726-2612-BC67-FD89BB076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146" y="4310084"/>
            <a:ext cx="3297996" cy="247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286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75BE5F-D9CF-E11F-62E3-680701FF7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35E63DD6-F414-12C2-5971-E7C60FCD88B6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016C72-B34E-8F64-88A8-506B0079662B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8606C7FD-F977-94D5-9DA1-F240DA765C19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182C8B-05A1-7EB5-B8EA-7F6EBFC6C848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924123-9056-0EE5-C924-A67DAD5A45D6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A6EB40-CDEA-5804-B591-8FA8C0393DB4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6.1.5 – ROLE OF THE OS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EBD7825-A376-2EEC-9A0E-DFAFC06CD183}"/>
              </a:ext>
            </a:extLst>
          </p:cNvPr>
          <p:cNvGrpSpPr/>
          <p:nvPr/>
        </p:nvGrpSpPr>
        <p:grpSpPr>
          <a:xfrm>
            <a:off x="358571" y="1045596"/>
            <a:ext cx="2506550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EEA6BC-0D4B-8F85-BF16-DDC44A48F57A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B8C004-C7C7-329A-6EF4-B7A2C7576197}"/>
                </a:ext>
              </a:extLst>
            </p:cNvPr>
            <p:cNvSpPr txBox="1"/>
            <p:nvPr/>
          </p:nvSpPr>
          <p:spPr>
            <a:xfrm>
              <a:off x="896919" y="1480643"/>
              <a:ext cx="822323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SLICING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F8A6513F-5520-BFFA-9E30-04134AC06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So, we’ve talked about how the system handles multiple programs in memory, but what about with the CPU?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 </a:t>
            </a:r>
            <a:r>
              <a:rPr lang="en-US" sz="3200" b="1" dirty="0">
                <a:solidFill>
                  <a:schemeClr val="bg1"/>
                </a:solidFill>
              </a:rPr>
              <a:t>slice</a:t>
            </a:r>
            <a:r>
              <a:rPr lang="en-US" sz="3200" dirty="0">
                <a:solidFill>
                  <a:schemeClr val="bg1"/>
                </a:solidFill>
              </a:rPr>
              <a:t> is the time given to each program in a multitasking or multiprogramming system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After a time slice is up, the CPU switches to the next program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typically happens in millisecond intervals, so it’s unnoticeable to us and makes the computer appear smooth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Multiple time slices are run at once on multiprocessor computers</a:t>
            </a:r>
          </a:p>
        </p:txBody>
      </p:sp>
      <p:pic>
        <p:nvPicPr>
          <p:cNvPr id="12290" name="Picture 2" descr="Slicing Banana Illustration - Twinkl">
            <a:extLst>
              <a:ext uri="{FF2B5EF4-FFF2-40B4-BE49-F238E27FC236}">
                <a16:creationId xmlns:a16="http://schemas.microsoft.com/office/drawing/2014/main" id="{DD8631D2-9A91-1054-798A-350FEED92D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32" r="27286"/>
          <a:stretch/>
        </p:blipFill>
        <p:spPr bwMode="auto">
          <a:xfrm>
            <a:off x="10534224" y="2758366"/>
            <a:ext cx="1568032" cy="163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802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107B50-A478-A266-757B-DF444C2AF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1638D630-0A24-C11F-8956-8BA8A806B366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7D35FC-8C31-C319-728F-DAE91A2FA123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CAFC9718-3A5C-75C9-EBE0-2700B8B9DA29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E3F39BA-7BA3-F573-2281-9457DB5492D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A598BF-4842-6431-00D0-7598738F39F4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F9B64D-241A-09B4-C9A0-FC4601D4A618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6.1.5 – ROLE OF THE OS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272F243-5BB5-910A-FC86-41368F91F4D1}"/>
              </a:ext>
            </a:extLst>
          </p:cNvPr>
          <p:cNvGrpSpPr/>
          <p:nvPr/>
        </p:nvGrpSpPr>
        <p:grpSpPr>
          <a:xfrm>
            <a:off x="358571" y="1045596"/>
            <a:ext cx="3549642" cy="1502321"/>
            <a:chOff x="812225" y="1424872"/>
            <a:chExt cx="8392632" cy="15023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9F467E2-A881-7784-0EB5-52457DB83F90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A81718-798B-572A-B4AD-156F6477A59F}"/>
                </a:ext>
              </a:extLst>
            </p:cNvPr>
            <p:cNvSpPr txBox="1"/>
            <p:nvPr/>
          </p:nvSpPr>
          <p:spPr>
            <a:xfrm>
              <a:off x="896920" y="1480643"/>
              <a:ext cx="8223232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INTERRUPTS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8AE14608-76B2-7F95-9D2F-BEADD0E91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To actually switch tasks the OS sends out </a:t>
            </a:r>
            <a:r>
              <a:rPr lang="en-US" sz="3200" b="1" dirty="0">
                <a:solidFill>
                  <a:schemeClr val="bg1"/>
                </a:solidFill>
              </a:rPr>
              <a:t>Interrupts</a:t>
            </a:r>
            <a:r>
              <a:rPr lang="en-US" sz="3200" dirty="0">
                <a:solidFill>
                  <a:schemeClr val="bg1"/>
                </a:solidFill>
              </a:rPr>
              <a:t> that suspend a current process	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It then identifies the next process to be executed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next process is chosen by a process called a scheduler that gets run once every time slice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Modern OSes can remember the state that programs were in so switching can be resumed exactly precisely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How does the scheduler decide which program gets to run next?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793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313C10-F22A-1FD0-F725-0D2057CF3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1B2D563F-202D-D9A5-F5E6-F64E123808E2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0C142E-75F1-620D-499A-E037B74B2F1C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41DF9DB0-DA3B-F572-66A6-601F7ED849EC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D798396-AF24-5A7F-6331-9A2A810A3BE2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2EC6845-DF12-27AD-23B9-BB908BACB4A3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527690-823D-2981-EA7D-11AF12F90363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6.1.5 – ROLE OF THE OS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ED119F1-AAF3-9845-4DEA-352626856561}"/>
              </a:ext>
            </a:extLst>
          </p:cNvPr>
          <p:cNvGrpSpPr/>
          <p:nvPr/>
        </p:nvGrpSpPr>
        <p:grpSpPr>
          <a:xfrm>
            <a:off x="358571" y="1045596"/>
            <a:ext cx="2682656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CE39A7-4A2E-F3B8-5DF3-D7E1ADD9C34D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DD9552D-6D79-43B6-E728-3C35069F9185}"/>
                </a:ext>
              </a:extLst>
            </p:cNvPr>
            <p:cNvSpPr txBox="1"/>
            <p:nvPr/>
          </p:nvSpPr>
          <p:spPr>
            <a:xfrm>
              <a:off x="896921" y="1480643"/>
              <a:ext cx="822323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PRIORITY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5BBC5AF4-8224-7DCB-69A3-48301F6DA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60567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scheduler has a few options to decide which program goes next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We will discuss these in depth during our next lesson</a:t>
            </a:r>
          </a:p>
        </p:txBody>
      </p:sp>
    </p:spTree>
    <p:extLst>
      <p:ext uri="{BB962C8B-B14F-4D97-AF65-F5344CB8AC3E}">
        <p14:creationId xmlns:p14="http://schemas.microsoft.com/office/powerpoint/2010/main" val="1359696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4D6E91-A649-FEED-A973-B5D93D66A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683E6143-7E08-2E92-A878-8A6B419F99F1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F30199-D64B-7CE9-0FB7-7B8686CB0BD6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15C563EF-3AC2-2176-ABA8-788EF1C513E5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EC38E4D-645C-9AC0-C408-56B2EFD8DC1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7F98BA-C348-5191-8F18-8DD3DDE2B6E9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501CFE-3E4F-A482-DBBF-90565303CE12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6.1.5 – ROLE OF THE OS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2D5699E-1C29-4893-E85C-79B38ECE55AE}"/>
              </a:ext>
            </a:extLst>
          </p:cNvPr>
          <p:cNvGrpSpPr/>
          <p:nvPr/>
        </p:nvGrpSpPr>
        <p:grpSpPr>
          <a:xfrm>
            <a:off x="358571" y="1045596"/>
            <a:ext cx="6868576" cy="2856538"/>
            <a:chOff x="812225" y="1424872"/>
            <a:chExt cx="8392632" cy="28565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926B76-413E-C4CB-0F4F-679914FD4D7C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CDA381-1469-15BB-09D8-A5DDD83F3C94}"/>
                </a:ext>
              </a:extLst>
            </p:cNvPr>
            <p:cNvSpPr txBox="1"/>
            <p:nvPr/>
          </p:nvSpPr>
          <p:spPr>
            <a:xfrm>
              <a:off x="896922" y="1480643"/>
              <a:ext cx="8223234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MANAGING PERIPHERALS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C749E005-8C65-D739-CA94-2D4FE3A15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60567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Peripherals have a lot of variety as they vary in characteristics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Device Drivers</a:t>
            </a:r>
            <a:r>
              <a:rPr lang="en-US" sz="3200" dirty="0">
                <a:solidFill>
                  <a:schemeClr val="bg1"/>
                </a:solidFill>
              </a:rPr>
              <a:t> help to handle all peripheral communication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These are small programs that are specialized to certain devices</a:t>
            </a:r>
          </a:p>
        </p:txBody>
      </p:sp>
    </p:spTree>
    <p:extLst>
      <p:ext uri="{BB962C8B-B14F-4D97-AF65-F5344CB8AC3E}">
        <p14:creationId xmlns:p14="http://schemas.microsoft.com/office/powerpoint/2010/main" val="4286991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F93A9F-16A2-9709-3414-2E25879F7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652D5CCC-C8E6-F226-C7BB-FFF9AED009B7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20E6C9-9396-EE87-5F99-0C2A53E345C6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75487AE2-6601-3786-1C95-A36E9E74DC46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73A856E-A568-203C-552A-D053B25BCA08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B8202B-593B-4E76-D229-5B4ACAFB4E9F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E14AC1-95EF-FC48-3286-6829A0D005F2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6.1.5 – ROLE OF THE OS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CC74192-1D95-D67C-D925-AD89455EF561}"/>
              </a:ext>
            </a:extLst>
          </p:cNvPr>
          <p:cNvGrpSpPr/>
          <p:nvPr/>
        </p:nvGrpSpPr>
        <p:grpSpPr>
          <a:xfrm>
            <a:off x="358571" y="1045596"/>
            <a:ext cx="6868576" cy="2856538"/>
            <a:chOff x="812225" y="1424872"/>
            <a:chExt cx="8392632" cy="28565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17CB09-1F37-C018-41D4-A3389D2D1847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41E29D8-491B-288A-DC5D-A07B2EDF58DC}"/>
                </a:ext>
              </a:extLst>
            </p:cNvPr>
            <p:cNvSpPr txBox="1"/>
            <p:nvPr/>
          </p:nvSpPr>
          <p:spPr>
            <a:xfrm>
              <a:off x="896922" y="1480643"/>
              <a:ext cx="8223234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MANAGING PERIPHERALS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1E82F73F-3364-36D2-57C8-56C2172DF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60567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Peripherals that provide input often use </a:t>
            </a:r>
            <a:r>
              <a:rPr lang="en-US" sz="3200" i="1" dirty="0">
                <a:solidFill>
                  <a:schemeClr val="bg1"/>
                </a:solidFill>
              </a:rPr>
              <a:t>interrupts</a:t>
            </a:r>
            <a:r>
              <a:rPr lang="en-US" sz="3200" dirty="0">
                <a:solidFill>
                  <a:schemeClr val="bg1"/>
                </a:solidFill>
              </a:rPr>
              <a:t> to ensure the program feels responsive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Whenever I use my mouse, the computer immediately responds, rather than waiting for the mouse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Interrupts can also be served by internal components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you fetch data from secondary storage, an interrupt is served</a:t>
            </a:r>
          </a:p>
        </p:txBody>
      </p:sp>
    </p:spTree>
    <p:extLst>
      <p:ext uri="{BB962C8B-B14F-4D97-AF65-F5344CB8AC3E}">
        <p14:creationId xmlns:p14="http://schemas.microsoft.com/office/powerpoint/2010/main" val="928311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C2BA5A3-C783-B3E5-EF1D-2F30AA043D59}"/>
              </a:ext>
            </a:extLst>
          </p:cNvPr>
          <p:cNvSpPr/>
          <p:nvPr/>
        </p:nvSpPr>
        <p:spPr>
          <a:xfrm rot="1774420">
            <a:off x="7917712" y="2177989"/>
            <a:ext cx="1246459" cy="124645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12 Points 26">
            <a:extLst>
              <a:ext uri="{FF2B5EF4-FFF2-40B4-BE49-F238E27FC236}">
                <a16:creationId xmlns:a16="http://schemas.microsoft.com/office/drawing/2014/main" id="{3348FCC1-05B0-1808-A072-67387F53C4D6}"/>
              </a:ext>
            </a:extLst>
          </p:cNvPr>
          <p:cNvSpPr/>
          <p:nvPr/>
        </p:nvSpPr>
        <p:spPr>
          <a:xfrm>
            <a:off x="2573079" y="3101020"/>
            <a:ext cx="1624418" cy="1624418"/>
          </a:xfrm>
          <a:prstGeom prst="star12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6EF97AED-271D-8A00-05A2-622CDA5F60EE}"/>
              </a:ext>
            </a:extLst>
          </p:cNvPr>
          <p:cNvSpPr/>
          <p:nvPr/>
        </p:nvSpPr>
        <p:spPr>
          <a:xfrm rot="19766584">
            <a:off x="6781740" y="5458459"/>
            <a:ext cx="2934586" cy="1149461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AGENDA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F240D6-E4E8-DA74-8619-9E67B9BDE87A}"/>
              </a:ext>
            </a:extLst>
          </p:cNvPr>
          <p:cNvGrpSpPr/>
          <p:nvPr/>
        </p:nvGrpSpPr>
        <p:grpSpPr>
          <a:xfrm>
            <a:off x="3749498" y="80652"/>
            <a:ext cx="4335402" cy="6526172"/>
            <a:chOff x="3749498" y="80652"/>
            <a:chExt cx="4335402" cy="652617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3D2AA47-E69F-CAF3-1099-C7DD7DAB0D66}"/>
                </a:ext>
              </a:extLst>
            </p:cNvPr>
            <p:cNvSpPr/>
            <p:nvPr/>
          </p:nvSpPr>
          <p:spPr>
            <a:xfrm>
              <a:off x="3749498" y="1038990"/>
              <a:ext cx="4335402" cy="5567834"/>
            </a:xfrm>
            <a:prstGeom prst="rect">
              <a:avLst/>
            </a:prstGeom>
            <a:solidFill>
              <a:srgbClr val="A4673A"/>
            </a:solidFill>
            <a:ln w="76200">
              <a:solidFill>
                <a:srgbClr val="6C3612"/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D429D9-3BCE-004C-07A6-EEF9BDFBD117}"/>
                </a:ext>
              </a:extLst>
            </p:cNvPr>
            <p:cNvSpPr/>
            <p:nvPr/>
          </p:nvSpPr>
          <p:spPr>
            <a:xfrm>
              <a:off x="4004559" y="1331241"/>
              <a:ext cx="3879695" cy="4982582"/>
            </a:xfrm>
            <a:prstGeom prst="rect">
              <a:avLst/>
            </a:prstGeom>
            <a:solidFill>
              <a:srgbClr val="EDEBE3"/>
            </a:solidFill>
            <a:ln w="76200">
              <a:solidFill>
                <a:srgbClr val="AEA89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AAF1D7C-34C4-04A2-2506-5DDAC333265A}"/>
                </a:ext>
              </a:extLst>
            </p:cNvPr>
            <p:cNvSpPr/>
            <p:nvPr/>
          </p:nvSpPr>
          <p:spPr>
            <a:xfrm>
              <a:off x="3931283" y="80652"/>
              <a:ext cx="3971829" cy="1559254"/>
            </a:xfrm>
            <a:custGeom>
              <a:avLst/>
              <a:gdLst>
                <a:gd name="connsiteX0" fmla="*/ 1527546 w 3055090"/>
                <a:gd name="connsiteY0" fmla="*/ 0 h 1199362"/>
                <a:gd name="connsiteX1" fmla="*/ 1963481 w 3055090"/>
                <a:gd name="connsiteY1" fmla="*/ 435935 h 1199362"/>
                <a:gd name="connsiteX2" fmla="*/ 1954625 w 3055090"/>
                <a:gd name="connsiteY2" fmla="*/ 523791 h 1199362"/>
                <a:gd name="connsiteX3" fmla="*/ 1943874 w 3055090"/>
                <a:gd name="connsiteY3" fmla="*/ 558423 h 1199362"/>
                <a:gd name="connsiteX4" fmla="*/ 3043548 w 3055090"/>
                <a:gd name="connsiteY4" fmla="*/ 558423 h 1199362"/>
                <a:gd name="connsiteX5" fmla="*/ 3047204 w 3055090"/>
                <a:gd name="connsiteY5" fmla="*/ 567413 h 1199362"/>
                <a:gd name="connsiteX6" fmla="*/ 3055090 w 3055090"/>
                <a:gd name="connsiteY6" fmla="*/ 626032 h 1199362"/>
                <a:gd name="connsiteX7" fmla="*/ 1527545 w 3055090"/>
                <a:gd name="connsiteY7" fmla="*/ 1199362 h 1199362"/>
                <a:gd name="connsiteX8" fmla="*/ 0 w 3055090"/>
                <a:gd name="connsiteY8" fmla="*/ 626032 h 1199362"/>
                <a:gd name="connsiteX9" fmla="*/ 7887 w 3055090"/>
                <a:gd name="connsiteY9" fmla="*/ 567413 h 1199362"/>
                <a:gd name="connsiteX10" fmla="*/ 11542 w 3055090"/>
                <a:gd name="connsiteY10" fmla="*/ 558423 h 1199362"/>
                <a:gd name="connsiteX11" fmla="*/ 1111218 w 3055090"/>
                <a:gd name="connsiteY11" fmla="*/ 558423 h 1199362"/>
                <a:gd name="connsiteX12" fmla="*/ 1100468 w 3055090"/>
                <a:gd name="connsiteY12" fmla="*/ 523791 h 1199362"/>
                <a:gd name="connsiteX13" fmla="*/ 1091611 w 3055090"/>
                <a:gd name="connsiteY13" fmla="*/ 435935 h 1199362"/>
                <a:gd name="connsiteX14" fmla="*/ 1527546 w 3055090"/>
                <a:gd name="connsiteY14" fmla="*/ 0 h 1199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55090" h="1199362">
                  <a:moveTo>
                    <a:pt x="1527546" y="0"/>
                  </a:moveTo>
                  <a:cubicBezTo>
                    <a:pt x="1768306" y="0"/>
                    <a:pt x="1963481" y="195175"/>
                    <a:pt x="1963481" y="435935"/>
                  </a:cubicBezTo>
                  <a:cubicBezTo>
                    <a:pt x="1963481" y="466030"/>
                    <a:pt x="1960432" y="495413"/>
                    <a:pt x="1954625" y="523791"/>
                  </a:cubicBezTo>
                  <a:lnTo>
                    <a:pt x="1943874" y="558423"/>
                  </a:lnTo>
                  <a:lnTo>
                    <a:pt x="3043548" y="558423"/>
                  </a:lnTo>
                  <a:lnTo>
                    <a:pt x="3047204" y="567413"/>
                  </a:lnTo>
                  <a:cubicBezTo>
                    <a:pt x="3052419" y="586686"/>
                    <a:pt x="3055090" y="606242"/>
                    <a:pt x="3055090" y="626032"/>
                  </a:cubicBezTo>
                  <a:cubicBezTo>
                    <a:pt x="3055090" y="942673"/>
                    <a:pt x="2371185" y="1199362"/>
                    <a:pt x="1527545" y="1199362"/>
                  </a:cubicBezTo>
                  <a:cubicBezTo>
                    <a:pt x="683905" y="1199362"/>
                    <a:pt x="0" y="942673"/>
                    <a:pt x="0" y="626032"/>
                  </a:cubicBezTo>
                  <a:cubicBezTo>
                    <a:pt x="0" y="606242"/>
                    <a:pt x="2672" y="586686"/>
                    <a:pt x="7887" y="567413"/>
                  </a:cubicBezTo>
                  <a:lnTo>
                    <a:pt x="11542" y="558423"/>
                  </a:lnTo>
                  <a:lnTo>
                    <a:pt x="1111218" y="558423"/>
                  </a:lnTo>
                  <a:lnTo>
                    <a:pt x="1100468" y="523791"/>
                  </a:lnTo>
                  <a:cubicBezTo>
                    <a:pt x="1094661" y="495413"/>
                    <a:pt x="1091611" y="466030"/>
                    <a:pt x="1091611" y="435935"/>
                  </a:cubicBezTo>
                  <a:cubicBezTo>
                    <a:pt x="1091611" y="195175"/>
                    <a:pt x="1286786" y="0"/>
                    <a:pt x="152754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3834670" y="1778688"/>
            <a:ext cx="4165056" cy="769441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19050">
                  <a:solidFill>
                    <a:sysClr val="windowText" lastClr="000000"/>
                  </a:solidFill>
                </a:ln>
                <a:latin typeface="Bahnschrift SemiBold" panose="020B0502040204020203" pitchFamily="34" charset="0"/>
              </a:rPr>
              <a:t>THE AGENDA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32269FFB-1EF1-D37A-11C3-122EC7244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0742" y="3110465"/>
            <a:ext cx="3821248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Warm Up Question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6.1.1-6.14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Operating Systems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Program Management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Memory and CPU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Paging and Scheduling</a:t>
            </a:r>
          </a:p>
        </p:txBody>
      </p:sp>
    </p:spTree>
    <p:extLst>
      <p:ext uri="{BB962C8B-B14F-4D97-AF65-F5344CB8AC3E}">
        <p14:creationId xmlns:p14="http://schemas.microsoft.com/office/powerpoint/2010/main" val="2681144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4C2C62-0164-6612-DF29-CE706ABD9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B2C92474-5281-CA73-C91A-B014EE59C2E9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589D89-F1AD-12A3-CD0A-728592C3A045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92A4940A-9D24-D0F5-3AF8-BA8691E11AB0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D368AED-A650-FB7B-F762-D4628587C840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8A78C8-219A-40DE-56B3-E8770E34DC02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9F5213-9C9E-B2E5-E58A-46F348C57F4F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6.1.5 – ROLE OF THE OS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3DE7678-F30E-2D54-8D18-F6581A5D12E5}"/>
              </a:ext>
            </a:extLst>
          </p:cNvPr>
          <p:cNvGrpSpPr/>
          <p:nvPr/>
        </p:nvGrpSpPr>
        <p:grpSpPr>
          <a:xfrm>
            <a:off x="358571" y="1045596"/>
            <a:ext cx="4917856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76C5C31-FB97-0214-69B6-C84C32A3154D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644B7B-DD27-F979-DCFA-3192061D2932}"/>
                </a:ext>
              </a:extLst>
            </p:cNvPr>
            <p:cNvSpPr txBox="1"/>
            <p:nvPr/>
          </p:nvSpPr>
          <p:spPr>
            <a:xfrm>
              <a:off x="896921" y="1480643"/>
              <a:ext cx="822323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DEVICE MANAGER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8102A666-5014-4075-1CB8-637B05C16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60567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To get a more in depth look at what our system is doing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And what devices it’s connected to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We can open the Windows Device Manager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Click the Windows key and type </a:t>
            </a:r>
            <a:r>
              <a:rPr lang="en-US" sz="2800" i="1" dirty="0">
                <a:solidFill>
                  <a:schemeClr val="bg1"/>
                </a:solidFill>
              </a:rPr>
              <a:t>device manager</a:t>
            </a:r>
            <a:r>
              <a:rPr lang="en-US" sz="2800" dirty="0">
                <a:solidFill>
                  <a:schemeClr val="bg1"/>
                </a:solidFill>
              </a:rPr>
              <a:t>, and it should be the first thing to pop 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992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638CF3-F53C-64E7-B9BD-3D6B124B5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0C1DA7DC-C281-0039-EB20-08D7852C6B5A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1C7D96-BB1B-6769-5198-59871757018F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16337A55-A068-9C4D-571C-CA98BAD98218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34B52F-B522-5AC1-333B-D10465DF0B8E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97FFD3-7CA3-D6CA-678C-68F216D2E7C4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885753-E9F6-A8A9-8BBE-6849B59BA07E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6.1.5 – ROLE OF THE OS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7D468B2-9C3C-9807-675A-35A64E565F8F}"/>
              </a:ext>
            </a:extLst>
          </p:cNvPr>
          <p:cNvGrpSpPr/>
          <p:nvPr/>
        </p:nvGrpSpPr>
        <p:grpSpPr>
          <a:xfrm>
            <a:off x="358571" y="1045596"/>
            <a:ext cx="4917856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5B9E32-2619-5B28-938C-90CF78E45276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34D30A-9C1E-6BB6-B632-266436923A6D}"/>
                </a:ext>
              </a:extLst>
            </p:cNvPr>
            <p:cNvSpPr txBox="1"/>
            <p:nvPr/>
          </p:nvSpPr>
          <p:spPr>
            <a:xfrm>
              <a:off x="896921" y="1480643"/>
              <a:ext cx="822323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DEVICE MANAGER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36D023F-1FA3-4B32-EF05-6962D4CA6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809" y="1203030"/>
            <a:ext cx="6107620" cy="445194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0AA4EDF3-3C81-465E-0046-3A268FF16EEB}"/>
              </a:ext>
            </a:extLst>
          </p:cNvPr>
          <p:cNvSpPr txBox="1">
            <a:spLocks/>
          </p:cNvSpPr>
          <p:nvPr/>
        </p:nvSpPr>
        <p:spPr>
          <a:xfrm>
            <a:off x="812224" y="2252324"/>
            <a:ext cx="4606443" cy="4605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Here you get the option to disable peripherals or update drivers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616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D6C65D-59DC-17E6-FE73-A420650B5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99EC90D6-B91D-0199-102A-2B1E02434E6A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07BAE3-783C-7C91-4910-59CCD3B5BFE9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3179A914-0F51-77EB-D125-D4411A724F4C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4F1671-14C9-3BC2-D721-604E39CAC4F5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BD693BC-7F33-34EF-8658-8DDE20E56A42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3723B9-AC2D-0376-EC8A-32F58B7FCF2E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6.1.5 – ROLE OF THE OS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CDAF4B-874E-A50B-AFA0-4384E7B560B3}"/>
              </a:ext>
            </a:extLst>
          </p:cNvPr>
          <p:cNvGrpSpPr/>
          <p:nvPr/>
        </p:nvGrpSpPr>
        <p:grpSpPr>
          <a:xfrm>
            <a:off x="358571" y="1045596"/>
            <a:ext cx="6868576" cy="2856538"/>
            <a:chOff x="812225" y="1424872"/>
            <a:chExt cx="8392632" cy="28565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6B1607-74B8-3CED-5960-A848E5A1F233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8A396A0-C367-C89F-BB27-F690E2D384A3}"/>
                </a:ext>
              </a:extLst>
            </p:cNvPr>
            <p:cNvSpPr txBox="1"/>
            <p:nvPr/>
          </p:nvSpPr>
          <p:spPr>
            <a:xfrm>
              <a:off x="896922" y="1480643"/>
              <a:ext cx="8223234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MANAGING PERIPHERALS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538BF00A-1D49-CE2D-7D08-3B43AB369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60567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OS can utilize all of this so developers of applications don’t have to program the hardware details themselves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1500" b="1" i="1" u="sng" dirty="0">
                <a:solidFill>
                  <a:schemeClr val="bg1"/>
                </a:solidFill>
              </a:rPr>
              <a:t>ABSTRACTION</a:t>
            </a:r>
            <a:endParaRPr lang="en-US" sz="9600" b="1" i="1" u="sng" dirty="0">
              <a:solidFill>
                <a:schemeClr val="bg1"/>
              </a:solidFill>
            </a:endParaRPr>
          </a:p>
        </p:txBody>
      </p:sp>
      <p:pic>
        <p:nvPicPr>
          <p:cNvPr id="1026" name="Picture 2" descr="Explosion Fire Flame PNG Image - PurePNG | Free transparent CC0 PNG ...">
            <a:extLst>
              <a:ext uri="{FF2B5EF4-FFF2-40B4-BE49-F238E27FC236}">
                <a16:creationId xmlns:a16="http://schemas.microsoft.com/office/drawing/2014/main" id="{AAE726D5-6BC2-C9A7-5BF7-FC4626633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0"/>
            <a:ext cx="8791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562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EEFE4A-FA95-E4F7-0CFE-7F527FA42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E0D184C3-623C-AC51-360E-B9FCFF7F026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798CF6-C430-EFF2-8412-E340F23899B0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30B2E27F-719E-AB3C-4491-C8EDC5780C4C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E4EB2F-3111-90D6-8467-4F313CC6185F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98A23D-0733-F0EE-79C6-92107079A2A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61B35B-E43E-2592-0ED3-05ED93056665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6.0 – COMPUTER ORGANIZATION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0581EBC-9686-96CC-46C8-8440E3E842A0}"/>
              </a:ext>
            </a:extLst>
          </p:cNvPr>
          <p:cNvGrpSpPr/>
          <p:nvPr/>
        </p:nvGrpSpPr>
        <p:grpSpPr>
          <a:xfrm>
            <a:off x="358569" y="1045596"/>
            <a:ext cx="6121743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8B9729-733D-3C1A-6939-044D5B31F9DA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9EF8C8-7E46-F32A-3969-403F35AED70C}"/>
                </a:ext>
              </a:extLst>
            </p:cNvPr>
            <p:cNvSpPr txBox="1"/>
            <p:nvPr/>
          </p:nvSpPr>
          <p:spPr>
            <a:xfrm>
              <a:off x="896921" y="1480643"/>
              <a:ext cx="82232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VOCAB TO REMEMBER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3D480A74-8A88-5101-9C92-E953BEA64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3433773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Paging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Thrashing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Slicing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Interrupts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Priority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Peripheral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2" descr="Small Brain Wojak : Wojak Feels Guy Stickers For Telegram Bottomless ...">
            <a:extLst>
              <a:ext uri="{FF2B5EF4-FFF2-40B4-BE49-F238E27FC236}">
                <a16:creationId xmlns:a16="http://schemas.microsoft.com/office/drawing/2014/main" id="{0B813FAF-524A-4335-8F9D-942CB2BA7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40963" y="1441921"/>
            <a:ext cx="2808644" cy="280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909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4 0.00741 L 0.00364 0.00741 C 0.00039 0.00857 -0.00365 0.00718 -0.00625 0.01112 C -0.00742 0.01274 -0.00417 0.01528 -0.00287 0.0169 C 0.00312 0.02547 0.00156 0.02431 0.00638 0.02639 C 0.01523 0.02176 0.01432 0.02362 0.02291 0.00973 C 0.02396 0.00834 0.02617 0.00417 0.025 0.00394 C 0.01719 0.00255 0.0095 0.00556 0.00169 0.00625 C 0.00234 0.01459 0.00104 0.02431 0.00364 0.03102 C 0.00612 0.03727 0.01497 0.04051 0.01497 0.04051 C 0.02396 0.02639 0.02187 0.0338 0.02291 0.0051 C 0.02305 0.00186 0.02396 -0.003 0.02226 -0.00439 C 0.01823 -0.0074 0.01341 -0.00509 0.00898 -0.00555 C -0.00078 -0.00277 -0.01068 -0.00162 -0.02018 0.00278 C -0.0237 0.0044 -0.02943 0.00579 -0.02943 0.01227 C -0.02969 0.02362 -0.0237 0.03264 -0.02084 0.04283 C -0.01328 0.03866 -0.00521 0.03658 0.00169 0.02987 C 0.00534 0.02639 0.01068 0.02038 0.00963 0.01343 C 0.00846 0.0044 0.00169 0.00116 -0.00287 -0.00324 C -0.00534 -0.00532 -0.0082 -0.00462 -0.01094 -0.00555 C -0.01198 -0.00324 -0.01419 -0.00162 -0.01419 0.00163 C -0.01485 0.0375 -0.01042 0.03102 0.00638 0.04885 C 0.01055 0.03866 0.01823 0.03079 0.01901 0.01806 C 0.0194 0.01088 0.01055 -0.00833 0.00443 -0.01018 C 1.875E-6 -0.01157 -0.00443 -0.01111 -0.00886 -0.01134 C -0.01198 -0.00833 -0.01628 -0.00717 -0.01823 -0.00208 C -0.02617 0.01968 -0.02162 0.0301 -0.00951 0.03936 C -0.00612 0.0419 -0.00209 0.04005 0.00169 0.04051 C 0.00247 0.0338 0.0082 0.00533 0.00299 -0.00439 C 0.00104 -0.0081 -0.00274 -0.00601 -0.0056 -0.00671 C -0.01289 -0.00208 -0.02214 -0.00162 -0.01693 0.02176 C -0.01563 0.02686 -0.01107 0.02639 -0.0082 0.02871 C -0.00182 0.02408 0.00573 0.02269 0.01107 0.01459 C 0.01536 0.00788 0.01797 -0.00254 0.01901 -0.0125 C 0.01927 -0.01597 0.01601 -0.01712 0.01432 -0.01851 C 0.00768 -0.02384 0.00521 -0.02337 -0.00156 -0.0243 C -0.00365 -0.02361 -0.00716 -0.02569 -0.00755 -0.02199 C -0.00951 -0.00787 -0.00599 -0.00208 -0.00222 0.00625 C 0.01198 0.00024 0.01198 0.00788 0.01432 -0.01504 C 0.01445 -0.0162 0.01393 -0.01736 0.01367 -0.01851 C -0.12214 0.03357 -0.05078 0.0095 -0.3461 0.02871 C -0.57839 0.04399 -0.80417 0.04954 -1.03425 0.05602 " pathEditMode="relative" ptsTypes="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8BB6E6-C153-392E-DC01-C37BA071E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A7218DAC-1FC4-1A88-860C-71B25645E592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065C0-CB52-7548-9F2F-ABAC2E2B3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What’s the difference between multiprogramming, multitasking, multithreading, and multiprocessing?</a:t>
            </a:r>
            <a:endParaRPr lang="pt-BR" sz="2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0084CF6-0535-EB9F-7B22-6B43E0B4EC07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D703F0-5833-4EE5-4AE4-6C03291B9EE1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7791CF-0709-656F-28F5-9373B3BEDB55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</a:t>
              </a:r>
              <a:endParaRPr lang="en-US" sz="4400" b="1" i="1" dirty="0">
                <a:ln w="190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6C82EBB-EECD-5C69-F4BA-FFDF161AE996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4BA0E565-CDCB-AFD9-CED9-7C2ADF935ABC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F9303B33-012A-94A9-478E-66C4D04426B1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8AE085-BBF1-5391-9B6E-C5DA5FB40965}"/>
              </a:ext>
            </a:extLst>
          </p:cNvPr>
          <p:cNvSpPr txBox="1"/>
          <p:nvPr/>
        </p:nvSpPr>
        <p:spPr>
          <a:xfrm>
            <a:off x="1937173" y="1172264"/>
            <a:ext cx="8359055" cy="923330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Bahnschrift SemiBold" panose="020B0502040204020203" pitchFamily="34" charset="0"/>
              </a:rPr>
              <a:t>THE WARM-UP QUESTION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90CA3131-85E1-129E-0772-959CE0DF9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me fire PNG">
            <a:extLst>
              <a:ext uri="{FF2B5EF4-FFF2-40B4-BE49-F238E27FC236}">
                <a16:creationId xmlns:a16="http://schemas.microsoft.com/office/drawing/2014/main" id="{5EE3CED8-6A0F-5B61-7BB9-4B60BA211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5298343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lame fire PNG">
            <a:extLst>
              <a:ext uri="{FF2B5EF4-FFF2-40B4-BE49-F238E27FC236}">
                <a16:creationId xmlns:a16="http://schemas.microsoft.com/office/drawing/2014/main" id="{C5ECC0BF-64E6-F5EA-B448-64C341A4F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5432" y="5227913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lame fire PNG">
            <a:extLst>
              <a:ext uri="{FF2B5EF4-FFF2-40B4-BE49-F238E27FC236}">
                <a16:creationId xmlns:a16="http://schemas.microsoft.com/office/drawing/2014/main" id="{35691C63-57F3-CCCC-AAFB-94E473CE1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826" y="538573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932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849775-7EF0-7A44-330D-3457CF0EF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B8254707-43BC-8600-E121-CE126E536B2E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2A9F28-A067-7053-7908-EE00846AC22B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4E8342-01C2-73F0-4CDF-BEF7BEEF7E87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F350F-131A-988B-9BBB-0BE48937744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</a:t>
              </a:r>
              <a:endParaRPr lang="en-US" sz="4400" b="1" i="1" dirty="0">
                <a:ln w="190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F10053E-B724-E02E-8DA1-C6E43EBD0FA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035B5C86-B4F6-B299-2873-B386B00DE641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835F3A7-FDD2-10BB-4974-BC8915C8F119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30DF31-61D6-8A26-64EA-CD2B4EAB3653}"/>
              </a:ext>
            </a:extLst>
          </p:cNvPr>
          <p:cNvSpPr txBox="1"/>
          <p:nvPr/>
        </p:nvSpPr>
        <p:spPr>
          <a:xfrm>
            <a:off x="2038862" y="1172264"/>
            <a:ext cx="8114275" cy="923330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Bahnschrift SemiBold" panose="020B0502040204020203" pitchFamily="34" charset="0"/>
              </a:rPr>
              <a:t>THE WARM-UP ANSWER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5AE335D0-994D-3B49-9F96-86FFC218F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ACEBC99-8711-D6D1-470E-F16F8F468265}"/>
              </a:ext>
            </a:extLst>
          </p:cNvPr>
          <p:cNvSpPr txBox="1">
            <a:spLocks/>
          </p:cNvSpPr>
          <p:nvPr/>
        </p:nvSpPr>
        <p:spPr>
          <a:xfrm>
            <a:off x="1152228" y="2668514"/>
            <a:ext cx="9144000" cy="41319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Multiprogramming – processor switching which program is running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Multithreading – programs are designed with multiple threads to switch between to utilize the CPU and improve responsiveness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Multitasking – programs give the CPU small tasks to run rather than entire programs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Multiprocessing – a system with multiple processors that’s able to handle multiple programs or tasks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112173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C85A12-07FA-CB1D-84B3-EDE83D0E1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153FA0E4-A80D-44BE-9100-E28E415B5B29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C54935-1374-E819-EB25-802C0D2102E5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E49AA1E0-7FC2-625D-391A-01E812C4EB6D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61AF35-46F0-E53D-75AA-DE8D04ABD8E6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7C0A81-8C16-2D36-8828-C7A153B22BF6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2D74BA-86DD-F505-EEA0-D5C33D41D750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6.1.5 – ROLE OF THE OS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9B173B-CE48-9C6B-2B2B-91CB0DEA39A8}"/>
              </a:ext>
            </a:extLst>
          </p:cNvPr>
          <p:cNvGrpSpPr/>
          <p:nvPr/>
        </p:nvGrpSpPr>
        <p:grpSpPr>
          <a:xfrm>
            <a:off x="358570" y="1045596"/>
            <a:ext cx="5737430" cy="1502321"/>
            <a:chOff x="812225" y="1424872"/>
            <a:chExt cx="8392632" cy="15023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C789D8-34B3-9B8B-8163-0B05B43B0F14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C48E57-1035-702D-57AC-FEB81AC0FB0E}"/>
                </a:ext>
              </a:extLst>
            </p:cNvPr>
            <p:cNvSpPr txBox="1"/>
            <p:nvPr/>
          </p:nvSpPr>
          <p:spPr>
            <a:xfrm>
              <a:off x="896917" y="1480643"/>
              <a:ext cx="822323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OPERATING SYSTEMS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75C76095-6C07-488A-7762-E5D8000DC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Recall that operating systems are the layer that our applications run 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We’re going to dive into more depth about how an OS operates on a technical level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532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E4B8AF-DAED-99BC-2CA9-52036E4B1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1F65D2E0-30D7-7EC5-6820-14A8529DFB80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A3ABE0-342B-E29F-4108-1743447651F0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D0D9097F-7F18-A1C5-AA81-6CEB45F821B8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95C3D0-B9C2-08A2-BB09-0CB5C0613961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3F3BE0-1489-596E-4443-D2CC7CBDD11F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D70E3F-B486-0F7F-D2D6-25795A84C4EB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6.1.5 – RESOURCE MANAGEMENT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7623026-76DB-5BC3-6FAE-902C3B0D373D}"/>
              </a:ext>
            </a:extLst>
          </p:cNvPr>
          <p:cNvGrpSpPr/>
          <p:nvPr/>
        </p:nvGrpSpPr>
        <p:grpSpPr>
          <a:xfrm>
            <a:off x="358570" y="1045596"/>
            <a:ext cx="4315030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B04518-374E-EC45-7C3B-96590F8EB96D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9E347C-CED9-2863-3028-2EAADF1F3B4A}"/>
                </a:ext>
              </a:extLst>
            </p:cNvPr>
            <p:cNvSpPr txBox="1"/>
            <p:nvPr/>
          </p:nvSpPr>
          <p:spPr>
            <a:xfrm>
              <a:off x="896917" y="1480643"/>
              <a:ext cx="82232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OS LANGUAGES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EE2BC2DC-A85A-0184-F253-8C42CED3F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An operating system communicates with the base level of the computer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Certain parts are written directly in assembly to communicate with the hardware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Certain parts are often written in C or C++, to speed up development time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Computers are fast enough nowadays to have very little penalty for doing this</a:t>
            </a:r>
          </a:p>
        </p:txBody>
      </p:sp>
    </p:spTree>
    <p:extLst>
      <p:ext uri="{BB962C8B-B14F-4D97-AF65-F5344CB8AC3E}">
        <p14:creationId xmlns:p14="http://schemas.microsoft.com/office/powerpoint/2010/main" val="2569332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58CF28-F535-04D7-EC52-D793CE845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7CC8F018-808E-9113-1BD3-C920030209D1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1DC89B-462D-4C68-C6EA-069D96054089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597AB6D3-80E4-DA98-DF20-CB93A8188D23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51340C-C532-9049-47A5-50B44EDAAA18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E20C560-31C0-0CAD-2F21-1ED093FF1058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97A06B-C90E-3DB0-2659-4E8F7C15A1D5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6.1.5 – ROLE OF THE OS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F0752C6-3255-DC0F-9DD5-A6467CAA0256}"/>
              </a:ext>
            </a:extLst>
          </p:cNvPr>
          <p:cNvGrpSpPr/>
          <p:nvPr/>
        </p:nvGrpSpPr>
        <p:grpSpPr>
          <a:xfrm>
            <a:off x="358570" y="1045596"/>
            <a:ext cx="256073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73AD92C-52F6-E790-0ECD-BED2A0CC5D1E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1AB16A-CDFC-D987-544F-68516038CF4F}"/>
                </a:ext>
              </a:extLst>
            </p:cNvPr>
            <p:cNvSpPr txBox="1"/>
            <p:nvPr/>
          </p:nvSpPr>
          <p:spPr>
            <a:xfrm>
              <a:off x="896917" y="1480643"/>
              <a:ext cx="82232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OS ROLE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BCD4C4D3-E0A4-4FFB-8D82-E12080A5B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operating system’s role is to interface with the system’s hardware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OS coordinates uses of all the system resources we discussed last time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Controls where applications are stored on drives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Calculate and designate RAM for different apps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Copy the application to RAM</a:t>
            </a:r>
          </a:p>
        </p:txBody>
      </p:sp>
    </p:spTree>
    <p:extLst>
      <p:ext uri="{BB962C8B-B14F-4D97-AF65-F5344CB8AC3E}">
        <p14:creationId xmlns:p14="http://schemas.microsoft.com/office/powerpoint/2010/main" val="262885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EE7FB2-9614-D8A5-D552-3B5D43A0B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2B70D079-4EF8-1973-AEC7-5F01F53C813B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BB6D74-A90F-0713-5149-6122E76D960E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C6EE0C53-7484-69C0-7125-E2C6745F4494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22FE55D-4962-E074-0147-D59DE2D1BF2B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C4B7F1-582B-3E2D-D862-897D1B0DE41B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FAD53C-A3E6-8451-8698-1A3DF7FE09A2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6.1.5 – ROLE OF THE OS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A37A4E0-8BE0-85FB-D087-EE7F6D301B40}"/>
              </a:ext>
            </a:extLst>
          </p:cNvPr>
          <p:cNvGrpSpPr/>
          <p:nvPr/>
        </p:nvGrpSpPr>
        <p:grpSpPr>
          <a:xfrm>
            <a:off x="358570" y="1045596"/>
            <a:ext cx="5446177" cy="2179429"/>
            <a:chOff x="812225" y="1424872"/>
            <a:chExt cx="8392632" cy="21794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331F44-C51E-460B-00D0-88C87A748909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01723C-41B7-4F17-EC43-60A407BCABDA}"/>
                </a:ext>
              </a:extLst>
            </p:cNvPr>
            <p:cNvSpPr txBox="1"/>
            <p:nvPr/>
          </p:nvSpPr>
          <p:spPr>
            <a:xfrm>
              <a:off x="896917" y="1480643"/>
              <a:ext cx="8223235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MANAGING MEMORY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1AF89745-6F52-DCDB-BBDB-F63A1AC5E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Given that RAM is usually small compared to secondary storage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RAM must be managed efficiently to achieve the best performance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RAM should hold only vital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should happen when you exit a program?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493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4382A6-51E5-3606-D309-8B88272EE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BD01D19C-985F-49C7-D4EB-B4DDE51A9D55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DB44F9-F4CB-2EE7-4BD3-15D024E1898A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F8B2BFFE-5AAB-DF35-717C-F8D46A34E398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999F93-19C4-2BF7-4E37-49AA229A45B6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5694D0A-0339-53EF-9E97-74FA8D2F0BD8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2847AC-B4B3-752B-1B93-505586004DAF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6.1.5 – ROLE OF THE OS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2814DCA-B50C-4A42-1442-3BADB17B4E1C}"/>
              </a:ext>
            </a:extLst>
          </p:cNvPr>
          <p:cNvGrpSpPr/>
          <p:nvPr/>
        </p:nvGrpSpPr>
        <p:grpSpPr>
          <a:xfrm>
            <a:off x="358570" y="1045596"/>
            <a:ext cx="5114283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770E52-CD4E-3751-F30C-19A8FB6268F8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E81846-35E1-0D17-995C-AE5108BEAE5E}"/>
                </a:ext>
              </a:extLst>
            </p:cNvPr>
            <p:cNvSpPr txBox="1"/>
            <p:nvPr/>
          </p:nvSpPr>
          <p:spPr>
            <a:xfrm>
              <a:off x="896918" y="1480643"/>
              <a:ext cx="82232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EXITING PROGRAM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7CB0CE09-27F5-28EF-E860-26733BF8E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When you exit a program the memory it was using should be freed up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When this </a:t>
            </a:r>
            <a:r>
              <a:rPr lang="en-US" sz="2800" i="1" dirty="0">
                <a:solidFill>
                  <a:schemeClr val="bg1"/>
                </a:solidFill>
              </a:rPr>
              <a:t>doesn’t </a:t>
            </a:r>
            <a:r>
              <a:rPr lang="en-US" sz="2800" dirty="0">
                <a:solidFill>
                  <a:schemeClr val="bg1"/>
                </a:solidFill>
              </a:rPr>
              <a:t>happen, we have a memory/resource leak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OS should be able to dynamically allocate and deallocate memory based on current program needs as well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610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75000"/>
          </a:schemeClr>
        </a:solidFill>
        <a:ln w="76200">
          <a:solidFill>
            <a:schemeClr val="accent3">
              <a:lumMod val="50000"/>
            </a:schemeClr>
          </a:solidFill>
        </a:ln>
        <a:effectLst>
          <a:outerShdw dist="177800" dir="5400000" algn="t" rotWithShape="0">
            <a:srgbClr val="06140D"/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43170</TotalTime>
  <Words>1089</Words>
  <Application>Microsoft Office PowerPoint</Application>
  <PresentationFormat>Widescreen</PresentationFormat>
  <Paragraphs>128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Bahnschrift SemiBold</vt:lpstr>
      <vt:lpstr>Sofachrome Rg</vt:lpstr>
      <vt:lpstr>Office Theme</vt:lpstr>
      <vt:lpstr>Resource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32</cp:revision>
  <dcterms:created xsi:type="dcterms:W3CDTF">2024-08-07T17:47:07Z</dcterms:created>
  <dcterms:modified xsi:type="dcterms:W3CDTF">2025-03-07T14:51:19Z</dcterms:modified>
</cp:coreProperties>
</file>