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96" r:id="rId4"/>
    <p:sldId id="297" r:id="rId5"/>
    <p:sldId id="298" r:id="rId6"/>
    <p:sldId id="308" r:id="rId7"/>
    <p:sldId id="309" r:id="rId8"/>
    <p:sldId id="310" r:id="rId9"/>
    <p:sldId id="311" r:id="rId10"/>
    <p:sldId id="276" r:id="rId11"/>
    <p:sldId id="312" r:id="rId12"/>
    <p:sldId id="313" r:id="rId13"/>
    <p:sldId id="314" r:id="rId14"/>
    <p:sldId id="315" r:id="rId15"/>
    <p:sldId id="316" r:id="rId16"/>
    <p:sldId id="317" r:id="rId17"/>
    <p:sldId id="31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55D"/>
    <a:srgbClr val="516881"/>
    <a:srgbClr val="326648"/>
    <a:srgbClr val="388049"/>
    <a:srgbClr val="274F3F"/>
    <a:srgbClr val="2A4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9DBDC1-F290-456A-9294-A19F0731BB07}" v="2" dt="2025-08-22T18:33:59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C99DBDC1-F290-456A-9294-A19F0731BB07}"/>
    <pc:docChg chg="undo custSel addSld delSld modSld">
      <pc:chgData name="Michael Hill" userId="41dba03d-e58d-4389-9894-554c10310ba4" providerId="ADAL" clId="{C99DBDC1-F290-456A-9294-A19F0731BB07}" dt="2025-08-22T18:54:29.545" v="4764" actId="20577"/>
      <pc:docMkLst>
        <pc:docMk/>
      </pc:docMkLst>
      <pc:sldChg chg="modSp mod">
        <pc:chgData name="Michael Hill" userId="41dba03d-e58d-4389-9894-554c10310ba4" providerId="ADAL" clId="{C99DBDC1-F290-456A-9294-A19F0731BB07}" dt="2025-08-22T18:01:51.410" v="202" actId="20577"/>
        <pc:sldMkLst>
          <pc:docMk/>
          <pc:sldMk cId="854122100" sldId="257"/>
        </pc:sldMkLst>
        <pc:spChg chg="mod">
          <ac:chgData name="Michael Hill" userId="41dba03d-e58d-4389-9894-554c10310ba4" providerId="ADAL" clId="{C99DBDC1-F290-456A-9294-A19F0731BB07}" dt="2025-08-22T18:01:51.410" v="202" actId="20577"/>
          <ac:spMkLst>
            <pc:docMk/>
            <pc:sldMk cId="854122100" sldId="257"/>
            <ac:spMk id="8" creationId="{4D7671A2-401B-58C3-4049-2F9F2E07BD91}"/>
          </ac:spMkLst>
        </pc:spChg>
      </pc:sldChg>
      <pc:sldChg chg="del">
        <pc:chgData name="Michael Hill" userId="41dba03d-e58d-4389-9894-554c10310ba4" providerId="ADAL" clId="{C99DBDC1-F290-456A-9294-A19F0731BB07}" dt="2025-08-22T18:16:25.177" v="2006" actId="47"/>
        <pc:sldMkLst>
          <pc:docMk/>
          <pc:sldMk cId="1910594286" sldId="258"/>
        </pc:sldMkLst>
      </pc:sldChg>
      <pc:sldChg chg="addSp modSp mod">
        <pc:chgData name="Michael Hill" userId="41dba03d-e58d-4389-9894-554c10310ba4" providerId="ADAL" clId="{C99DBDC1-F290-456A-9294-A19F0731BB07}" dt="2025-08-22T18:18:55.434" v="2168" actId="1076"/>
        <pc:sldMkLst>
          <pc:docMk/>
          <pc:sldMk cId="510623671" sldId="276"/>
        </pc:sldMkLst>
        <pc:spChg chg="mod">
          <ac:chgData name="Michael Hill" userId="41dba03d-e58d-4389-9894-554c10310ba4" providerId="ADAL" clId="{C99DBDC1-F290-456A-9294-A19F0731BB07}" dt="2025-08-22T18:16:34.218" v="2018" actId="1076"/>
          <ac:spMkLst>
            <pc:docMk/>
            <pc:sldMk cId="510623671" sldId="276"/>
            <ac:spMk id="5" creationId="{7A51E191-FB80-DD01-12DA-A63D6699BDF7}"/>
          </ac:spMkLst>
        </pc:spChg>
        <pc:spChg chg="mod">
          <ac:chgData name="Michael Hill" userId="41dba03d-e58d-4389-9894-554c10310ba4" providerId="ADAL" clId="{C99DBDC1-F290-456A-9294-A19F0731BB07}" dt="2025-08-22T18:18:38.262" v="2166" actId="14100"/>
          <ac:spMkLst>
            <pc:docMk/>
            <pc:sldMk cId="510623671" sldId="276"/>
            <ac:spMk id="8" creationId="{0D1FA388-F44C-0D62-E127-5DAA237B2FBA}"/>
          </ac:spMkLst>
        </pc:spChg>
        <pc:picChg chg="add mod">
          <ac:chgData name="Michael Hill" userId="41dba03d-e58d-4389-9894-554c10310ba4" providerId="ADAL" clId="{C99DBDC1-F290-456A-9294-A19F0731BB07}" dt="2025-08-22T18:18:55.434" v="2168" actId="1076"/>
          <ac:picMkLst>
            <pc:docMk/>
            <pc:sldMk cId="510623671" sldId="276"/>
            <ac:picMk id="3" creationId="{23042903-522A-DFD7-CDE6-82E5009AF974}"/>
          </ac:picMkLst>
        </pc:picChg>
      </pc:sldChg>
      <pc:sldChg chg="del">
        <pc:chgData name="Michael Hill" userId="41dba03d-e58d-4389-9894-554c10310ba4" providerId="ADAL" clId="{C99DBDC1-F290-456A-9294-A19F0731BB07}" dt="2025-08-22T18:16:25.177" v="2006" actId="47"/>
        <pc:sldMkLst>
          <pc:docMk/>
          <pc:sldMk cId="3428879941" sldId="277"/>
        </pc:sldMkLst>
      </pc:sldChg>
      <pc:sldChg chg="delSp modSp mod">
        <pc:chgData name="Michael Hill" userId="41dba03d-e58d-4389-9894-554c10310ba4" providerId="ADAL" clId="{C99DBDC1-F290-456A-9294-A19F0731BB07}" dt="2025-08-22T18:04:12.813" v="628" actId="113"/>
        <pc:sldMkLst>
          <pc:docMk/>
          <pc:sldMk cId="3541264760" sldId="298"/>
        </pc:sldMkLst>
        <pc:spChg chg="mod">
          <ac:chgData name="Michael Hill" userId="41dba03d-e58d-4389-9894-554c10310ba4" providerId="ADAL" clId="{C99DBDC1-F290-456A-9294-A19F0731BB07}" dt="2025-08-22T18:01:07.675" v="5" actId="14100"/>
          <ac:spMkLst>
            <pc:docMk/>
            <pc:sldMk cId="3541264760" sldId="298"/>
            <ac:spMk id="5" creationId="{B0DE8DB3-7BE8-827D-000E-55BD73CF3222}"/>
          </ac:spMkLst>
        </pc:spChg>
        <pc:spChg chg="mod">
          <ac:chgData name="Michael Hill" userId="41dba03d-e58d-4389-9894-554c10310ba4" providerId="ADAL" clId="{C99DBDC1-F290-456A-9294-A19F0731BB07}" dt="2025-08-22T18:04:12.813" v="628" actId="113"/>
          <ac:spMkLst>
            <pc:docMk/>
            <pc:sldMk cId="3541264760" sldId="298"/>
            <ac:spMk id="8" creationId="{7DA75716-0EF0-37B3-ABC6-303B21F2CE50}"/>
          </ac:spMkLst>
        </pc:spChg>
        <pc:picChg chg="del">
          <ac:chgData name="Michael Hill" userId="41dba03d-e58d-4389-9894-554c10310ba4" providerId="ADAL" clId="{C99DBDC1-F290-456A-9294-A19F0731BB07}" dt="2025-08-22T18:01:01.953" v="0" actId="478"/>
          <ac:picMkLst>
            <pc:docMk/>
            <pc:sldMk cId="3541264760" sldId="298"/>
            <ac:picMk id="3" creationId="{7541A2CD-C585-36AE-D2B0-BF0E07A0A6AE}"/>
          </ac:picMkLst>
        </pc:picChg>
      </pc:sldChg>
      <pc:sldChg chg="del">
        <pc:chgData name="Michael Hill" userId="41dba03d-e58d-4389-9894-554c10310ba4" providerId="ADAL" clId="{C99DBDC1-F290-456A-9294-A19F0731BB07}" dt="2025-08-22T18:16:25.177" v="2006" actId="47"/>
        <pc:sldMkLst>
          <pc:docMk/>
          <pc:sldMk cId="1332635033" sldId="299"/>
        </pc:sldMkLst>
      </pc:sldChg>
      <pc:sldChg chg="del">
        <pc:chgData name="Michael Hill" userId="41dba03d-e58d-4389-9894-554c10310ba4" providerId="ADAL" clId="{C99DBDC1-F290-456A-9294-A19F0731BB07}" dt="2025-08-22T18:16:25.177" v="2006" actId="47"/>
        <pc:sldMkLst>
          <pc:docMk/>
          <pc:sldMk cId="3137595719" sldId="300"/>
        </pc:sldMkLst>
      </pc:sldChg>
      <pc:sldChg chg="del">
        <pc:chgData name="Michael Hill" userId="41dba03d-e58d-4389-9894-554c10310ba4" providerId="ADAL" clId="{C99DBDC1-F290-456A-9294-A19F0731BB07}" dt="2025-08-22T18:16:25.177" v="2006" actId="47"/>
        <pc:sldMkLst>
          <pc:docMk/>
          <pc:sldMk cId="1941491726" sldId="301"/>
        </pc:sldMkLst>
      </pc:sldChg>
      <pc:sldChg chg="del">
        <pc:chgData name="Michael Hill" userId="41dba03d-e58d-4389-9894-554c10310ba4" providerId="ADAL" clId="{C99DBDC1-F290-456A-9294-A19F0731BB07}" dt="2025-08-22T18:16:25.177" v="2006" actId="47"/>
        <pc:sldMkLst>
          <pc:docMk/>
          <pc:sldMk cId="3576923869" sldId="302"/>
        </pc:sldMkLst>
      </pc:sldChg>
      <pc:sldChg chg="del">
        <pc:chgData name="Michael Hill" userId="41dba03d-e58d-4389-9894-554c10310ba4" providerId="ADAL" clId="{C99DBDC1-F290-456A-9294-A19F0731BB07}" dt="2025-08-22T18:16:25.177" v="2006" actId="47"/>
        <pc:sldMkLst>
          <pc:docMk/>
          <pc:sldMk cId="3284050451" sldId="303"/>
        </pc:sldMkLst>
      </pc:sldChg>
      <pc:sldChg chg="del">
        <pc:chgData name="Michael Hill" userId="41dba03d-e58d-4389-9894-554c10310ba4" providerId="ADAL" clId="{C99DBDC1-F290-456A-9294-A19F0731BB07}" dt="2025-08-22T18:16:25.177" v="2006" actId="47"/>
        <pc:sldMkLst>
          <pc:docMk/>
          <pc:sldMk cId="3941510641" sldId="304"/>
        </pc:sldMkLst>
      </pc:sldChg>
      <pc:sldChg chg="del">
        <pc:chgData name="Michael Hill" userId="41dba03d-e58d-4389-9894-554c10310ba4" providerId="ADAL" clId="{C99DBDC1-F290-456A-9294-A19F0731BB07}" dt="2025-08-22T18:16:25.177" v="2006" actId="47"/>
        <pc:sldMkLst>
          <pc:docMk/>
          <pc:sldMk cId="2976304774" sldId="305"/>
        </pc:sldMkLst>
      </pc:sldChg>
      <pc:sldChg chg="del">
        <pc:chgData name="Michael Hill" userId="41dba03d-e58d-4389-9894-554c10310ba4" providerId="ADAL" clId="{C99DBDC1-F290-456A-9294-A19F0731BB07}" dt="2025-08-22T18:16:25.177" v="2006" actId="47"/>
        <pc:sldMkLst>
          <pc:docMk/>
          <pc:sldMk cId="1092756489" sldId="306"/>
        </pc:sldMkLst>
      </pc:sldChg>
      <pc:sldChg chg="del">
        <pc:chgData name="Michael Hill" userId="41dba03d-e58d-4389-9894-554c10310ba4" providerId="ADAL" clId="{C99DBDC1-F290-456A-9294-A19F0731BB07}" dt="2025-08-22T18:16:25.177" v="2006" actId="47"/>
        <pc:sldMkLst>
          <pc:docMk/>
          <pc:sldMk cId="3562199868" sldId="307"/>
        </pc:sldMkLst>
      </pc:sldChg>
      <pc:sldChg chg="modSp add mod">
        <pc:chgData name="Michael Hill" userId="41dba03d-e58d-4389-9894-554c10310ba4" providerId="ADAL" clId="{C99DBDC1-F290-456A-9294-A19F0731BB07}" dt="2025-08-22T18:36:24.922" v="3367" actId="20577"/>
        <pc:sldMkLst>
          <pc:docMk/>
          <pc:sldMk cId="4276744279" sldId="308"/>
        </pc:sldMkLst>
        <pc:spChg chg="mod">
          <ac:chgData name="Michael Hill" userId="41dba03d-e58d-4389-9894-554c10310ba4" providerId="ADAL" clId="{C99DBDC1-F290-456A-9294-A19F0731BB07}" dt="2025-08-22T18:04:34.663" v="630" actId="20577"/>
          <ac:spMkLst>
            <pc:docMk/>
            <pc:sldMk cId="4276744279" sldId="308"/>
            <ac:spMk id="5" creationId="{CD158959-2500-4A4A-D3DF-D63DD17DFCEB}"/>
          </ac:spMkLst>
        </pc:spChg>
        <pc:spChg chg="mod">
          <ac:chgData name="Michael Hill" userId="41dba03d-e58d-4389-9894-554c10310ba4" providerId="ADAL" clId="{C99DBDC1-F290-456A-9294-A19F0731BB07}" dt="2025-08-22T18:36:24.922" v="3367" actId="20577"/>
          <ac:spMkLst>
            <pc:docMk/>
            <pc:sldMk cId="4276744279" sldId="308"/>
            <ac:spMk id="8" creationId="{26DF350D-0F18-5F83-BAEF-09CBC71B887E}"/>
          </ac:spMkLst>
        </pc:spChg>
      </pc:sldChg>
      <pc:sldChg chg="modSp add mod">
        <pc:chgData name="Michael Hill" userId="41dba03d-e58d-4389-9894-554c10310ba4" providerId="ADAL" clId="{C99DBDC1-F290-456A-9294-A19F0731BB07}" dt="2025-08-22T18:10:00.683" v="1293" actId="20577"/>
        <pc:sldMkLst>
          <pc:docMk/>
          <pc:sldMk cId="389323810" sldId="309"/>
        </pc:sldMkLst>
        <pc:spChg chg="mod">
          <ac:chgData name="Michael Hill" userId="41dba03d-e58d-4389-9894-554c10310ba4" providerId="ADAL" clId="{C99DBDC1-F290-456A-9294-A19F0731BB07}" dt="2025-08-22T18:06:34.455" v="923" actId="1076"/>
          <ac:spMkLst>
            <pc:docMk/>
            <pc:sldMk cId="389323810" sldId="309"/>
            <ac:spMk id="5" creationId="{D90C7A64-02F5-874B-EE2E-A126CBBC77B8}"/>
          </ac:spMkLst>
        </pc:spChg>
        <pc:spChg chg="mod">
          <ac:chgData name="Michael Hill" userId="41dba03d-e58d-4389-9894-554c10310ba4" providerId="ADAL" clId="{C99DBDC1-F290-456A-9294-A19F0731BB07}" dt="2025-08-22T18:10:00.683" v="1293" actId="20577"/>
          <ac:spMkLst>
            <pc:docMk/>
            <pc:sldMk cId="389323810" sldId="309"/>
            <ac:spMk id="8" creationId="{5FB9968F-2F76-DDBF-6A41-19BC63FF87F5}"/>
          </ac:spMkLst>
        </pc:spChg>
      </pc:sldChg>
      <pc:sldChg chg="modSp add mod">
        <pc:chgData name="Michael Hill" userId="41dba03d-e58d-4389-9894-554c10310ba4" providerId="ADAL" clId="{C99DBDC1-F290-456A-9294-A19F0731BB07}" dt="2025-08-22T18:14:45.840" v="1690" actId="20577"/>
        <pc:sldMkLst>
          <pc:docMk/>
          <pc:sldMk cId="802921218" sldId="310"/>
        </pc:sldMkLst>
        <pc:spChg chg="mod">
          <ac:chgData name="Michael Hill" userId="41dba03d-e58d-4389-9894-554c10310ba4" providerId="ADAL" clId="{C99DBDC1-F290-456A-9294-A19F0731BB07}" dt="2025-08-22T18:10:27.875" v="1307" actId="20577"/>
          <ac:spMkLst>
            <pc:docMk/>
            <pc:sldMk cId="802921218" sldId="310"/>
            <ac:spMk id="5" creationId="{BCFDDC4E-2E5E-84D7-1CA7-9FDD55022F0D}"/>
          </ac:spMkLst>
        </pc:spChg>
        <pc:spChg chg="mod">
          <ac:chgData name="Michael Hill" userId="41dba03d-e58d-4389-9894-554c10310ba4" providerId="ADAL" clId="{C99DBDC1-F290-456A-9294-A19F0731BB07}" dt="2025-08-22T18:14:45.840" v="1690" actId="20577"/>
          <ac:spMkLst>
            <pc:docMk/>
            <pc:sldMk cId="802921218" sldId="310"/>
            <ac:spMk id="8" creationId="{3EF15D75-0BB7-C8D0-52AE-B768FE699362}"/>
          </ac:spMkLst>
        </pc:spChg>
      </pc:sldChg>
      <pc:sldChg chg="modSp add mod">
        <pc:chgData name="Michael Hill" userId="41dba03d-e58d-4389-9894-554c10310ba4" providerId="ADAL" clId="{C99DBDC1-F290-456A-9294-A19F0731BB07}" dt="2025-08-22T18:16:19.296" v="2005" actId="20577"/>
        <pc:sldMkLst>
          <pc:docMk/>
          <pc:sldMk cId="4211666842" sldId="311"/>
        </pc:sldMkLst>
        <pc:spChg chg="mod">
          <ac:chgData name="Michael Hill" userId="41dba03d-e58d-4389-9894-554c10310ba4" providerId="ADAL" clId="{C99DBDC1-F290-456A-9294-A19F0731BB07}" dt="2025-08-22T18:16:19.296" v="2005" actId="20577"/>
          <ac:spMkLst>
            <pc:docMk/>
            <pc:sldMk cId="4211666842" sldId="311"/>
            <ac:spMk id="8" creationId="{69AA8CBC-9778-C90C-BEF5-A4BD36543E23}"/>
          </ac:spMkLst>
        </pc:spChg>
      </pc:sldChg>
      <pc:sldChg chg="addSp delSp modSp add mod">
        <pc:chgData name="Michael Hill" userId="41dba03d-e58d-4389-9894-554c10310ba4" providerId="ADAL" clId="{C99DBDC1-F290-456A-9294-A19F0731BB07}" dt="2025-08-22T18:30:50.631" v="2542" actId="1076"/>
        <pc:sldMkLst>
          <pc:docMk/>
          <pc:sldMk cId="368177427" sldId="312"/>
        </pc:sldMkLst>
        <pc:spChg chg="mod">
          <ac:chgData name="Michael Hill" userId="41dba03d-e58d-4389-9894-554c10310ba4" providerId="ADAL" clId="{C99DBDC1-F290-456A-9294-A19F0731BB07}" dt="2025-08-22T18:25:23.481" v="2536" actId="20577"/>
          <ac:spMkLst>
            <pc:docMk/>
            <pc:sldMk cId="368177427" sldId="312"/>
            <ac:spMk id="8" creationId="{62C49F87-F1DB-FF26-86B9-E526694821E3}"/>
          </ac:spMkLst>
        </pc:spChg>
        <pc:spChg chg="mod">
          <ac:chgData name="Michael Hill" userId="41dba03d-e58d-4389-9894-554c10310ba4" providerId="ADAL" clId="{C99DBDC1-F290-456A-9294-A19F0731BB07}" dt="2025-08-22T18:19:42.194" v="2273" actId="208"/>
          <ac:spMkLst>
            <pc:docMk/>
            <pc:sldMk cId="368177427" sldId="312"/>
            <ac:spMk id="12" creationId="{86653556-6E08-35A6-564C-FE39BA3D57DD}"/>
          </ac:spMkLst>
        </pc:spChg>
        <pc:picChg chg="del mod">
          <ac:chgData name="Michael Hill" userId="41dba03d-e58d-4389-9894-554c10310ba4" providerId="ADAL" clId="{C99DBDC1-F290-456A-9294-A19F0731BB07}" dt="2025-08-22T18:19:33.405" v="2271" actId="478"/>
          <ac:picMkLst>
            <pc:docMk/>
            <pc:sldMk cId="368177427" sldId="312"/>
            <ac:picMk id="3" creationId="{6FEED5BB-390C-F9D6-1147-261F19C575B0}"/>
          </ac:picMkLst>
        </pc:picChg>
        <pc:picChg chg="add mod">
          <ac:chgData name="Michael Hill" userId="41dba03d-e58d-4389-9894-554c10310ba4" providerId="ADAL" clId="{C99DBDC1-F290-456A-9294-A19F0731BB07}" dt="2025-08-22T18:30:50.631" v="2542" actId="1076"/>
          <ac:picMkLst>
            <pc:docMk/>
            <pc:sldMk cId="368177427" sldId="312"/>
            <ac:picMk id="4" creationId="{4E43AD7E-95A6-0A65-89D5-6FB9DBAC1E1A}"/>
          </ac:picMkLst>
        </pc:picChg>
      </pc:sldChg>
      <pc:sldChg chg="addSp delSp modSp add mod">
        <pc:chgData name="Michael Hill" userId="41dba03d-e58d-4389-9894-554c10310ba4" providerId="ADAL" clId="{C99DBDC1-F290-456A-9294-A19F0731BB07}" dt="2025-08-22T18:33:59.840" v="2827"/>
        <pc:sldMkLst>
          <pc:docMk/>
          <pc:sldMk cId="2882687965" sldId="313"/>
        </pc:sldMkLst>
        <pc:spChg chg="mod">
          <ac:chgData name="Michael Hill" userId="41dba03d-e58d-4389-9894-554c10310ba4" providerId="ADAL" clId="{C99DBDC1-F290-456A-9294-A19F0731BB07}" dt="2025-08-22T18:31:45.945" v="2820" actId="207"/>
          <ac:spMkLst>
            <pc:docMk/>
            <pc:sldMk cId="2882687965" sldId="313"/>
            <ac:spMk id="8" creationId="{02E31242-17E3-DC2F-E2D2-E11B670BCB2A}"/>
          </ac:spMkLst>
        </pc:spChg>
        <pc:picChg chg="add mod">
          <ac:chgData name="Michael Hill" userId="41dba03d-e58d-4389-9894-554c10310ba4" providerId="ADAL" clId="{C99DBDC1-F290-456A-9294-A19F0731BB07}" dt="2025-08-22T18:33:27.370" v="2825" actId="1076"/>
          <ac:picMkLst>
            <pc:docMk/>
            <pc:sldMk cId="2882687965" sldId="313"/>
            <ac:picMk id="3" creationId="{2C13C368-7DB1-E899-4F8D-608452340637}"/>
          </ac:picMkLst>
        </pc:picChg>
        <pc:picChg chg="del">
          <ac:chgData name="Michael Hill" userId="41dba03d-e58d-4389-9894-554c10310ba4" providerId="ADAL" clId="{C99DBDC1-F290-456A-9294-A19F0731BB07}" dt="2025-08-22T18:33:23.201" v="2821" actId="478"/>
          <ac:picMkLst>
            <pc:docMk/>
            <pc:sldMk cId="2882687965" sldId="313"/>
            <ac:picMk id="4" creationId="{060541A2-1E27-36A8-3E51-85C279C7F4A0}"/>
          </ac:picMkLst>
        </pc:picChg>
        <pc:picChg chg="add mod">
          <ac:chgData name="Michael Hill" userId="41dba03d-e58d-4389-9894-554c10310ba4" providerId="ADAL" clId="{C99DBDC1-F290-456A-9294-A19F0731BB07}" dt="2025-08-22T18:33:59.840" v="2827"/>
          <ac:picMkLst>
            <pc:docMk/>
            <pc:sldMk cId="2882687965" sldId="313"/>
            <ac:picMk id="6" creationId="{D573FA2D-C69F-6BB8-3C4B-F5664674DC7C}"/>
          </ac:picMkLst>
        </pc:picChg>
      </pc:sldChg>
      <pc:sldChg chg="addSp delSp modSp add mod">
        <pc:chgData name="Michael Hill" userId="41dba03d-e58d-4389-9894-554c10310ba4" providerId="ADAL" clId="{C99DBDC1-F290-456A-9294-A19F0731BB07}" dt="2025-08-22T18:35:38.547" v="3248" actId="1076"/>
        <pc:sldMkLst>
          <pc:docMk/>
          <pc:sldMk cId="3592149691" sldId="314"/>
        </pc:sldMkLst>
        <pc:spChg chg="mod">
          <ac:chgData name="Michael Hill" userId="41dba03d-e58d-4389-9894-554c10310ba4" providerId="ADAL" clId="{C99DBDC1-F290-456A-9294-A19F0731BB07}" dt="2025-08-22T18:35:23.621" v="3244" actId="14100"/>
          <ac:spMkLst>
            <pc:docMk/>
            <pc:sldMk cId="3592149691" sldId="314"/>
            <ac:spMk id="8" creationId="{DC3536A0-77E8-06AE-2469-5E8F328733B8}"/>
          </ac:spMkLst>
        </pc:spChg>
        <pc:picChg chg="del">
          <ac:chgData name="Michael Hill" userId="41dba03d-e58d-4389-9894-554c10310ba4" providerId="ADAL" clId="{C99DBDC1-F290-456A-9294-A19F0731BB07}" dt="2025-08-22T18:35:18.646" v="3242" actId="478"/>
          <ac:picMkLst>
            <pc:docMk/>
            <pc:sldMk cId="3592149691" sldId="314"/>
            <ac:picMk id="3" creationId="{ADDA047B-0ED8-C9E7-9BE9-6116E47C5B96}"/>
          </ac:picMkLst>
        </pc:picChg>
        <pc:picChg chg="add mod">
          <ac:chgData name="Michael Hill" userId="41dba03d-e58d-4389-9894-554c10310ba4" providerId="ADAL" clId="{C99DBDC1-F290-456A-9294-A19F0731BB07}" dt="2025-08-22T18:35:38.547" v="3248" actId="1076"/>
          <ac:picMkLst>
            <pc:docMk/>
            <pc:sldMk cId="3592149691" sldId="314"/>
            <ac:picMk id="4" creationId="{D5A456CC-CA68-C71A-A0D2-E1AEB0784EC1}"/>
          </ac:picMkLst>
        </pc:picChg>
      </pc:sldChg>
      <pc:sldChg chg="addSp delSp modSp add mod">
        <pc:chgData name="Michael Hill" userId="41dba03d-e58d-4389-9894-554c10310ba4" providerId="ADAL" clId="{C99DBDC1-F290-456A-9294-A19F0731BB07}" dt="2025-08-22T18:46:41.195" v="3678" actId="14100"/>
        <pc:sldMkLst>
          <pc:docMk/>
          <pc:sldMk cId="3923848759" sldId="315"/>
        </pc:sldMkLst>
        <pc:spChg chg="mod">
          <ac:chgData name="Michael Hill" userId="41dba03d-e58d-4389-9894-554c10310ba4" providerId="ADAL" clId="{C99DBDC1-F290-456A-9294-A19F0731BB07}" dt="2025-08-22T18:46:41.195" v="3678" actId="14100"/>
          <ac:spMkLst>
            <pc:docMk/>
            <pc:sldMk cId="3923848759" sldId="315"/>
            <ac:spMk id="8" creationId="{D4F0D343-F08F-82A4-C70E-4CF20BC47FBD}"/>
          </ac:spMkLst>
        </pc:spChg>
        <pc:picChg chg="add mod">
          <ac:chgData name="Michael Hill" userId="41dba03d-e58d-4389-9894-554c10310ba4" providerId="ADAL" clId="{C99DBDC1-F290-456A-9294-A19F0731BB07}" dt="2025-08-22T18:46:28.985" v="3630" actId="14100"/>
          <ac:picMkLst>
            <pc:docMk/>
            <pc:sldMk cId="3923848759" sldId="315"/>
            <ac:picMk id="3" creationId="{6990944E-6F93-7F95-367A-946AC5EB6461}"/>
          </ac:picMkLst>
        </pc:picChg>
        <pc:picChg chg="del">
          <ac:chgData name="Michael Hill" userId="41dba03d-e58d-4389-9894-554c10310ba4" providerId="ADAL" clId="{C99DBDC1-F290-456A-9294-A19F0731BB07}" dt="2025-08-22T18:38:13.511" v="3572" actId="478"/>
          <ac:picMkLst>
            <pc:docMk/>
            <pc:sldMk cId="3923848759" sldId="315"/>
            <ac:picMk id="4" creationId="{0F8E5AC8-7960-F931-E965-18165A57537A}"/>
          </ac:picMkLst>
        </pc:picChg>
      </pc:sldChg>
      <pc:sldChg chg="addSp delSp modSp add mod">
        <pc:chgData name="Michael Hill" userId="41dba03d-e58d-4389-9894-554c10310ba4" providerId="ADAL" clId="{C99DBDC1-F290-456A-9294-A19F0731BB07}" dt="2025-08-22T18:49:11.369" v="4062" actId="1582"/>
        <pc:sldMkLst>
          <pc:docMk/>
          <pc:sldMk cId="205503601" sldId="316"/>
        </pc:sldMkLst>
        <pc:spChg chg="add mod">
          <ac:chgData name="Michael Hill" userId="41dba03d-e58d-4389-9894-554c10310ba4" providerId="ADAL" clId="{C99DBDC1-F290-456A-9294-A19F0731BB07}" dt="2025-08-22T18:49:11.369" v="4062" actId="1582"/>
          <ac:spMkLst>
            <pc:docMk/>
            <pc:sldMk cId="205503601" sldId="316"/>
            <ac:spMk id="6" creationId="{6973EF09-FED9-DE20-2D71-681288ECC9EE}"/>
          </ac:spMkLst>
        </pc:spChg>
        <pc:spChg chg="mod">
          <ac:chgData name="Michael Hill" userId="41dba03d-e58d-4389-9894-554c10310ba4" providerId="ADAL" clId="{C99DBDC1-F290-456A-9294-A19F0731BB07}" dt="2025-08-22T18:48:54.198" v="4054" actId="14100"/>
          <ac:spMkLst>
            <pc:docMk/>
            <pc:sldMk cId="205503601" sldId="316"/>
            <ac:spMk id="8" creationId="{DBAC203E-F628-E249-F4E6-75AAEF1DAD68}"/>
          </ac:spMkLst>
        </pc:spChg>
        <pc:picChg chg="del">
          <ac:chgData name="Michael Hill" userId="41dba03d-e58d-4389-9894-554c10310ba4" providerId="ADAL" clId="{C99DBDC1-F290-456A-9294-A19F0731BB07}" dt="2025-08-22T18:48:30.268" v="4046" actId="478"/>
          <ac:picMkLst>
            <pc:docMk/>
            <pc:sldMk cId="205503601" sldId="316"/>
            <ac:picMk id="3" creationId="{6897F559-287D-926F-1A30-BE5366F2137B}"/>
          </ac:picMkLst>
        </pc:picChg>
        <pc:picChg chg="add mod">
          <ac:chgData name="Michael Hill" userId="41dba03d-e58d-4389-9894-554c10310ba4" providerId="ADAL" clId="{C99DBDC1-F290-456A-9294-A19F0731BB07}" dt="2025-08-22T18:49:00.145" v="4058" actId="1076"/>
          <ac:picMkLst>
            <pc:docMk/>
            <pc:sldMk cId="205503601" sldId="316"/>
            <ac:picMk id="4" creationId="{D7FC4FB5-F951-88DA-BEFD-30C8EBE99489}"/>
          </ac:picMkLst>
        </pc:picChg>
      </pc:sldChg>
      <pc:sldChg chg="addSp delSp modSp add mod">
        <pc:chgData name="Michael Hill" userId="41dba03d-e58d-4389-9894-554c10310ba4" providerId="ADAL" clId="{C99DBDC1-F290-456A-9294-A19F0731BB07}" dt="2025-08-22T18:53:18.770" v="4411" actId="1076"/>
        <pc:sldMkLst>
          <pc:docMk/>
          <pc:sldMk cId="1973859463" sldId="317"/>
        </pc:sldMkLst>
        <pc:spChg chg="del">
          <ac:chgData name="Michael Hill" userId="41dba03d-e58d-4389-9894-554c10310ba4" providerId="ADAL" clId="{C99DBDC1-F290-456A-9294-A19F0731BB07}" dt="2025-08-22T18:52:59.112" v="4405" actId="478"/>
          <ac:spMkLst>
            <pc:docMk/>
            <pc:sldMk cId="1973859463" sldId="317"/>
            <ac:spMk id="6" creationId="{C9391BE0-E35E-1E81-4AE9-49C52127BBB0}"/>
          </ac:spMkLst>
        </pc:spChg>
        <pc:spChg chg="mod">
          <ac:chgData name="Michael Hill" userId="41dba03d-e58d-4389-9894-554c10310ba4" providerId="ADAL" clId="{C99DBDC1-F290-456A-9294-A19F0731BB07}" dt="2025-08-22T18:53:14.674" v="4407" actId="14100"/>
          <ac:spMkLst>
            <pc:docMk/>
            <pc:sldMk cId="1973859463" sldId="317"/>
            <ac:spMk id="8" creationId="{CEBA8943-0BF8-8177-47A9-804AF15CE7FD}"/>
          </ac:spMkLst>
        </pc:spChg>
        <pc:picChg chg="add mod">
          <ac:chgData name="Michael Hill" userId="41dba03d-e58d-4389-9894-554c10310ba4" providerId="ADAL" clId="{C99DBDC1-F290-456A-9294-A19F0731BB07}" dt="2025-08-22T18:53:18.770" v="4411" actId="1076"/>
          <ac:picMkLst>
            <pc:docMk/>
            <pc:sldMk cId="1973859463" sldId="317"/>
            <ac:picMk id="3" creationId="{222BA5D0-B158-5CCE-6A1B-7A66E58EC737}"/>
          </ac:picMkLst>
        </pc:picChg>
        <pc:picChg chg="del mod">
          <ac:chgData name="Michael Hill" userId="41dba03d-e58d-4389-9894-554c10310ba4" providerId="ADAL" clId="{C99DBDC1-F290-456A-9294-A19F0731BB07}" dt="2025-08-22T18:52:53.898" v="4399" actId="478"/>
          <ac:picMkLst>
            <pc:docMk/>
            <pc:sldMk cId="1973859463" sldId="317"/>
            <ac:picMk id="4" creationId="{816A6A00-7E94-78A7-E954-CDC3BF159617}"/>
          </ac:picMkLst>
        </pc:picChg>
      </pc:sldChg>
      <pc:sldChg chg="modSp add mod">
        <pc:chgData name="Michael Hill" userId="41dba03d-e58d-4389-9894-554c10310ba4" providerId="ADAL" clId="{C99DBDC1-F290-456A-9294-A19F0731BB07}" dt="2025-08-22T18:54:29.545" v="4764" actId="20577"/>
        <pc:sldMkLst>
          <pc:docMk/>
          <pc:sldMk cId="2017010999" sldId="318"/>
        </pc:sldMkLst>
        <pc:spChg chg="mod">
          <ac:chgData name="Michael Hill" userId="41dba03d-e58d-4389-9894-554c10310ba4" providerId="ADAL" clId="{C99DBDC1-F290-456A-9294-A19F0731BB07}" dt="2025-08-22T18:54:29.545" v="4764" actId="20577"/>
          <ac:spMkLst>
            <pc:docMk/>
            <pc:sldMk cId="2017010999" sldId="318"/>
            <ac:spMk id="8" creationId="{F065608E-CA6E-5460-7D52-C881484BA5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007EC-7779-4BAC-8F03-814B556CCD3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DB48C-FCC8-4682-A5C6-34BDEF33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DB48C-FCC8-4682-A5C6-34BDEF33D2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5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9FB5A-92D0-FDB7-96E3-FCFF40F8F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B8BA54-B905-2373-CD31-A303C0C0E4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A0939A-A062-0743-2F64-A474A8229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5CACD-907A-497C-E8E6-26291B413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DB48C-FCC8-4682-A5C6-34BDEF33D2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0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BB42B-7F48-1B4C-5379-0E4827050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9A65D1-2B06-C363-E5B5-782C5CF591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D70A2B-8ED7-8DCC-FEA8-0FAD01B63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66012-B74A-497D-0282-DF72C3D829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DB48C-FCC8-4682-A5C6-34BDEF33D2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68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92932-3E50-E784-235B-75AEAEA86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8628FB-FFAC-DAE4-4E0C-8A7285B9F7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34F588-B303-2134-2472-90D1CD4BD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50FBD-7959-87BF-BFD5-32F44F9E64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DB48C-FCC8-4682-A5C6-34BDEF33D2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18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F5E82-D05D-2F0F-5BE7-27A979645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2CCB69-23AE-1AEC-116C-E3100708B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49C0C3-087D-F162-C5E1-AE8EE2C84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AB784-6055-A228-D058-F9F62B27F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DB48C-FCC8-4682-A5C6-34BDEF33D2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67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E0518-D4F9-362F-DDF1-63FA9C658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D5DF3F-A677-7ECF-E0FE-2D8DEFC42E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9DD858-A695-0F51-E6A5-E45D9281C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40F9C-4542-1D04-F9FF-AB573CEED8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DB48C-FCC8-4682-A5C6-34BDEF33D2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46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5DE7B-35C4-CEC9-73B8-6ED343D2D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4D35D5-A5CE-C653-F47C-692CCCAFF5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20FB1D-2D98-BB7B-1F70-3A8EFD51F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33ADE-B506-DC4A-F55E-C26EE88202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DB48C-FCC8-4682-A5C6-34BDEF33D2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63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58DCD-77DC-6A20-4D75-4B39603DC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88375-0EEB-16BE-A3F4-9B295EEEFD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598060-F795-B651-5783-BE2DA02EC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1DA4C-A2B2-70C7-5016-03CE008BF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DB48C-FCC8-4682-A5C6-34BDEF33D2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7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6A4B-E724-C642-63ED-9C1381B80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5E653-4903-1005-D15B-66DB874D2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A978-A4B2-A67F-C69F-38ADC7DB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10B7-42B2-3D3D-3AE4-AC7E6C38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1657-9CFD-95BE-EEE3-E1B47D77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7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8605-B3B6-D788-279D-476906E3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D9E01-2C5E-0FD4-BF7C-54659537D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85CA-CEBB-6B85-90D4-1BEF716F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0A526-A1AA-3BC7-DC9D-B44EBC07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D0B1-5EB5-A414-75E8-6BA511C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D8E7E-5301-E447-23C8-B8B5D2932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36805-717E-9F25-0794-88BD42C6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3C3FF-BEC2-31C8-6723-85EC3127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1747-0799-AAD2-1377-F19D1A5E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77C4-38FB-B4D4-348D-9D295742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0003-439B-FA69-F591-6D66E274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0904-0912-32D7-F6E6-31372E48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E7E8-F851-BEB7-2C68-8FE1EF67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AE2CA-7781-6E95-12BA-557F775A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9952B-F381-1189-2020-9A14F470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3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F060-3D96-5480-3C88-EE775B82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569D8-9209-8B7C-1538-E818415FF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66B1C-5056-EDDF-CD36-E7BFD2F4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8CB3-3858-3C51-AA38-3F86C097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EA923-CF31-8772-A331-247B9144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25B0-376D-3011-4FDF-D4CA713D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1C86-3E65-FA4B-6F6C-0BB7AA390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E646B-5AE1-A23D-3D1F-474544BF3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279F2-41EE-1489-59DC-32CD9062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EC4E9-67EE-D095-37A7-39EFE82D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2442-8F9C-AC5E-9546-BDE753C1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4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8DBA-2489-9EF4-F45E-238BC26E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34AAF-B93F-48B6-1B8B-FD3E959F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8698B-3528-B8DC-27B8-D49145D60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008AA-A42D-2259-0D36-908024A20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A62E1-25E1-7552-ABA8-BE7F2A3B1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7670D-8F54-733D-3639-1B7CCE4C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C6C20-7A45-CC6A-CA55-61F7CCF3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7766C-30F5-1A8E-58AF-CDC986CF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90D-7611-3967-E6F3-81F032C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D4BA6-7CE7-229C-2BD5-FECCA288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A691A-621C-6EB1-3EB8-CA9FF47F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57F05-B410-F8DD-455C-490CEB14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09F58-5A85-92F4-B06D-21643033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B9967-5360-F0CB-62AE-C03CEF75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E68E6-84C0-1723-6611-61380FA1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55B2-ECD6-C08F-72AD-183650C6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6BA6-2739-2BD7-969A-4113A511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86298-57FD-A8A8-D424-73178F2DB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784E3-D576-8AA7-A98D-17AA30F7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48EE1-5288-E1AE-89F1-37B64F23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75274-EEF3-4830-9978-53BE36B7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0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32C3-BAF4-D846-43C1-525BE354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2DC9A-2E8B-6C73-166E-961BCED00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E3A54-E42B-7858-93B4-F1A98148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C60C9-5A10-7256-4190-5DE6C1C3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2744C-0DE9-DCDB-4998-7A3221F1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D5596-7365-792E-D0E3-4ED3B5E7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5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3BEBB-B682-7839-B2B4-500CE17C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D3092-A078-5BEF-361E-CB3FDD45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4A81F-9B16-8EEC-9FE4-9E9D0C8E8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CFA067-BC5A-4095-A3A5-99A1BAFE920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3794-F45F-30BE-BC6F-DDF9A70C2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2708D-8AD6-9D50-70CF-8FFDD3AB7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BBF4B62-D7BF-1C6A-40E3-7B807FA87977}"/>
              </a:ext>
            </a:extLst>
          </p:cNvPr>
          <p:cNvSpPr/>
          <p:nvPr/>
        </p:nvSpPr>
        <p:spPr>
          <a:xfrm>
            <a:off x="4713768" y="2110368"/>
            <a:ext cx="2565990" cy="256599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883CE-936E-CB73-2B3E-56A618536A26}"/>
              </a:ext>
            </a:extLst>
          </p:cNvPr>
          <p:cNvSpPr/>
          <p:nvPr/>
        </p:nvSpPr>
        <p:spPr>
          <a:xfrm>
            <a:off x="895936" y="1574232"/>
            <a:ext cx="5652932" cy="230153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541717" lon="20311593" rev="27507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Bahnschrift SemiBold" panose="020B0502040204020203" pitchFamily="34" charset="0"/>
              </a:rPr>
              <a:t>TOPIC A:</a:t>
            </a:r>
          </a:p>
          <a:p>
            <a:pPr algn="ctr"/>
            <a:r>
              <a:rPr lang="en-US" sz="6000" dirty="0">
                <a:latin typeface="Bahnschrift SemiBold" panose="020B0502040204020203" pitchFamily="34" charset="0"/>
              </a:rPr>
              <a:t>DATABASES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18ECD-1A29-4735-FBF9-2230E3FED94F}"/>
              </a:ext>
            </a:extLst>
          </p:cNvPr>
          <p:cNvSpPr/>
          <p:nvPr/>
        </p:nvSpPr>
        <p:spPr>
          <a:xfrm>
            <a:off x="6890905" y="2714847"/>
            <a:ext cx="4096073" cy="1160918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LESSON A-3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5BB639-AC69-FE40-4352-5D3077A94591}"/>
              </a:ext>
            </a:extLst>
          </p:cNvPr>
          <p:cNvSpPr/>
          <p:nvPr/>
        </p:nvSpPr>
        <p:spPr>
          <a:xfrm>
            <a:off x="1" y="3606998"/>
            <a:ext cx="10498411" cy="1160918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20129102" lon="991603" rev="2117886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87884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5BA6D2-661C-629D-3A0B-D8916DF3A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B93D669-FD26-373F-CDBC-983ED72E17F3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93F1B6-8034-6006-77FD-6E60A6700CC2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B445EE-DFCD-15A2-8253-548969370912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1FA388-F44C-0D62-E127-5DAA237B2FBA}"/>
              </a:ext>
            </a:extLst>
          </p:cNvPr>
          <p:cNvSpPr/>
          <p:nvPr/>
        </p:nvSpPr>
        <p:spPr>
          <a:xfrm>
            <a:off x="825243" y="1120703"/>
            <a:ext cx="6626889" cy="2138136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Let’s fire up our school-purchased DBMS, Microsoft Access!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You’ll see that it looks a lot like Excel, or Google Sheets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51E191-FB80-DD01-12DA-A63D6699BDF7}"/>
              </a:ext>
            </a:extLst>
          </p:cNvPr>
          <p:cNvSpPr/>
          <p:nvPr/>
        </p:nvSpPr>
        <p:spPr>
          <a:xfrm>
            <a:off x="-57400" y="94904"/>
            <a:ext cx="3952509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ACCESS LAB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42903-522A-DFD7-CDE6-82E5009AF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62" y="2672412"/>
            <a:ext cx="6439231" cy="38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623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1EBFB6-C69A-CAEB-B0B8-E9C695981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6653556-6E08-35A6-564C-FE39BA3D57DD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B627BB-AF8A-2F84-7F0F-770823A1CDD9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215477-C7E2-0D82-28C2-133BCC453F50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C49F87-F1DB-FF26-86B9-E526694821E3}"/>
              </a:ext>
            </a:extLst>
          </p:cNvPr>
          <p:cNvSpPr/>
          <p:nvPr/>
        </p:nvSpPr>
        <p:spPr>
          <a:xfrm>
            <a:off x="825243" y="1120703"/>
            <a:ext cx="5167690" cy="5121968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table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is created by default called Table1, and it has a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field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called ID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Let’s right click this table’s tab to save it as “Student”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Let’s give it a first name and a last name field, click where it says “Click to Add” and select short text for each of these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C8E891-8A12-D9DE-8948-6CBB760A6012}"/>
              </a:ext>
            </a:extLst>
          </p:cNvPr>
          <p:cNvSpPr/>
          <p:nvPr/>
        </p:nvSpPr>
        <p:spPr>
          <a:xfrm>
            <a:off x="-57400" y="94904"/>
            <a:ext cx="3952509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ACCESS LAB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3AD7E-95A6-0A65-89D5-6FB9DBAC1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53" y="1463493"/>
            <a:ext cx="5060047" cy="409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F8CDB7-DF92-C486-C608-9A2C8CAD7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7461F5E-1C79-6866-E668-F4596D37EB03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D0835B-ACBC-0270-84F9-F95CB297C774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81D60F-5F4C-55F0-3B4F-9EF841DC902A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E31242-17E3-DC2F-E2D2-E11B670BCB2A}"/>
              </a:ext>
            </a:extLst>
          </p:cNvPr>
          <p:cNvSpPr/>
          <p:nvPr/>
        </p:nvSpPr>
        <p:spPr>
          <a:xfrm>
            <a:off x="825243" y="1120703"/>
            <a:ext cx="5167690" cy="5121968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Go ahead and add a record with a first and last name, you’ll notice that ID is automatically going to be set to 1 and you can’t change it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ID is a field managed by the DBMS to ensure each record has a unique one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It is also known as a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Primary Key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C42FA-5950-8548-BFA8-A9C24D4ADBD9}"/>
              </a:ext>
            </a:extLst>
          </p:cNvPr>
          <p:cNvSpPr/>
          <p:nvPr/>
        </p:nvSpPr>
        <p:spPr>
          <a:xfrm>
            <a:off x="-57400" y="94904"/>
            <a:ext cx="3952509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ACCESS LAB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13C368-7DB1-E899-4F8D-608452340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115" y="1412055"/>
            <a:ext cx="5457584" cy="366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87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73CBF7-6A2D-473B-F322-065F02B3A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762FEF3-AFC5-0244-BAD2-4DBEA83CF786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2F0354-2B20-222A-FCF2-EE70E23014D1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D1A0DC-C961-C3C2-4D08-DF5408A2476A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3536A0-77E8-06AE-2469-5E8F328733B8}"/>
              </a:ext>
            </a:extLst>
          </p:cNvPr>
          <p:cNvSpPr/>
          <p:nvPr/>
        </p:nvSpPr>
        <p:spPr>
          <a:xfrm>
            <a:off x="825243" y="1120703"/>
            <a:ext cx="10463816" cy="367130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If we click on one of these fields, say FirstName, then we can modify how long the data stored in our field is, as well as change the data type using a dropdown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There are checkboxes that let you specify if a field is required (has to be filled for each record), unique (must not have the same value as another record in that field), and indexed (like our ID field)</a:t>
            </a: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35F6D-5552-FA6E-D029-280396D49E1E}"/>
              </a:ext>
            </a:extLst>
          </p:cNvPr>
          <p:cNvSpPr/>
          <p:nvPr/>
        </p:nvSpPr>
        <p:spPr>
          <a:xfrm>
            <a:off x="-57400" y="94904"/>
            <a:ext cx="3952509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ACCESS LAB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456CC-CA68-C71A-A0D2-E1AEB0784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39" y="5134591"/>
            <a:ext cx="11091700" cy="107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49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FBDBD4-254B-5F27-809C-58F8788AA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19E4A0E-D4CA-1084-427F-5FFC8E35835C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4830A5B-74BE-A130-2386-DF35199A9DC6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1AB422-8894-5161-9336-6B53E3804778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0D343-F08F-82A4-C70E-4CF20BC47FBD}"/>
              </a:ext>
            </a:extLst>
          </p:cNvPr>
          <p:cNvSpPr/>
          <p:nvPr/>
        </p:nvSpPr>
        <p:spPr>
          <a:xfrm>
            <a:off x="364385" y="1120703"/>
            <a:ext cx="5628548" cy="509446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Let’s go ahead and fill this table out with a DOB field, a GPA field, and an Honors field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Right click on the table to open it in design view – this will allow you to make GPA a decimal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Put in some dummy data for a few students, make sure that there are lots of different options</a:t>
            </a: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BEAD3C-0C41-3908-A011-52AA8D1EB9BB}"/>
              </a:ext>
            </a:extLst>
          </p:cNvPr>
          <p:cNvSpPr/>
          <p:nvPr/>
        </p:nvSpPr>
        <p:spPr>
          <a:xfrm>
            <a:off x="-57400" y="94904"/>
            <a:ext cx="3952509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ACCESS LAB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90944E-6F93-7F95-367A-946AC5EB6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752" y="1889845"/>
            <a:ext cx="5518454" cy="209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4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E45858-F891-CCE2-D573-7ED5084FC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619C4FA2-6EEC-C1E2-3C88-F5B48484995D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A8FC98-A74C-97C4-C4F5-49D24DE975CD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CC9672-427C-592C-6F88-73A09DD9756E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C203E-F628-E249-F4E6-75AAEF1DAD68}"/>
              </a:ext>
            </a:extLst>
          </p:cNvPr>
          <p:cNvSpPr/>
          <p:nvPr/>
        </p:nvSpPr>
        <p:spPr>
          <a:xfrm>
            <a:off x="364385" y="1120703"/>
            <a:ext cx="11295934" cy="372630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Now, let’s test out a simple query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Go to the ‘create’ table and select ‘query wizard’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bottom of the screen will have a grid where you can decide what information you want returned in your query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Double-click on your table name on the right side to get it to show up</a:t>
            </a: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89E8D9-6937-7912-12FC-6ABBB1F8FB5B}"/>
              </a:ext>
            </a:extLst>
          </p:cNvPr>
          <p:cNvSpPr/>
          <p:nvPr/>
        </p:nvSpPr>
        <p:spPr>
          <a:xfrm>
            <a:off x="-57400" y="94904"/>
            <a:ext cx="3952509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ACCESS LAB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C4FB5-F951-88DA-BEFD-30C8EBE99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984" y="3859550"/>
            <a:ext cx="5439615" cy="286520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973EF09-FED9-DE20-2D71-681288ECC9EE}"/>
              </a:ext>
            </a:extLst>
          </p:cNvPr>
          <p:cNvSpPr/>
          <p:nvPr/>
        </p:nvSpPr>
        <p:spPr>
          <a:xfrm>
            <a:off x="7322075" y="4345119"/>
            <a:ext cx="1065654" cy="694394"/>
          </a:xfrm>
          <a:prstGeom prst="ellipse">
            <a:avLst/>
          </a:prstGeom>
          <a:noFill/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3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AED9DC-A840-0CFE-5F91-B00715388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18A8AC9-237A-0F80-2670-9B8035CB8A6F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BE69A5-824B-C3DC-CA0A-1860BF8FC96F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CB6E14-7248-6199-F1E1-5232EC670BA1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A8943-0BF8-8177-47A9-804AF15CE7FD}"/>
              </a:ext>
            </a:extLst>
          </p:cNvPr>
          <p:cNvSpPr/>
          <p:nvPr/>
        </p:nvSpPr>
        <p:spPr>
          <a:xfrm>
            <a:off x="364385" y="1120703"/>
            <a:ext cx="6091417" cy="548635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Then, select in the first row that you want to get FirstName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 the second row, select GPA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Check the “Show” box for FirstName, but not GPA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Add “&gt;2” on the criteria field on GPA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Click the run button at the top right, and you’ll get a list of all student first names with a GPA over 2</a:t>
            </a: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211C9B-EA95-DF45-607D-756114E8B5AE}"/>
              </a:ext>
            </a:extLst>
          </p:cNvPr>
          <p:cNvSpPr/>
          <p:nvPr/>
        </p:nvSpPr>
        <p:spPr>
          <a:xfrm>
            <a:off x="-57400" y="94904"/>
            <a:ext cx="3952509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ACCESS LAB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2BA5D0-B158-5CCE-6A1B-7A66E58EC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942" y="1433458"/>
            <a:ext cx="4708127" cy="39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59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B1CA23-9276-7273-119E-93F12D1F5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BE38E927-5BCB-2695-7F19-C375BB0FD575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A88F21-C2DE-E57F-752F-7B6BDE09B817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ED1CCC-BB75-7F8D-9A11-C5CD46FC5EFF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65608E-CA6E-5460-7D52-C881484BA554}"/>
              </a:ext>
            </a:extLst>
          </p:cNvPr>
          <p:cNvSpPr/>
          <p:nvPr/>
        </p:nvSpPr>
        <p:spPr>
          <a:xfrm>
            <a:off x="364385" y="1120703"/>
            <a:ext cx="6091417" cy="548635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Congratulations! You have queried your first database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On the backend, Access converts this into a language called SQL (Structured Query Language), which then gets information from the database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Right click the tab to see the SQL view and you can see what it converted it to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We will </a:t>
            </a:r>
            <a:r>
              <a:rPr lang="en-US" sz="2800">
                <a:solidFill>
                  <a:schemeClr val="bg1"/>
                </a:solidFill>
                <a:latin typeface="Bahnschrift" panose="020B0502040204020203" pitchFamily="34" charset="0"/>
              </a:rPr>
              <a:t>write our own SQL soon!</a:t>
            </a:r>
            <a:endParaRPr lang="en-US" sz="2800" dirty="0">
              <a:solidFill>
                <a:schemeClr val="accent5">
                  <a:lumMod val="40000"/>
                  <a:lumOff val="6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27E26-CCFA-6CB2-E8C2-F66586104B73}"/>
              </a:ext>
            </a:extLst>
          </p:cNvPr>
          <p:cNvSpPr/>
          <p:nvPr/>
        </p:nvSpPr>
        <p:spPr>
          <a:xfrm>
            <a:off x="-57400" y="94904"/>
            <a:ext cx="3952509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ACCESS LAB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B3BBD9-138A-94A3-E960-E5B40403F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942" y="1433458"/>
            <a:ext cx="4708127" cy="39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1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950A9E-999F-1BB1-2C00-779227746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6893419-8B7B-38C3-2D89-D4BB95E0AB27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4645F-350F-77B1-036C-D01223EB808D}"/>
              </a:ext>
            </a:extLst>
          </p:cNvPr>
          <p:cNvSpPr/>
          <p:nvPr/>
        </p:nvSpPr>
        <p:spPr>
          <a:xfrm>
            <a:off x="6881567" y="1777234"/>
            <a:ext cx="4785627" cy="2255680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1072296" lon="587304" rev="21567845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Have a way to take notes available for this lesson, and your computer for a lab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CF6B3F-1F6D-7800-03EB-3D197914A30A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3133FC-E875-8442-9063-C305CC0BFB20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671A2-401B-58C3-4049-2F9F2E07BD91}"/>
              </a:ext>
            </a:extLst>
          </p:cNvPr>
          <p:cNvSpPr/>
          <p:nvPr/>
        </p:nvSpPr>
        <p:spPr>
          <a:xfrm>
            <a:off x="1077431" y="938421"/>
            <a:ext cx="451653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Warm-up Question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Database Management Systems (DBMS)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Relational Database Management Systems (RDBMS)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Functions of DBMS</a:t>
            </a:r>
          </a:p>
          <a:p>
            <a:pPr algn="ctr"/>
            <a:r>
              <a:rPr lang="en-US" sz="2800" dirty="0">
                <a:latin typeface="Bahnschrift" panose="020B0502040204020203" pitchFamily="34" charset="0"/>
              </a:rPr>
              <a:t>DBMS Security</a:t>
            </a:r>
          </a:p>
          <a:p>
            <a:pPr algn="ctr"/>
            <a:endParaRPr lang="en-US" sz="2800" dirty="0">
              <a:latin typeface="Bahnschrif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468F18-96E8-0BDE-DEDF-19E7735BE1E6}"/>
              </a:ext>
            </a:extLst>
          </p:cNvPr>
          <p:cNvSpPr/>
          <p:nvPr/>
        </p:nvSpPr>
        <p:spPr>
          <a:xfrm>
            <a:off x="6598031" y="1564953"/>
            <a:ext cx="1708202" cy="632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20129102" lon="991603" rev="2117886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SemiBold" panose="020B0502040204020203" pitchFamily="34" charset="0"/>
              </a:rPr>
              <a:t>NOTE!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D8CB0-8A02-BF4E-6CF1-A22B96E02C67}"/>
              </a:ext>
            </a:extLst>
          </p:cNvPr>
          <p:cNvSpPr/>
          <p:nvPr/>
        </p:nvSpPr>
        <p:spPr>
          <a:xfrm>
            <a:off x="1824466" y="474132"/>
            <a:ext cx="2903431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5412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F31C7-9D62-34F3-51FF-D499D2944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A8483F3-9D91-69C6-DAE4-E819F0292C96}"/>
              </a:ext>
            </a:extLst>
          </p:cNvPr>
          <p:cNvSpPr/>
          <p:nvPr/>
        </p:nvSpPr>
        <p:spPr>
          <a:xfrm>
            <a:off x="9605200" y="3896291"/>
            <a:ext cx="1497660" cy="149766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0" name="Picture 19" descr="A close up of fire&#10;&#10;AI-generated content may be incorrect.">
            <a:extLst>
              <a:ext uri="{FF2B5EF4-FFF2-40B4-BE49-F238E27FC236}">
                <a16:creationId xmlns:a16="http://schemas.microsoft.com/office/drawing/2014/main" id="{9103A45C-BE5A-478E-4718-72C97F147B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4556237" y="-1564556"/>
            <a:ext cx="6748129" cy="3830500"/>
          </a:xfrm>
          <a:prstGeom prst="rect">
            <a:avLst/>
          </a:prstGeom>
          <a:ln>
            <a:noFill/>
          </a:ln>
        </p:spPr>
      </p:pic>
      <p:pic>
        <p:nvPicPr>
          <p:cNvPr id="19" name="Picture 18" descr="A close up of fire&#10;&#10;AI-generated content may be incorrect.">
            <a:extLst>
              <a:ext uri="{FF2B5EF4-FFF2-40B4-BE49-F238E27FC236}">
                <a16:creationId xmlns:a16="http://schemas.microsoft.com/office/drawing/2014/main" id="{59044FD4-E5CB-7F72-D4E0-B3FF57F10D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200024" y="-1477760"/>
            <a:ext cx="6748129" cy="38305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FB06C32-785C-D086-3043-42F7FBD0932E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CA5AE-052C-5076-411F-06E5A022CDA7}"/>
              </a:ext>
            </a:extLst>
          </p:cNvPr>
          <p:cNvSpPr/>
          <p:nvPr/>
        </p:nvSpPr>
        <p:spPr>
          <a:xfrm>
            <a:off x="358687" y="2026486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C7B8BA-8B31-7B2C-E2AB-60712C1F61E8}"/>
              </a:ext>
            </a:extLst>
          </p:cNvPr>
          <p:cNvSpPr/>
          <p:nvPr/>
        </p:nvSpPr>
        <p:spPr>
          <a:xfrm>
            <a:off x="9978799" y="1099676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3B4A7A-A70B-0C4A-C7FF-462ADF36D440}"/>
              </a:ext>
            </a:extLst>
          </p:cNvPr>
          <p:cNvSpPr/>
          <p:nvPr/>
        </p:nvSpPr>
        <p:spPr>
          <a:xfrm>
            <a:off x="1733476" y="1244357"/>
            <a:ext cx="9066029" cy="3830500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HeroicExtremeRightFacing">
              <a:rot lat="21346875" lon="21280510" rev="119997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Decide if the data is invalid for a database field based on</a:t>
            </a:r>
            <a:r>
              <a:rPr lang="en-US" sz="2800" dirty="0">
                <a:solidFill>
                  <a:prstClr val="white"/>
                </a:solidFill>
                <a:latin typeface="Bahnschrift" panose="020B0502040204020203" pitchFamily="34" charset="0"/>
              </a:rPr>
              <a:t> Consistency or Integrity: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prstClr val="white"/>
                </a:solidFill>
                <a:latin typeface="Bahnschrift" panose="020B0502040204020203" pitchFamily="34" charset="0"/>
              </a:rPr>
              <a:t>HasCheckedIn</a:t>
            </a:r>
            <a:r>
              <a:rPr lang="en-US" sz="2800" dirty="0">
                <a:solidFill>
                  <a:prstClr val="white"/>
                </a:solidFill>
                <a:latin typeface="Bahnschrift" panose="020B0502040204020203" pitchFamily="34" charset="0"/>
              </a:rPr>
              <a:t>: Joe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SSN: 555-555-5555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Bahnschrift" panose="020B0502040204020203" pitchFamily="34" charset="0"/>
              </a:rPr>
              <a:t>DOB: 14/14/2025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NumStudents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: </a:t>
            </a:r>
            <a:r>
              <a:rPr lang="en-US" sz="2800" dirty="0">
                <a:solidFill>
                  <a:prstClr val="white"/>
                </a:solidFill>
                <a:latin typeface="Bahnschrift" panose="020B0502040204020203" pitchFamily="34" charset="0"/>
              </a:rPr>
              <a:t>20.5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0233D-41DE-6588-7EB0-97A3A19FFCB8}"/>
              </a:ext>
            </a:extLst>
          </p:cNvPr>
          <p:cNvSpPr/>
          <p:nvPr/>
        </p:nvSpPr>
        <p:spPr>
          <a:xfrm>
            <a:off x="1989751" y="65791"/>
            <a:ext cx="7581804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THE WARM UP QUESTION</a:t>
            </a:r>
          </a:p>
        </p:txBody>
      </p:sp>
      <p:pic>
        <p:nvPicPr>
          <p:cNvPr id="15" name="Picture 14" descr="A close up of fire&#10;&#10;AI-generated content may be incorrect.">
            <a:extLst>
              <a:ext uri="{FF2B5EF4-FFF2-40B4-BE49-F238E27FC236}">
                <a16:creationId xmlns:a16="http://schemas.microsoft.com/office/drawing/2014/main" id="{0572BAA1-AB30-2A31-99DA-E2636EF787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-1297170" y="4306188"/>
            <a:ext cx="6748129" cy="3830500"/>
          </a:xfrm>
          <a:prstGeom prst="rect">
            <a:avLst/>
          </a:prstGeom>
        </p:spPr>
      </p:pic>
      <p:pic>
        <p:nvPicPr>
          <p:cNvPr id="17" name="Picture 16" descr="A close up of fire&#10;&#10;AI-generated content may be incorrect.">
            <a:extLst>
              <a:ext uri="{FF2B5EF4-FFF2-40B4-BE49-F238E27FC236}">
                <a16:creationId xmlns:a16="http://schemas.microsoft.com/office/drawing/2014/main" id="{F9670370-72F4-78E6-7DE3-64A5614A00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3605901" y="4306188"/>
            <a:ext cx="6748129" cy="3830500"/>
          </a:xfrm>
          <a:prstGeom prst="rect">
            <a:avLst/>
          </a:prstGeom>
        </p:spPr>
      </p:pic>
      <p:pic>
        <p:nvPicPr>
          <p:cNvPr id="18" name="Picture 17" descr="A close up of fire&#10;&#10;AI-generated content may be incorrect.">
            <a:extLst>
              <a:ext uri="{FF2B5EF4-FFF2-40B4-BE49-F238E27FC236}">
                <a16:creationId xmlns:a16="http://schemas.microsoft.com/office/drawing/2014/main" id="{21F28121-5FF8-B768-E483-38897AA8B7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8435162" y="4306188"/>
            <a:ext cx="6748129" cy="38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2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386392-143E-AF29-937D-6BD2CAAB1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4E6D3C1D-2FC9-5A8F-0680-C3AF2E643DB5}"/>
              </a:ext>
            </a:extLst>
          </p:cNvPr>
          <p:cNvSpPr/>
          <p:nvPr/>
        </p:nvSpPr>
        <p:spPr>
          <a:xfrm>
            <a:off x="9605200" y="3896291"/>
            <a:ext cx="1497660" cy="149766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1CF06-772E-FF2C-3839-78AAEFA0A11B}"/>
              </a:ext>
            </a:extLst>
          </p:cNvPr>
          <p:cNvSpPr/>
          <p:nvPr/>
        </p:nvSpPr>
        <p:spPr>
          <a:xfrm>
            <a:off x="6157610" y="1363072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7F076D-4943-0214-F6EE-FF302EBEC62C}"/>
              </a:ext>
            </a:extLst>
          </p:cNvPr>
          <p:cNvSpPr/>
          <p:nvPr/>
        </p:nvSpPr>
        <p:spPr>
          <a:xfrm>
            <a:off x="358687" y="2026486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92782C-EA7B-F0D2-017B-9D6E5AEE03FA}"/>
              </a:ext>
            </a:extLst>
          </p:cNvPr>
          <p:cNvSpPr/>
          <p:nvPr/>
        </p:nvSpPr>
        <p:spPr>
          <a:xfrm>
            <a:off x="9978799" y="1099676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0" name="Picture 19" descr="A close up of fire&#10;&#10;AI-generated content may be incorrect.">
            <a:extLst>
              <a:ext uri="{FF2B5EF4-FFF2-40B4-BE49-F238E27FC236}">
                <a16:creationId xmlns:a16="http://schemas.microsoft.com/office/drawing/2014/main" id="{8864B057-355B-8306-248E-60E16CA7C11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4613153" y="-1528902"/>
            <a:ext cx="6748129" cy="3830500"/>
          </a:xfrm>
          <a:prstGeom prst="rect">
            <a:avLst/>
          </a:prstGeom>
        </p:spPr>
      </p:pic>
      <p:pic>
        <p:nvPicPr>
          <p:cNvPr id="19" name="Picture 18" descr="A close up of fire&#10;&#10;AI-generated content may be incorrect.">
            <a:extLst>
              <a:ext uri="{FF2B5EF4-FFF2-40B4-BE49-F238E27FC236}">
                <a16:creationId xmlns:a16="http://schemas.microsoft.com/office/drawing/2014/main" id="{7FCFCCE3-C51B-5BE3-133A-CC40A8792F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200024" y="-1477760"/>
            <a:ext cx="6748129" cy="3830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7FEA21-E6C0-9AC9-9EB8-E7528ED5B6C8}"/>
              </a:ext>
            </a:extLst>
          </p:cNvPr>
          <p:cNvSpPr/>
          <p:nvPr/>
        </p:nvSpPr>
        <p:spPr>
          <a:xfrm>
            <a:off x="1989751" y="65791"/>
            <a:ext cx="7581804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THE WARM UP ANSWER</a:t>
            </a:r>
          </a:p>
        </p:txBody>
      </p:sp>
      <p:pic>
        <p:nvPicPr>
          <p:cNvPr id="15" name="Picture 14" descr="A close up of fire&#10;&#10;AI-generated content may be incorrect.">
            <a:extLst>
              <a:ext uri="{FF2B5EF4-FFF2-40B4-BE49-F238E27FC236}">
                <a16:creationId xmlns:a16="http://schemas.microsoft.com/office/drawing/2014/main" id="{6D6FC8A7-837D-0C82-0508-398DDF1DB91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-1297170" y="4306188"/>
            <a:ext cx="6748129" cy="3830500"/>
          </a:xfrm>
          <a:prstGeom prst="rect">
            <a:avLst/>
          </a:prstGeom>
        </p:spPr>
      </p:pic>
      <p:pic>
        <p:nvPicPr>
          <p:cNvPr id="17" name="Picture 16" descr="A close up of fire&#10;&#10;AI-generated content may be incorrect.">
            <a:extLst>
              <a:ext uri="{FF2B5EF4-FFF2-40B4-BE49-F238E27FC236}">
                <a16:creationId xmlns:a16="http://schemas.microsoft.com/office/drawing/2014/main" id="{D3612398-5230-03BA-7AB5-DC74EB9BDE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3605901" y="4306188"/>
            <a:ext cx="6748129" cy="3830500"/>
          </a:xfrm>
          <a:prstGeom prst="rect">
            <a:avLst/>
          </a:prstGeom>
        </p:spPr>
      </p:pic>
      <p:pic>
        <p:nvPicPr>
          <p:cNvPr id="18" name="Picture 17" descr="A close up of fire&#10;&#10;AI-generated content may be incorrect.">
            <a:extLst>
              <a:ext uri="{FF2B5EF4-FFF2-40B4-BE49-F238E27FC236}">
                <a16:creationId xmlns:a16="http://schemas.microsoft.com/office/drawing/2014/main" id="{648B85D8-8113-F692-CDA7-CA2CB6F4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8435162" y="4306188"/>
            <a:ext cx="6748129" cy="3830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C9D374-0497-0C40-7084-BB2973F235C0}"/>
              </a:ext>
            </a:extLst>
          </p:cNvPr>
          <p:cNvSpPr/>
          <p:nvPr/>
        </p:nvSpPr>
        <p:spPr>
          <a:xfrm>
            <a:off x="1733476" y="1244357"/>
            <a:ext cx="9066029" cy="3830500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HeroicExtremeRightFacing">
              <a:rot lat="21346875" lon="21280510" rev="119997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prstClr val="white"/>
                </a:solidFill>
                <a:latin typeface="Bahnschrift" panose="020B0502040204020203" pitchFamily="34" charset="0"/>
              </a:rPr>
              <a:t>HasCheckedIn</a:t>
            </a:r>
            <a:r>
              <a:rPr lang="en-US" sz="2800" dirty="0">
                <a:solidFill>
                  <a:prstClr val="white"/>
                </a:solidFill>
                <a:latin typeface="Bahnschrift" panose="020B0502040204020203" pitchFamily="34" charset="0"/>
              </a:rPr>
              <a:t>: Consistency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SSN: Integrity</a:t>
            </a:r>
            <a:endParaRPr lang="en-US" sz="2800" dirty="0">
              <a:solidFill>
                <a:prstClr val="white"/>
              </a:solidFill>
              <a:latin typeface="Bahnschrift" panose="020B0502040204020203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DOB:  Integrity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err="1">
                <a:solidFill>
                  <a:prstClr val="white"/>
                </a:solidFill>
                <a:latin typeface="Bahnschrift" panose="020B0502040204020203" pitchFamily="34" charset="0"/>
              </a:rPr>
              <a:t>NumStudents</a:t>
            </a:r>
            <a:r>
              <a:rPr lang="en-US" sz="2800" dirty="0">
                <a:solidFill>
                  <a:prstClr val="white"/>
                </a:solidFill>
                <a:latin typeface="Bahnschrift" panose="020B0502040204020203" pitchFamily="34" charset="0"/>
              </a:rPr>
              <a:t>: Consistency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12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D9C736-6531-C7BC-3F46-1BE2CD948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527CF4F-DE27-EDB2-258E-91ED4F079F4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A91C5F-B89F-19F1-8E3B-A0066382EE58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142171-0AA0-C1B6-A468-704E5358CBE3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A75716-0EF0-37B3-ABC6-303B21F2CE50}"/>
              </a:ext>
            </a:extLst>
          </p:cNvPr>
          <p:cNvSpPr/>
          <p:nvPr/>
        </p:nvSpPr>
        <p:spPr>
          <a:xfrm>
            <a:off x="1666053" y="1120703"/>
            <a:ext cx="906602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DBMS (Database Management System)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is a software system that manages, stores, and retrieves data efficiently in a structured format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It allows users to create, update, and query databases efficiently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Ensures data integrity, consistency, and security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Reduce data redundancy and inconsistency using a centralized model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Supports concurrent access, transactions, and backups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DE8DB3-7BE8-827D-000E-55BD73CF3222}"/>
              </a:ext>
            </a:extLst>
          </p:cNvPr>
          <p:cNvSpPr/>
          <p:nvPr/>
        </p:nvSpPr>
        <p:spPr>
          <a:xfrm>
            <a:off x="0" y="156942"/>
            <a:ext cx="2571320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354126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1484CD-DA59-5B25-5D2D-6F294F97E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1EC0080-4D42-C0ED-9324-02B7C9D5A552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A012CD-8E22-0B5C-7235-5D0BA51829F9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6F6A2C-C30F-3F3E-1761-495AD9A981A3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DF350D-0F18-5F83-BAEF-09CBC71B887E}"/>
              </a:ext>
            </a:extLst>
          </p:cNvPr>
          <p:cNvSpPr/>
          <p:nvPr/>
        </p:nvSpPr>
        <p:spPr>
          <a:xfrm>
            <a:off x="1666053" y="1120703"/>
            <a:ext cx="906602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RDBMS (Relational Database Management System)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is a type of DBMS that works with relational databases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Relational Databases store and retrieve data using a format of rows and columns 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These look somewhat like a spreadsheet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Most modern database management software is RDBMS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 RDBMS different tables can refer to each other (hence relational) which allows for complex operations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158959-2500-4A4A-D3DF-D63DD17DFCEB}"/>
              </a:ext>
            </a:extLst>
          </p:cNvPr>
          <p:cNvSpPr/>
          <p:nvPr/>
        </p:nvSpPr>
        <p:spPr>
          <a:xfrm>
            <a:off x="0" y="156942"/>
            <a:ext cx="2571320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RDBMS</a:t>
            </a:r>
          </a:p>
        </p:txBody>
      </p:sp>
    </p:spTree>
    <p:extLst>
      <p:ext uri="{BB962C8B-B14F-4D97-AF65-F5344CB8AC3E}">
        <p14:creationId xmlns:p14="http://schemas.microsoft.com/office/powerpoint/2010/main" val="427674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804F15-C76C-0912-4EF6-4E3CB6380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6BCABC3-EC25-C1A7-CD99-01BB50F9502F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EF740-2537-E704-A614-008052E14791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604205-E354-8AFA-DD48-4FB54ABA693B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B9968F-2F76-DDBF-6A41-19BC63FF87F5}"/>
              </a:ext>
            </a:extLst>
          </p:cNvPr>
          <p:cNvSpPr/>
          <p:nvPr/>
        </p:nvSpPr>
        <p:spPr>
          <a:xfrm>
            <a:off x="1666053" y="1120703"/>
            <a:ext cx="906602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 DBMS serves many functions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Ability to create a database and the tables inside of it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Add new data to an existing table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Delete data from a table (or tables entirely)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Update data in a table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Query (get) data from a table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Manage security of database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Make and use database backups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0C7A64-02F5-874B-EE2E-A126CBBC77B8}"/>
              </a:ext>
            </a:extLst>
          </p:cNvPr>
          <p:cNvSpPr/>
          <p:nvPr/>
        </p:nvSpPr>
        <p:spPr>
          <a:xfrm>
            <a:off x="-123753" y="156942"/>
            <a:ext cx="502576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DBMS FUNCTIONS</a:t>
            </a:r>
          </a:p>
        </p:txBody>
      </p:sp>
    </p:spTree>
    <p:extLst>
      <p:ext uri="{BB962C8B-B14F-4D97-AF65-F5344CB8AC3E}">
        <p14:creationId xmlns:p14="http://schemas.microsoft.com/office/powerpoint/2010/main" val="38932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3584F7-63FC-0A6D-C6C5-CAEFCAADC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FB1C7E3-E9B7-1F1F-91DD-8C1D1BD1C15C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36437-71FE-7B92-6431-DED86DC79690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F4379C-07A9-1B1F-40F0-3B4519AB7292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F15D75-0BB7-C8D0-52AE-B768FE699362}"/>
              </a:ext>
            </a:extLst>
          </p:cNvPr>
          <p:cNvSpPr/>
          <p:nvPr/>
        </p:nvSpPr>
        <p:spPr>
          <a:xfrm>
            <a:off x="1666053" y="1120703"/>
            <a:ext cx="906602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DBMS can also control the security of a database in many ways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Authentication in the program prevents unauthorized access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Rules can be set in place for which accounts can access which parts of the database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Databases can be encrypted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DBMS can track activity on the database to detect unusual activity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Databases can protect data by creating backups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FDDC4E-2E5E-84D7-1CA7-9FDD55022F0D}"/>
              </a:ext>
            </a:extLst>
          </p:cNvPr>
          <p:cNvSpPr/>
          <p:nvPr/>
        </p:nvSpPr>
        <p:spPr>
          <a:xfrm>
            <a:off x="-123753" y="156942"/>
            <a:ext cx="502576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DBMS SECURITY</a:t>
            </a:r>
          </a:p>
        </p:txBody>
      </p:sp>
    </p:spTree>
    <p:extLst>
      <p:ext uri="{BB962C8B-B14F-4D97-AF65-F5344CB8AC3E}">
        <p14:creationId xmlns:p14="http://schemas.microsoft.com/office/powerpoint/2010/main" val="802921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854BAF-2184-761C-719C-2C11F859D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281FDD8-13E7-F8B0-90E8-B52A8726F042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BB4890-7ED3-0D0B-3914-53657C02A398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C0F00C-833D-CEEF-552F-EB0C414804F7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A8CBC-9778-C90C-BEF5-A4BD36543E23}"/>
              </a:ext>
            </a:extLst>
          </p:cNvPr>
          <p:cNvSpPr/>
          <p:nvPr/>
        </p:nvSpPr>
        <p:spPr>
          <a:xfrm>
            <a:off x="1666053" y="1120703"/>
            <a:ext cx="906602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reliability of the database is often just as important as the security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 DBMS can also ensure that data is validated before it enters the database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DBMS can also protect fields while they are being concurrently accessed to ensure transactions remain atomic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2A32F0-8589-7FA9-4392-958D83AB832A}"/>
              </a:ext>
            </a:extLst>
          </p:cNvPr>
          <p:cNvSpPr/>
          <p:nvPr/>
        </p:nvSpPr>
        <p:spPr>
          <a:xfrm>
            <a:off x="-123753" y="156942"/>
            <a:ext cx="502576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DBMS SECURITY</a:t>
            </a:r>
          </a:p>
        </p:txBody>
      </p:sp>
    </p:spTree>
    <p:extLst>
      <p:ext uri="{BB962C8B-B14F-4D97-AF65-F5344CB8AC3E}">
        <p14:creationId xmlns:p14="http://schemas.microsoft.com/office/powerpoint/2010/main" val="421166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864</Words>
  <Application>Microsoft Office PowerPoint</Application>
  <PresentationFormat>Widescreen</PresentationFormat>
  <Paragraphs>97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Bahnschrift</vt:lpstr>
      <vt:lpstr>Bahnschrift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5</cp:revision>
  <dcterms:created xsi:type="dcterms:W3CDTF">2025-08-11T14:07:39Z</dcterms:created>
  <dcterms:modified xsi:type="dcterms:W3CDTF">2025-08-22T18:54:30Z</dcterms:modified>
</cp:coreProperties>
</file>