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6" r:id="rId4"/>
    <p:sldId id="297" r:id="rId5"/>
    <p:sldId id="29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35" r:id="rId17"/>
    <p:sldId id="336" r:id="rId18"/>
    <p:sldId id="337" r:id="rId19"/>
    <p:sldId id="338" r:id="rId20"/>
    <p:sldId id="329" r:id="rId21"/>
    <p:sldId id="330" r:id="rId22"/>
    <p:sldId id="331" r:id="rId23"/>
    <p:sldId id="332" r:id="rId24"/>
    <p:sldId id="333" r:id="rId25"/>
    <p:sldId id="334" r:id="rId26"/>
    <p:sldId id="318" r:id="rId27"/>
    <p:sldId id="33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55D"/>
    <a:srgbClr val="516881"/>
    <a:srgbClr val="326648"/>
    <a:srgbClr val="388049"/>
    <a:srgbClr val="274F3F"/>
    <a:srgbClr val="2A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82919-AF3E-460E-B596-D533992EFCB4}" v="6" dt="2025-08-26T16:05:43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A7082919-AF3E-460E-B596-D533992EFCB4}"/>
    <pc:docChg chg="undo custSel addSld delSld modSld">
      <pc:chgData name="Michael Hill" userId="41dba03d-e58d-4389-9894-554c10310ba4" providerId="ADAL" clId="{A7082919-AF3E-460E-B596-D533992EFCB4}" dt="2025-08-26T16:05:43.993" v="7736"/>
      <pc:docMkLst>
        <pc:docMk/>
      </pc:docMkLst>
      <pc:sldChg chg="modSp mod">
        <pc:chgData name="Michael Hill" userId="41dba03d-e58d-4389-9894-554c10310ba4" providerId="ADAL" clId="{A7082919-AF3E-460E-B596-D533992EFCB4}" dt="2025-08-25T14:00:53.630" v="40" actId="1076"/>
        <pc:sldMkLst>
          <pc:docMk/>
          <pc:sldMk cId="1878848435" sldId="256"/>
        </pc:sldMkLst>
        <pc:spChg chg="mod">
          <ac:chgData name="Michael Hill" userId="41dba03d-e58d-4389-9894-554c10310ba4" providerId="ADAL" clId="{A7082919-AF3E-460E-B596-D533992EFCB4}" dt="2025-08-25T14:00:01.652" v="2" actId="20577"/>
          <ac:spMkLst>
            <pc:docMk/>
            <pc:sldMk cId="1878848435" sldId="256"/>
            <ac:spMk id="5" creationId="{18C18ECD-1A29-4735-FBF9-2230E3FED94F}"/>
          </ac:spMkLst>
        </pc:spChg>
        <pc:spChg chg="mod">
          <ac:chgData name="Michael Hill" userId="41dba03d-e58d-4389-9894-554c10310ba4" providerId="ADAL" clId="{A7082919-AF3E-460E-B596-D533992EFCB4}" dt="2025-08-25T14:00:53.630" v="40" actId="1076"/>
          <ac:spMkLst>
            <pc:docMk/>
            <pc:sldMk cId="1878848435" sldId="256"/>
            <ac:spMk id="6" creationId="{945BB639-AC69-FE40-4352-5D3077A94591}"/>
          </ac:spMkLst>
        </pc:spChg>
      </pc:sldChg>
      <pc:sldChg chg="modSp mod">
        <pc:chgData name="Michael Hill" userId="41dba03d-e58d-4389-9894-554c10310ba4" providerId="ADAL" clId="{A7082919-AF3E-460E-B596-D533992EFCB4}" dt="2025-08-25T20:45:37.985" v="2620" actId="1076"/>
        <pc:sldMkLst>
          <pc:docMk/>
          <pc:sldMk cId="854122100" sldId="257"/>
        </pc:sldMkLst>
        <pc:spChg chg="mod">
          <ac:chgData name="Michael Hill" userId="41dba03d-e58d-4389-9894-554c10310ba4" providerId="ADAL" clId="{A7082919-AF3E-460E-B596-D533992EFCB4}" dt="2025-08-25T20:45:37.985" v="2620" actId="1076"/>
          <ac:spMkLst>
            <pc:docMk/>
            <pc:sldMk cId="854122100" sldId="257"/>
            <ac:spMk id="5" creationId="{AFCD8CB0-8A02-BF4E-6CF1-A22B96E02C67}"/>
          </ac:spMkLst>
        </pc:spChg>
        <pc:spChg chg="mod">
          <ac:chgData name="Michael Hill" userId="41dba03d-e58d-4389-9894-554c10310ba4" providerId="ADAL" clId="{A7082919-AF3E-460E-B596-D533992EFCB4}" dt="2025-08-25T20:45:35.120" v="2619" actId="20577"/>
          <ac:spMkLst>
            <pc:docMk/>
            <pc:sldMk cId="854122100" sldId="257"/>
            <ac:spMk id="8" creationId="{4D7671A2-401B-58C3-4049-2F9F2E07BD91}"/>
          </ac:spMkLst>
        </pc:spChg>
        <pc:spChg chg="mod">
          <ac:chgData name="Michael Hill" userId="41dba03d-e58d-4389-9894-554c10310ba4" providerId="ADAL" clId="{A7082919-AF3E-460E-B596-D533992EFCB4}" dt="2025-08-25T14:54:30.407" v="145" actId="20577"/>
          <ac:spMkLst>
            <pc:docMk/>
            <pc:sldMk cId="854122100" sldId="257"/>
            <ac:spMk id="11" creationId="{B2D4645F-350F-77B1-036C-D01223EB808D}"/>
          </ac:spMkLst>
        </pc:spChg>
      </pc:sldChg>
      <pc:sldChg chg="del">
        <pc:chgData name="Michael Hill" userId="41dba03d-e58d-4389-9894-554c10310ba4" providerId="ADAL" clId="{A7082919-AF3E-460E-B596-D533992EFCB4}" dt="2025-08-25T19:44:30.664" v="483" actId="47"/>
        <pc:sldMkLst>
          <pc:docMk/>
          <pc:sldMk cId="510623671" sldId="276"/>
        </pc:sldMkLst>
      </pc:sldChg>
      <pc:sldChg chg="modSp mod">
        <pc:chgData name="Michael Hill" userId="41dba03d-e58d-4389-9894-554c10310ba4" providerId="ADAL" clId="{A7082919-AF3E-460E-B596-D533992EFCB4}" dt="2025-08-25T17:01:03.560" v="300" actId="20577"/>
        <pc:sldMkLst>
          <pc:docMk/>
          <pc:sldMk cId="4221327636" sldId="296"/>
        </pc:sldMkLst>
        <pc:spChg chg="mod">
          <ac:chgData name="Michael Hill" userId="41dba03d-e58d-4389-9894-554c10310ba4" providerId="ADAL" clId="{A7082919-AF3E-460E-B596-D533992EFCB4}" dt="2025-08-25T17:01:03.560" v="300" actId="20577"/>
          <ac:spMkLst>
            <pc:docMk/>
            <pc:sldMk cId="4221327636" sldId="296"/>
            <ac:spMk id="8" creationId="{9D3B4A7A-A70B-0C4A-C7FF-462ADF36D440}"/>
          </ac:spMkLst>
        </pc:spChg>
      </pc:sldChg>
      <pc:sldChg chg="modSp mod">
        <pc:chgData name="Michael Hill" userId="41dba03d-e58d-4389-9894-554c10310ba4" providerId="ADAL" clId="{A7082919-AF3E-460E-B596-D533992EFCB4}" dt="2025-08-25T17:06:41.719" v="482" actId="20577"/>
        <pc:sldMkLst>
          <pc:docMk/>
          <pc:sldMk cId="2098128014" sldId="297"/>
        </pc:sldMkLst>
        <pc:spChg chg="mod">
          <ac:chgData name="Michael Hill" userId="41dba03d-e58d-4389-9894-554c10310ba4" providerId="ADAL" clId="{A7082919-AF3E-460E-B596-D533992EFCB4}" dt="2025-08-25T17:06:41.719" v="482" actId="20577"/>
          <ac:spMkLst>
            <pc:docMk/>
            <pc:sldMk cId="2098128014" sldId="297"/>
            <ac:spMk id="3" creationId="{7EC9D374-0497-0C40-7084-BB2973F235C0}"/>
          </ac:spMkLst>
        </pc:spChg>
      </pc:sldChg>
      <pc:sldChg chg="modSp mod">
        <pc:chgData name="Michael Hill" userId="41dba03d-e58d-4389-9894-554c10310ba4" providerId="ADAL" clId="{A7082919-AF3E-460E-B596-D533992EFCB4}" dt="2025-08-25T19:52:01.068" v="809" actId="20577"/>
        <pc:sldMkLst>
          <pc:docMk/>
          <pc:sldMk cId="3541264760" sldId="298"/>
        </pc:sldMkLst>
        <pc:spChg chg="mod">
          <ac:chgData name="Michael Hill" userId="41dba03d-e58d-4389-9894-554c10310ba4" providerId="ADAL" clId="{A7082919-AF3E-460E-B596-D533992EFCB4}" dt="2025-08-25T19:50:34.216" v="489" actId="20577"/>
          <ac:spMkLst>
            <pc:docMk/>
            <pc:sldMk cId="3541264760" sldId="298"/>
            <ac:spMk id="5" creationId="{B0DE8DB3-7BE8-827D-000E-55BD73CF3222}"/>
          </ac:spMkLst>
        </pc:spChg>
        <pc:spChg chg="mod">
          <ac:chgData name="Michael Hill" userId="41dba03d-e58d-4389-9894-554c10310ba4" providerId="ADAL" clId="{A7082919-AF3E-460E-B596-D533992EFCB4}" dt="2025-08-25T19:52:01.068" v="809" actId="20577"/>
          <ac:spMkLst>
            <pc:docMk/>
            <pc:sldMk cId="3541264760" sldId="298"/>
            <ac:spMk id="8" creationId="{7DA75716-0EF0-37B3-ABC6-303B21F2CE50}"/>
          </ac:spMkLst>
        </pc:spChg>
      </pc:sldChg>
      <pc:sldChg chg="del">
        <pc:chgData name="Michael Hill" userId="41dba03d-e58d-4389-9894-554c10310ba4" providerId="ADAL" clId="{A7082919-AF3E-460E-B596-D533992EFCB4}" dt="2025-08-25T19:44:30.664" v="483" actId="47"/>
        <pc:sldMkLst>
          <pc:docMk/>
          <pc:sldMk cId="4276744279" sldId="308"/>
        </pc:sldMkLst>
      </pc:sldChg>
      <pc:sldChg chg="del">
        <pc:chgData name="Michael Hill" userId="41dba03d-e58d-4389-9894-554c10310ba4" providerId="ADAL" clId="{A7082919-AF3E-460E-B596-D533992EFCB4}" dt="2025-08-25T19:44:30.664" v="483" actId="47"/>
        <pc:sldMkLst>
          <pc:docMk/>
          <pc:sldMk cId="389323810" sldId="309"/>
        </pc:sldMkLst>
      </pc:sldChg>
      <pc:sldChg chg="del">
        <pc:chgData name="Michael Hill" userId="41dba03d-e58d-4389-9894-554c10310ba4" providerId="ADAL" clId="{A7082919-AF3E-460E-B596-D533992EFCB4}" dt="2025-08-25T19:44:30.664" v="483" actId="47"/>
        <pc:sldMkLst>
          <pc:docMk/>
          <pc:sldMk cId="802921218" sldId="310"/>
        </pc:sldMkLst>
      </pc:sldChg>
      <pc:sldChg chg="del">
        <pc:chgData name="Michael Hill" userId="41dba03d-e58d-4389-9894-554c10310ba4" providerId="ADAL" clId="{A7082919-AF3E-460E-B596-D533992EFCB4}" dt="2025-08-25T19:44:30.664" v="483" actId="47"/>
        <pc:sldMkLst>
          <pc:docMk/>
          <pc:sldMk cId="4211666842" sldId="311"/>
        </pc:sldMkLst>
      </pc:sldChg>
      <pc:sldChg chg="del">
        <pc:chgData name="Michael Hill" userId="41dba03d-e58d-4389-9894-554c10310ba4" providerId="ADAL" clId="{A7082919-AF3E-460E-B596-D533992EFCB4}" dt="2025-08-25T19:44:30.664" v="483" actId="47"/>
        <pc:sldMkLst>
          <pc:docMk/>
          <pc:sldMk cId="368177427" sldId="312"/>
        </pc:sldMkLst>
      </pc:sldChg>
      <pc:sldChg chg="del">
        <pc:chgData name="Michael Hill" userId="41dba03d-e58d-4389-9894-554c10310ba4" providerId="ADAL" clId="{A7082919-AF3E-460E-B596-D533992EFCB4}" dt="2025-08-25T19:44:30.664" v="483" actId="47"/>
        <pc:sldMkLst>
          <pc:docMk/>
          <pc:sldMk cId="2882687965" sldId="313"/>
        </pc:sldMkLst>
      </pc:sldChg>
      <pc:sldChg chg="del">
        <pc:chgData name="Michael Hill" userId="41dba03d-e58d-4389-9894-554c10310ba4" providerId="ADAL" clId="{A7082919-AF3E-460E-B596-D533992EFCB4}" dt="2025-08-25T19:44:30.664" v="483" actId="47"/>
        <pc:sldMkLst>
          <pc:docMk/>
          <pc:sldMk cId="3592149691" sldId="314"/>
        </pc:sldMkLst>
      </pc:sldChg>
      <pc:sldChg chg="del">
        <pc:chgData name="Michael Hill" userId="41dba03d-e58d-4389-9894-554c10310ba4" providerId="ADAL" clId="{A7082919-AF3E-460E-B596-D533992EFCB4}" dt="2025-08-25T19:44:30.664" v="483" actId="47"/>
        <pc:sldMkLst>
          <pc:docMk/>
          <pc:sldMk cId="3923848759" sldId="315"/>
        </pc:sldMkLst>
      </pc:sldChg>
      <pc:sldChg chg="del">
        <pc:chgData name="Michael Hill" userId="41dba03d-e58d-4389-9894-554c10310ba4" providerId="ADAL" clId="{A7082919-AF3E-460E-B596-D533992EFCB4}" dt="2025-08-25T19:44:30.664" v="483" actId="47"/>
        <pc:sldMkLst>
          <pc:docMk/>
          <pc:sldMk cId="205503601" sldId="316"/>
        </pc:sldMkLst>
      </pc:sldChg>
      <pc:sldChg chg="del">
        <pc:chgData name="Michael Hill" userId="41dba03d-e58d-4389-9894-554c10310ba4" providerId="ADAL" clId="{A7082919-AF3E-460E-B596-D533992EFCB4}" dt="2025-08-25T19:44:30.664" v="483" actId="47"/>
        <pc:sldMkLst>
          <pc:docMk/>
          <pc:sldMk cId="1973859463" sldId="317"/>
        </pc:sldMkLst>
      </pc:sldChg>
      <pc:sldChg chg="delSp modSp mod">
        <pc:chgData name="Michael Hill" userId="41dba03d-e58d-4389-9894-554c10310ba4" providerId="ADAL" clId="{A7082919-AF3E-460E-B596-D533992EFCB4}" dt="2025-08-26T16:01:47.289" v="7595" actId="1076"/>
        <pc:sldMkLst>
          <pc:docMk/>
          <pc:sldMk cId="2017010999" sldId="318"/>
        </pc:sldMkLst>
        <pc:spChg chg="mod">
          <ac:chgData name="Michael Hill" userId="41dba03d-e58d-4389-9894-554c10310ba4" providerId="ADAL" clId="{A7082919-AF3E-460E-B596-D533992EFCB4}" dt="2025-08-26T16:01:47.289" v="7595" actId="1076"/>
          <ac:spMkLst>
            <pc:docMk/>
            <pc:sldMk cId="2017010999" sldId="318"/>
            <ac:spMk id="5" creationId="{1E627E26-CCFA-6CB2-E8C2-F66586104B73}"/>
          </ac:spMkLst>
        </pc:spChg>
        <pc:spChg chg="mod">
          <ac:chgData name="Michael Hill" userId="41dba03d-e58d-4389-9894-554c10310ba4" providerId="ADAL" clId="{A7082919-AF3E-460E-B596-D533992EFCB4}" dt="2025-08-26T16:01:34.521" v="7590" actId="14100"/>
          <ac:spMkLst>
            <pc:docMk/>
            <pc:sldMk cId="2017010999" sldId="318"/>
            <ac:spMk id="8" creationId="{F065608E-CA6E-5460-7D52-C881484BA554}"/>
          </ac:spMkLst>
        </pc:spChg>
        <pc:picChg chg="del">
          <ac:chgData name="Michael Hill" userId="41dba03d-e58d-4389-9894-554c10310ba4" providerId="ADAL" clId="{A7082919-AF3E-460E-B596-D533992EFCB4}" dt="2025-08-26T16:01:18.671" v="7516" actId="478"/>
          <ac:picMkLst>
            <pc:docMk/>
            <pc:sldMk cId="2017010999" sldId="318"/>
            <ac:picMk id="3" creationId="{E2B3BBD9-138A-94A3-E960-E5B40403FE8E}"/>
          </ac:picMkLst>
        </pc:picChg>
      </pc:sldChg>
      <pc:sldChg chg="modSp add mod">
        <pc:chgData name="Michael Hill" userId="41dba03d-e58d-4389-9894-554c10310ba4" providerId="ADAL" clId="{A7082919-AF3E-460E-B596-D533992EFCB4}" dt="2025-08-25T19:59:51.859" v="1263" actId="20577"/>
        <pc:sldMkLst>
          <pc:docMk/>
          <pc:sldMk cId="1732406627" sldId="319"/>
        </pc:sldMkLst>
        <pc:spChg chg="mod">
          <ac:chgData name="Michael Hill" userId="41dba03d-e58d-4389-9894-554c10310ba4" providerId="ADAL" clId="{A7082919-AF3E-460E-B596-D533992EFCB4}" dt="2025-08-25T19:52:22.871" v="843" actId="1076"/>
          <ac:spMkLst>
            <pc:docMk/>
            <pc:sldMk cId="1732406627" sldId="319"/>
            <ac:spMk id="5" creationId="{60241CEF-BBF4-52B8-888B-0CD399B304D3}"/>
          </ac:spMkLst>
        </pc:spChg>
        <pc:spChg chg="mod">
          <ac:chgData name="Michael Hill" userId="41dba03d-e58d-4389-9894-554c10310ba4" providerId="ADAL" clId="{A7082919-AF3E-460E-B596-D533992EFCB4}" dt="2025-08-25T19:59:51.859" v="1263" actId="20577"/>
          <ac:spMkLst>
            <pc:docMk/>
            <pc:sldMk cId="1732406627" sldId="319"/>
            <ac:spMk id="8" creationId="{5ACB9C5F-180D-EC8B-6BAD-37EF228F93E6}"/>
          </ac:spMkLst>
        </pc:spChg>
      </pc:sldChg>
      <pc:sldChg chg="modSp add mod">
        <pc:chgData name="Michael Hill" userId="41dba03d-e58d-4389-9894-554c10310ba4" providerId="ADAL" clId="{A7082919-AF3E-460E-B596-D533992EFCB4}" dt="2025-08-25T20:31:01.701" v="1750" actId="20577"/>
        <pc:sldMkLst>
          <pc:docMk/>
          <pc:sldMk cId="581573334" sldId="320"/>
        </pc:sldMkLst>
        <pc:spChg chg="mod">
          <ac:chgData name="Michael Hill" userId="41dba03d-e58d-4389-9894-554c10310ba4" providerId="ADAL" clId="{A7082919-AF3E-460E-B596-D533992EFCB4}" dt="2025-08-25T20:00:50.077" v="1320" actId="1076"/>
          <ac:spMkLst>
            <pc:docMk/>
            <pc:sldMk cId="581573334" sldId="320"/>
            <ac:spMk id="5" creationId="{D56D65CC-3564-FCC2-9298-005500121909}"/>
          </ac:spMkLst>
        </pc:spChg>
        <pc:spChg chg="mod">
          <ac:chgData name="Michael Hill" userId="41dba03d-e58d-4389-9894-554c10310ba4" providerId="ADAL" clId="{A7082919-AF3E-460E-B596-D533992EFCB4}" dt="2025-08-25T20:31:01.701" v="1750" actId="20577"/>
          <ac:spMkLst>
            <pc:docMk/>
            <pc:sldMk cId="581573334" sldId="320"/>
            <ac:spMk id="8" creationId="{F801EF66-B7CA-719D-AC14-26AB87DE0173}"/>
          </ac:spMkLst>
        </pc:spChg>
      </pc:sldChg>
      <pc:sldChg chg="modSp add mod">
        <pc:chgData name="Michael Hill" userId="41dba03d-e58d-4389-9894-554c10310ba4" providerId="ADAL" clId="{A7082919-AF3E-460E-B596-D533992EFCB4}" dt="2025-08-25T20:33:33.744" v="1992" actId="20577"/>
        <pc:sldMkLst>
          <pc:docMk/>
          <pc:sldMk cId="1735654167" sldId="321"/>
        </pc:sldMkLst>
        <pc:spChg chg="mod">
          <ac:chgData name="Michael Hill" userId="41dba03d-e58d-4389-9894-554c10310ba4" providerId="ADAL" clId="{A7082919-AF3E-460E-B596-D533992EFCB4}" dt="2025-08-25T20:30:32.317" v="1652" actId="14100"/>
          <ac:spMkLst>
            <pc:docMk/>
            <pc:sldMk cId="1735654167" sldId="321"/>
            <ac:spMk id="5" creationId="{66BBEB47-063F-F423-9B06-541F122D328A}"/>
          </ac:spMkLst>
        </pc:spChg>
        <pc:spChg chg="mod">
          <ac:chgData name="Michael Hill" userId="41dba03d-e58d-4389-9894-554c10310ba4" providerId="ADAL" clId="{A7082919-AF3E-460E-B596-D533992EFCB4}" dt="2025-08-25T20:33:33.744" v="1992" actId="20577"/>
          <ac:spMkLst>
            <pc:docMk/>
            <pc:sldMk cId="1735654167" sldId="321"/>
            <ac:spMk id="8" creationId="{1FF63C1E-4F3B-49F7-76EE-32DA59898B11}"/>
          </ac:spMkLst>
        </pc:spChg>
      </pc:sldChg>
      <pc:sldChg chg="addSp modSp add mod">
        <pc:chgData name="Michael Hill" userId="41dba03d-e58d-4389-9894-554c10310ba4" providerId="ADAL" clId="{A7082919-AF3E-460E-B596-D533992EFCB4}" dt="2025-08-25T20:34:52.905" v="2179" actId="1076"/>
        <pc:sldMkLst>
          <pc:docMk/>
          <pc:sldMk cId="1099266698" sldId="322"/>
        </pc:sldMkLst>
        <pc:spChg chg="mod">
          <ac:chgData name="Michael Hill" userId="41dba03d-e58d-4389-9894-554c10310ba4" providerId="ADAL" clId="{A7082919-AF3E-460E-B596-D533992EFCB4}" dt="2025-08-25T20:33:42.235" v="2007" actId="14100"/>
          <ac:spMkLst>
            <pc:docMk/>
            <pc:sldMk cId="1099266698" sldId="322"/>
            <ac:spMk id="5" creationId="{7FD8127B-F71B-DBB5-9147-2CF5651A2A92}"/>
          </ac:spMkLst>
        </pc:spChg>
        <pc:spChg chg="mod">
          <ac:chgData name="Michael Hill" userId="41dba03d-e58d-4389-9894-554c10310ba4" providerId="ADAL" clId="{A7082919-AF3E-460E-B596-D533992EFCB4}" dt="2025-08-25T20:34:18.277" v="2176" actId="20577"/>
          <ac:spMkLst>
            <pc:docMk/>
            <pc:sldMk cId="1099266698" sldId="322"/>
            <ac:spMk id="8" creationId="{C0213B93-7109-C7E5-6759-F64E0D321405}"/>
          </ac:spMkLst>
        </pc:spChg>
        <pc:picChg chg="add mod">
          <ac:chgData name="Michael Hill" userId="41dba03d-e58d-4389-9894-554c10310ba4" providerId="ADAL" clId="{A7082919-AF3E-460E-B596-D533992EFCB4}" dt="2025-08-25T20:34:52.905" v="2179" actId="1076"/>
          <ac:picMkLst>
            <pc:docMk/>
            <pc:sldMk cId="1099266698" sldId="322"/>
            <ac:picMk id="3" creationId="{6A363B7B-3B66-46AC-D33D-68EED1570DFD}"/>
          </ac:picMkLst>
        </pc:picChg>
      </pc:sldChg>
      <pc:sldChg chg="modSp add mod">
        <pc:chgData name="Michael Hill" userId="41dba03d-e58d-4389-9894-554c10310ba4" providerId="ADAL" clId="{A7082919-AF3E-460E-B596-D533992EFCB4}" dt="2025-08-25T20:45:13.522" v="2594" actId="20577"/>
        <pc:sldMkLst>
          <pc:docMk/>
          <pc:sldMk cId="1027696126" sldId="323"/>
        </pc:sldMkLst>
        <pc:spChg chg="mod">
          <ac:chgData name="Michael Hill" userId="41dba03d-e58d-4389-9894-554c10310ba4" providerId="ADAL" clId="{A7082919-AF3E-460E-B596-D533992EFCB4}" dt="2025-08-25T20:35:10.537" v="2201" actId="1076"/>
          <ac:spMkLst>
            <pc:docMk/>
            <pc:sldMk cId="1027696126" sldId="323"/>
            <ac:spMk id="5" creationId="{C0B03B42-4AD2-DF00-E44A-0AF4D80C716A}"/>
          </ac:spMkLst>
        </pc:spChg>
        <pc:spChg chg="mod">
          <ac:chgData name="Michael Hill" userId="41dba03d-e58d-4389-9894-554c10310ba4" providerId="ADAL" clId="{A7082919-AF3E-460E-B596-D533992EFCB4}" dt="2025-08-25T20:45:13.522" v="2594" actId="20577"/>
          <ac:spMkLst>
            <pc:docMk/>
            <pc:sldMk cId="1027696126" sldId="323"/>
            <ac:spMk id="8" creationId="{8A78A5CA-4270-6F43-2CB7-D625C68E1091}"/>
          </ac:spMkLst>
        </pc:spChg>
      </pc:sldChg>
      <pc:sldChg chg="modSp add mod">
        <pc:chgData name="Michael Hill" userId="41dba03d-e58d-4389-9894-554c10310ba4" providerId="ADAL" clId="{A7082919-AF3E-460E-B596-D533992EFCB4}" dt="2025-08-25T20:47:15.903" v="3038" actId="207"/>
        <pc:sldMkLst>
          <pc:docMk/>
          <pc:sldMk cId="3463221925" sldId="324"/>
        </pc:sldMkLst>
        <pc:spChg chg="mod">
          <ac:chgData name="Michael Hill" userId="41dba03d-e58d-4389-9894-554c10310ba4" providerId="ADAL" clId="{A7082919-AF3E-460E-B596-D533992EFCB4}" dt="2025-08-25T20:45:30.570" v="2614" actId="1076"/>
          <ac:spMkLst>
            <pc:docMk/>
            <pc:sldMk cId="3463221925" sldId="324"/>
            <ac:spMk id="5" creationId="{741355DD-15D0-D663-E49F-9FE969D1C3CD}"/>
          </ac:spMkLst>
        </pc:spChg>
        <pc:spChg chg="mod">
          <ac:chgData name="Michael Hill" userId="41dba03d-e58d-4389-9894-554c10310ba4" providerId="ADAL" clId="{A7082919-AF3E-460E-B596-D533992EFCB4}" dt="2025-08-25T20:47:15.903" v="3038" actId="207"/>
          <ac:spMkLst>
            <pc:docMk/>
            <pc:sldMk cId="3463221925" sldId="324"/>
            <ac:spMk id="8" creationId="{9A5988F7-778D-6FD1-E20F-34B30CDAE47F}"/>
          </ac:spMkLst>
        </pc:spChg>
      </pc:sldChg>
      <pc:sldChg chg="modSp add mod">
        <pc:chgData name="Michael Hill" userId="41dba03d-e58d-4389-9894-554c10310ba4" providerId="ADAL" clId="{A7082919-AF3E-460E-B596-D533992EFCB4}" dt="2025-08-25T20:49:16.702" v="3355" actId="20577"/>
        <pc:sldMkLst>
          <pc:docMk/>
          <pc:sldMk cId="787185338" sldId="325"/>
        </pc:sldMkLst>
        <pc:spChg chg="mod">
          <ac:chgData name="Michael Hill" userId="41dba03d-e58d-4389-9894-554c10310ba4" providerId="ADAL" clId="{A7082919-AF3E-460E-B596-D533992EFCB4}" dt="2025-08-25T20:47:30.334" v="3054" actId="14100"/>
          <ac:spMkLst>
            <pc:docMk/>
            <pc:sldMk cId="787185338" sldId="325"/>
            <ac:spMk id="5" creationId="{30C01A7D-28F9-4C24-5E2E-FAAE5FDE8C73}"/>
          </ac:spMkLst>
        </pc:spChg>
        <pc:spChg chg="mod">
          <ac:chgData name="Michael Hill" userId="41dba03d-e58d-4389-9894-554c10310ba4" providerId="ADAL" clId="{A7082919-AF3E-460E-B596-D533992EFCB4}" dt="2025-08-25T20:49:16.702" v="3355" actId="20577"/>
          <ac:spMkLst>
            <pc:docMk/>
            <pc:sldMk cId="787185338" sldId="325"/>
            <ac:spMk id="8" creationId="{0EB015EE-4806-6049-E3F1-D6C4E1FC8B4F}"/>
          </ac:spMkLst>
        </pc:spChg>
      </pc:sldChg>
      <pc:sldChg chg="modSp add mod">
        <pc:chgData name="Michael Hill" userId="41dba03d-e58d-4389-9894-554c10310ba4" providerId="ADAL" clId="{A7082919-AF3E-460E-B596-D533992EFCB4}" dt="2025-08-25T20:50:09.468" v="3534" actId="20577"/>
        <pc:sldMkLst>
          <pc:docMk/>
          <pc:sldMk cId="1929429715" sldId="326"/>
        </pc:sldMkLst>
        <pc:spChg chg="mod">
          <ac:chgData name="Michael Hill" userId="41dba03d-e58d-4389-9894-554c10310ba4" providerId="ADAL" clId="{A7082919-AF3E-460E-B596-D533992EFCB4}" dt="2025-08-25T20:50:09.468" v="3534" actId="20577"/>
          <ac:spMkLst>
            <pc:docMk/>
            <pc:sldMk cId="1929429715" sldId="326"/>
            <ac:spMk id="8" creationId="{F4CBF087-7081-3F67-13DA-F3DE8F525A33}"/>
          </ac:spMkLst>
        </pc:spChg>
      </pc:sldChg>
      <pc:sldChg chg="modSp add mod">
        <pc:chgData name="Michael Hill" userId="41dba03d-e58d-4389-9894-554c10310ba4" providerId="ADAL" clId="{A7082919-AF3E-460E-B596-D533992EFCB4}" dt="2025-08-25T20:50:47.708" v="3683" actId="20577"/>
        <pc:sldMkLst>
          <pc:docMk/>
          <pc:sldMk cId="574189226" sldId="327"/>
        </pc:sldMkLst>
        <pc:spChg chg="mod">
          <ac:chgData name="Michael Hill" userId="41dba03d-e58d-4389-9894-554c10310ba4" providerId="ADAL" clId="{A7082919-AF3E-460E-B596-D533992EFCB4}" dt="2025-08-25T20:50:47.708" v="3683" actId="20577"/>
          <ac:spMkLst>
            <pc:docMk/>
            <pc:sldMk cId="574189226" sldId="327"/>
            <ac:spMk id="8" creationId="{298C7601-B12B-323C-3ECC-8233C2880340}"/>
          </ac:spMkLst>
        </pc:spChg>
      </pc:sldChg>
      <pc:sldChg chg="modSp add mod">
        <pc:chgData name="Michael Hill" userId="41dba03d-e58d-4389-9894-554c10310ba4" providerId="ADAL" clId="{A7082919-AF3E-460E-B596-D533992EFCB4}" dt="2025-08-25T20:53:54.417" v="4135" actId="1076"/>
        <pc:sldMkLst>
          <pc:docMk/>
          <pc:sldMk cId="3410545346" sldId="328"/>
        </pc:sldMkLst>
        <pc:spChg chg="mod">
          <ac:chgData name="Michael Hill" userId="41dba03d-e58d-4389-9894-554c10310ba4" providerId="ADAL" clId="{A7082919-AF3E-460E-B596-D533992EFCB4}" dt="2025-08-25T20:51:14.094" v="3701" actId="1076"/>
          <ac:spMkLst>
            <pc:docMk/>
            <pc:sldMk cId="3410545346" sldId="328"/>
            <ac:spMk id="5" creationId="{DDAFD1CE-706D-6056-789A-E06E0A32C3AE}"/>
          </ac:spMkLst>
        </pc:spChg>
        <pc:spChg chg="mod">
          <ac:chgData name="Michael Hill" userId="41dba03d-e58d-4389-9894-554c10310ba4" providerId="ADAL" clId="{A7082919-AF3E-460E-B596-D533992EFCB4}" dt="2025-08-25T20:53:54.417" v="4135" actId="1076"/>
          <ac:spMkLst>
            <pc:docMk/>
            <pc:sldMk cId="3410545346" sldId="328"/>
            <ac:spMk id="8" creationId="{145EE419-1532-6C09-F432-2A5903DF2F63}"/>
          </ac:spMkLst>
        </pc:spChg>
      </pc:sldChg>
      <pc:sldChg chg="modSp add mod">
        <pc:chgData name="Michael Hill" userId="41dba03d-e58d-4389-9894-554c10310ba4" providerId="ADAL" clId="{A7082919-AF3E-460E-B596-D533992EFCB4}" dt="2025-08-25T21:00:26.064" v="4580" actId="14100"/>
        <pc:sldMkLst>
          <pc:docMk/>
          <pc:sldMk cId="2545430091" sldId="329"/>
        </pc:sldMkLst>
        <pc:spChg chg="mod">
          <ac:chgData name="Michael Hill" userId="41dba03d-e58d-4389-9894-554c10310ba4" providerId="ADAL" clId="{A7082919-AF3E-460E-B596-D533992EFCB4}" dt="2025-08-25T20:57:10.209" v="4151" actId="20577"/>
          <ac:spMkLst>
            <pc:docMk/>
            <pc:sldMk cId="2545430091" sldId="329"/>
            <ac:spMk id="5" creationId="{8CDDD8D2-D0F1-E01D-DC9E-273025F6D315}"/>
          </ac:spMkLst>
        </pc:spChg>
        <pc:spChg chg="mod">
          <ac:chgData name="Michael Hill" userId="41dba03d-e58d-4389-9894-554c10310ba4" providerId="ADAL" clId="{A7082919-AF3E-460E-B596-D533992EFCB4}" dt="2025-08-25T21:00:26.064" v="4580" actId="14100"/>
          <ac:spMkLst>
            <pc:docMk/>
            <pc:sldMk cId="2545430091" sldId="329"/>
            <ac:spMk id="8" creationId="{F406DD2A-A9A8-D9C1-E818-C1ABE92656DD}"/>
          </ac:spMkLst>
        </pc:spChg>
      </pc:sldChg>
      <pc:sldChg chg="modSp add mod">
        <pc:chgData name="Michael Hill" userId="41dba03d-e58d-4389-9894-554c10310ba4" providerId="ADAL" clId="{A7082919-AF3E-460E-B596-D533992EFCB4}" dt="2025-08-25T21:03:37.957" v="5034" actId="21"/>
        <pc:sldMkLst>
          <pc:docMk/>
          <pc:sldMk cId="1843362075" sldId="330"/>
        </pc:sldMkLst>
        <pc:spChg chg="mod">
          <ac:chgData name="Michael Hill" userId="41dba03d-e58d-4389-9894-554c10310ba4" providerId="ADAL" clId="{A7082919-AF3E-460E-B596-D533992EFCB4}" dt="2025-08-25T21:01:06.012" v="4767" actId="1076"/>
          <ac:spMkLst>
            <pc:docMk/>
            <pc:sldMk cId="1843362075" sldId="330"/>
            <ac:spMk id="5" creationId="{1545865C-3466-7DE7-944C-ABA33F380F29}"/>
          </ac:spMkLst>
        </pc:spChg>
        <pc:spChg chg="mod">
          <ac:chgData name="Michael Hill" userId="41dba03d-e58d-4389-9894-554c10310ba4" providerId="ADAL" clId="{A7082919-AF3E-460E-B596-D533992EFCB4}" dt="2025-08-25T21:03:37.957" v="5034" actId="21"/>
          <ac:spMkLst>
            <pc:docMk/>
            <pc:sldMk cId="1843362075" sldId="330"/>
            <ac:spMk id="8" creationId="{44013780-51ED-F76B-79A9-A0E76A34464B}"/>
          </ac:spMkLst>
        </pc:spChg>
      </pc:sldChg>
      <pc:sldChg chg="modSp add mod">
        <pc:chgData name="Michael Hill" userId="41dba03d-e58d-4389-9894-554c10310ba4" providerId="ADAL" clId="{A7082919-AF3E-460E-B596-D533992EFCB4}" dt="2025-08-25T21:06:32.526" v="5272" actId="20577"/>
        <pc:sldMkLst>
          <pc:docMk/>
          <pc:sldMk cId="26899158" sldId="331"/>
        </pc:sldMkLst>
        <pc:spChg chg="mod">
          <ac:chgData name="Michael Hill" userId="41dba03d-e58d-4389-9894-554c10310ba4" providerId="ADAL" clId="{A7082919-AF3E-460E-B596-D533992EFCB4}" dt="2025-08-25T21:06:32.526" v="5272" actId="20577"/>
          <ac:spMkLst>
            <pc:docMk/>
            <pc:sldMk cId="26899158" sldId="331"/>
            <ac:spMk id="8" creationId="{8A1D6C2F-2570-7060-045B-C64C4A8FFFB1}"/>
          </ac:spMkLst>
        </pc:spChg>
      </pc:sldChg>
      <pc:sldChg chg="modSp add mod">
        <pc:chgData name="Michael Hill" userId="41dba03d-e58d-4389-9894-554c10310ba4" providerId="ADAL" clId="{A7082919-AF3E-460E-B596-D533992EFCB4}" dt="2025-08-25T21:07:17.411" v="5589" actId="20577"/>
        <pc:sldMkLst>
          <pc:docMk/>
          <pc:sldMk cId="4133707908" sldId="332"/>
        </pc:sldMkLst>
        <pc:spChg chg="mod">
          <ac:chgData name="Michael Hill" userId="41dba03d-e58d-4389-9894-554c10310ba4" providerId="ADAL" clId="{A7082919-AF3E-460E-B596-D533992EFCB4}" dt="2025-08-25T21:07:17.411" v="5589" actId="20577"/>
          <ac:spMkLst>
            <pc:docMk/>
            <pc:sldMk cId="4133707908" sldId="332"/>
            <ac:spMk id="8" creationId="{C28F317F-A07D-BFB0-CD6D-66EE54F48B60}"/>
          </ac:spMkLst>
        </pc:spChg>
      </pc:sldChg>
      <pc:sldChg chg="modSp add mod">
        <pc:chgData name="Michael Hill" userId="41dba03d-e58d-4389-9894-554c10310ba4" providerId="ADAL" clId="{A7082919-AF3E-460E-B596-D533992EFCB4}" dt="2025-08-25T21:08:37.674" v="5972" actId="20577"/>
        <pc:sldMkLst>
          <pc:docMk/>
          <pc:sldMk cId="3917338802" sldId="333"/>
        </pc:sldMkLst>
        <pc:spChg chg="mod">
          <ac:chgData name="Michael Hill" userId="41dba03d-e58d-4389-9894-554c10310ba4" providerId="ADAL" clId="{A7082919-AF3E-460E-B596-D533992EFCB4}" dt="2025-08-25T21:08:37.674" v="5972" actId="20577"/>
          <ac:spMkLst>
            <pc:docMk/>
            <pc:sldMk cId="3917338802" sldId="333"/>
            <ac:spMk id="8" creationId="{C876AE97-BBEA-90C9-751D-BA218219D7AC}"/>
          </ac:spMkLst>
        </pc:spChg>
      </pc:sldChg>
      <pc:sldChg chg="addSp modSp add mod">
        <pc:chgData name="Michael Hill" userId="41dba03d-e58d-4389-9894-554c10310ba4" providerId="ADAL" clId="{A7082919-AF3E-460E-B596-D533992EFCB4}" dt="2025-08-26T13:43:56.819" v="6435" actId="1076"/>
        <pc:sldMkLst>
          <pc:docMk/>
          <pc:sldMk cId="104605319" sldId="334"/>
        </pc:sldMkLst>
        <pc:spChg chg="mod">
          <ac:chgData name="Michael Hill" userId="41dba03d-e58d-4389-9894-554c10310ba4" providerId="ADAL" clId="{A7082919-AF3E-460E-B596-D533992EFCB4}" dt="2025-08-26T13:43:32.789" v="6427" actId="20577"/>
          <ac:spMkLst>
            <pc:docMk/>
            <pc:sldMk cId="104605319" sldId="334"/>
            <ac:spMk id="5" creationId="{B1B0163B-CE60-45A2-2B4A-906C4CED670F}"/>
          </ac:spMkLst>
        </pc:spChg>
        <pc:spChg chg="mod">
          <ac:chgData name="Michael Hill" userId="41dba03d-e58d-4389-9894-554c10310ba4" providerId="ADAL" clId="{A7082919-AF3E-460E-B596-D533992EFCB4}" dt="2025-08-26T13:43:11.727" v="6423" actId="14100"/>
          <ac:spMkLst>
            <pc:docMk/>
            <pc:sldMk cId="104605319" sldId="334"/>
            <ac:spMk id="8" creationId="{15B8DBD0-CC6A-0D45-D1B8-EA3BB78EDBA3}"/>
          </ac:spMkLst>
        </pc:spChg>
        <pc:spChg chg="mod">
          <ac:chgData name="Michael Hill" userId="41dba03d-e58d-4389-9894-554c10310ba4" providerId="ADAL" clId="{A7082919-AF3E-460E-B596-D533992EFCB4}" dt="2025-08-26T13:43:16.276" v="6424" actId="208"/>
          <ac:spMkLst>
            <pc:docMk/>
            <pc:sldMk cId="104605319" sldId="334"/>
            <ac:spMk id="12" creationId="{CC5FFDD1-9808-CC3D-A040-83502EE49A1D}"/>
          </ac:spMkLst>
        </pc:spChg>
        <pc:picChg chg="add mod">
          <ac:chgData name="Michael Hill" userId="41dba03d-e58d-4389-9894-554c10310ba4" providerId="ADAL" clId="{A7082919-AF3E-460E-B596-D533992EFCB4}" dt="2025-08-26T13:43:56.819" v="6435" actId="1076"/>
          <ac:picMkLst>
            <pc:docMk/>
            <pc:sldMk cId="104605319" sldId="334"/>
            <ac:picMk id="3" creationId="{A24FFB21-C442-1353-EE6F-FEECF009C4E9}"/>
          </ac:picMkLst>
        </pc:picChg>
      </pc:sldChg>
      <pc:sldChg chg="addSp modSp add mod">
        <pc:chgData name="Michael Hill" userId="41dba03d-e58d-4389-9894-554c10310ba4" providerId="ADAL" clId="{A7082919-AF3E-460E-B596-D533992EFCB4}" dt="2025-08-26T14:15:54.588" v="6675" actId="1076"/>
        <pc:sldMkLst>
          <pc:docMk/>
          <pc:sldMk cId="4106140932" sldId="335"/>
        </pc:sldMkLst>
        <pc:spChg chg="add mod">
          <ac:chgData name="Michael Hill" userId="41dba03d-e58d-4389-9894-554c10310ba4" providerId="ADAL" clId="{A7082919-AF3E-460E-B596-D533992EFCB4}" dt="2025-08-26T14:01:59.139" v="6664" actId="1076"/>
          <ac:spMkLst>
            <pc:docMk/>
            <pc:sldMk cId="4106140932" sldId="335"/>
            <ac:spMk id="4" creationId="{4C7922F6-19B3-2762-1785-28C43B36B79C}"/>
          </ac:spMkLst>
        </pc:spChg>
        <pc:spChg chg="mod">
          <ac:chgData name="Michael Hill" userId="41dba03d-e58d-4389-9894-554c10310ba4" providerId="ADAL" clId="{A7082919-AF3E-460E-B596-D533992EFCB4}" dt="2025-08-26T14:15:54.588" v="6675" actId="1076"/>
          <ac:spMkLst>
            <pc:docMk/>
            <pc:sldMk cId="4106140932" sldId="335"/>
            <ac:spMk id="5" creationId="{367027D7-7914-B48E-E40A-A9B32C40925F}"/>
          </ac:spMkLst>
        </pc:spChg>
        <pc:spChg chg="mod">
          <ac:chgData name="Michael Hill" userId="41dba03d-e58d-4389-9894-554c10310ba4" providerId="ADAL" clId="{A7082919-AF3E-460E-B596-D533992EFCB4}" dt="2025-08-26T14:01:36.974" v="6654" actId="14100"/>
          <ac:spMkLst>
            <pc:docMk/>
            <pc:sldMk cId="4106140932" sldId="335"/>
            <ac:spMk id="8" creationId="{C90139FB-48F8-B625-49FF-47BD425B5AD9}"/>
          </ac:spMkLst>
        </pc:spChg>
        <pc:spChg chg="mod">
          <ac:chgData name="Michael Hill" userId="41dba03d-e58d-4389-9894-554c10310ba4" providerId="ADAL" clId="{A7082919-AF3E-460E-B596-D533992EFCB4}" dt="2025-08-26T14:01:31.110" v="6651" actId="208"/>
          <ac:spMkLst>
            <pc:docMk/>
            <pc:sldMk cId="4106140932" sldId="335"/>
            <ac:spMk id="12" creationId="{456CB8DD-912A-F2C6-FC59-265EABB0B49C}"/>
          </ac:spMkLst>
        </pc:spChg>
        <pc:picChg chg="add mod">
          <ac:chgData name="Michael Hill" userId="41dba03d-e58d-4389-9894-554c10310ba4" providerId="ADAL" clId="{A7082919-AF3E-460E-B596-D533992EFCB4}" dt="2025-08-26T14:01:43.423" v="6659" actId="1076"/>
          <ac:picMkLst>
            <pc:docMk/>
            <pc:sldMk cId="4106140932" sldId="335"/>
            <ac:picMk id="3" creationId="{B84B588A-14E6-AECB-D052-0C65AC8BB2FD}"/>
          </ac:picMkLst>
        </pc:picChg>
      </pc:sldChg>
      <pc:sldChg chg="addSp delSp modSp add mod">
        <pc:chgData name="Michael Hill" userId="41dba03d-e58d-4389-9894-554c10310ba4" providerId="ADAL" clId="{A7082919-AF3E-460E-B596-D533992EFCB4}" dt="2025-08-26T14:17:24.613" v="6956" actId="1076"/>
        <pc:sldMkLst>
          <pc:docMk/>
          <pc:sldMk cId="2121677219" sldId="336"/>
        </pc:sldMkLst>
        <pc:spChg chg="mod ord">
          <ac:chgData name="Michael Hill" userId="41dba03d-e58d-4389-9894-554c10310ba4" providerId="ADAL" clId="{A7082919-AF3E-460E-B596-D533992EFCB4}" dt="2025-08-26T14:17:24.613" v="6956" actId="1076"/>
          <ac:spMkLst>
            <pc:docMk/>
            <pc:sldMk cId="2121677219" sldId="336"/>
            <ac:spMk id="4" creationId="{7F0D1D52-5851-279E-1ECF-622AF0C490C9}"/>
          </ac:spMkLst>
        </pc:spChg>
        <pc:spChg chg="mod">
          <ac:chgData name="Michael Hill" userId="41dba03d-e58d-4389-9894-554c10310ba4" providerId="ADAL" clId="{A7082919-AF3E-460E-B596-D533992EFCB4}" dt="2025-08-26T14:15:59.025" v="6689" actId="20577"/>
          <ac:spMkLst>
            <pc:docMk/>
            <pc:sldMk cId="2121677219" sldId="336"/>
            <ac:spMk id="5" creationId="{2CFC2837-9AED-37C7-E951-06C3809A60A0}"/>
          </ac:spMkLst>
        </pc:spChg>
        <pc:spChg chg="mod">
          <ac:chgData name="Michael Hill" userId="41dba03d-e58d-4389-9894-554c10310ba4" providerId="ADAL" clId="{A7082919-AF3E-460E-B596-D533992EFCB4}" dt="2025-08-26T14:16:48.925" v="6945" actId="14100"/>
          <ac:spMkLst>
            <pc:docMk/>
            <pc:sldMk cId="2121677219" sldId="336"/>
            <ac:spMk id="8" creationId="{F4A94D63-D559-E730-1218-AB379994F2F8}"/>
          </ac:spMkLst>
        </pc:spChg>
        <pc:picChg chg="del">
          <ac:chgData name="Michael Hill" userId="41dba03d-e58d-4389-9894-554c10310ba4" providerId="ADAL" clId="{A7082919-AF3E-460E-B596-D533992EFCB4}" dt="2025-08-26T14:16:50.940" v="6946" actId="478"/>
          <ac:picMkLst>
            <pc:docMk/>
            <pc:sldMk cId="2121677219" sldId="336"/>
            <ac:picMk id="3" creationId="{19255BB8-3FD1-4488-8246-0E8C6EA675DC}"/>
          </ac:picMkLst>
        </pc:picChg>
        <pc:picChg chg="add mod">
          <ac:chgData name="Michael Hill" userId="41dba03d-e58d-4389-9894-554c10310ba4" providerId="ADAL" clId="{A7082919-AF3E-460E-B596-D533992EFCB4}" dt="2025-08-26T14:17:18.775" v="6954" actId="1076"/>
          <ac:picMkLst>
            <pc:docMk/>
            <pc:sldMk cId="2121677219" sldId="336"/>
            <ac:picMk id="6" creationId="{E1277196-1F17-B0C6-2C0D-0E96E360444A}"/>
          </ac:picMkLst>
        </pc:picChg>
      </pc:sldChg>
      <pc:sldChg chg="addSp delSp modSp add mod">
        <pc:chgData name="Michael Hill" userId="41dba03d-e58d-4389-9894-554c10310ba4" providerId="ADAL" clId="{A7082919-AF3E-460E-B596-D533992EFCB4}" dt="2025-08-26T14:19:12.264" v="7226" actId="1076"/>
        <pc:sldMkLst>
          <pc:docMk/>
          <pc:sldMk cId="572340112" sldId="337"/>
        </pc:sldMkLst>
        <pc:spChg chg="mod ord">
          <ac:chgData name="Michael Hill" userId="41dba03d-e58d-4389-9894-554c10310ba4" providerId="ADAL" clId="{A7082919-AF3E-460E-B596-D533992EFCB4}" dt="2025-08-26T14:19:12.264" v="7226" actId="1076"/>
          <ac:spMkLst>
            <pc:docMk/>
            <pc:sldMk cId="572340112" sldId="337"/>
            <ac:spMk id="4" creationId="{106D05C0-BA54-F0D7-AF56-81697FEBC8FF}"/>
          </ac:spMkLst>
        </pc:spChg>
        <pc:spChg chg="mod">
          <ac:chgData name="Michael Hill" userId="41dba03d-e58d-4389-9894-554c10310ba4" providerId="ADAL" clId="{A7082919-AF3E-460E-B596-D533992EFCB4}" dt="2025-08-26T14:17:47.013" v="6978" actId="1076"/>
          <ac:spMkLst>
            <pc:docMk/>
            <pc:sldMk cId="572340112" sldId="337"/>
            <ac:spMk id="5" creationId="{39F83227-BF1B-A38D-0B29-0898A5CEB287}"/>
          </ac:spMkLst>
        </pc:spChg>
        <pc:spChg chg="mod">
          <ac:chgData name="Michael Hill" userId="41dba03d-e58d-4389-9894-554c10310ba4" providerId="ADAL" clId="{A7082919-AF3E-460E-B596-D533992EFCB4}" dt="2025-08-26T14:18:47.664" v="7218" actId="20577"/>
          <ac:spMkLst>
            <pc:docMk/>
            <pc:sldMk cId="572340112" sldId="337"/>
            <ac:spMk id="8" creationId="{95B115F9-B72E-AA21-66B2-3AA931267992}"/>
          </ac:spMkLst>
        </pc:spChg>
        <pc:picChg chg="add mod">
          <ac:chgData name="Michael Hill" userId="41dba03d-e58d-4389-9894-554c10310ba4" providerId="ADAL" clId="{A7082919-AF3E-460E-B596-D533992EFCB4}" dt="2025-08-26T14:19:10.433" v="7225" actId="1076"/>
          <ac:picMkLst>
            <pc:docMk/>
            <pc:sldMk cId="572340112" sldId="337"/>
            <ac:picMk id="3" creationId="{0C67C50B-428C-0E20-E9BB-2CAAB5256B6E}"/>
          </ac:picMkLst>
        </pc:picChg>
        <pc:picChg chg="del">
          <ac:chgData name="Michael Hill" userId="41dba03d-e58d-4389-9894-554c10310ba4" providerId="ADAL" clId="{A7082919-AF3E-460E-B596-D533992EFCB4}" dt="2025-08-26T14:18:51.453" v="7219" actId="478"/>
          <ac:picMkLst>
            <pc:docMk/>
            <pc:sldMk cId="572340112" sldId="337"/>
            <ac:picMk id="6" creationId="{6E55606E-B9A5-9EF0-9D04-496C1848970A}"/>
          </ac:picMkLst>
        </pc:picChg>
      </pc:sldChg>
      <pc:sldChg chg="modSp add mod">
        <pc:chgData name="Michael Hill" userId="41dba03d-e58d-4389-9894-554c10310ba4" providerId="ADAL" clId="{A7082919-AF3E-460E-B596-D533992EFCB4}" dt="2025-08-26T14:32:55.920" v="7492" actId="1076"/>
        <pc:sldMkLst>
          <pc:docMk/>
          <pc:sldMk cId="1949239293" sldId="338"/>
        </pc:sldMkLst>
        <pc:spChg chg="mod">
          <ac:chgData name="Michael Hill" userId="41dba03d-e58d-4389-9894-554c10310ba4" providerId="ADAL" clId="{A7082919-AF3E-460E-B596-D533992EFCB4}" dt="2025-08-26T14:32:55.920" v="7492" actId="1076"/>
          <ac:spMkLst>
            <pc:docMk/>
            <pc:sldMk cId="1949239293" sldId="338"/>
            <ac:spMk id="4" creationId="{12DA2744-2D06-F261-6B25-D0845EAA1072}"/>
          </ac:spMkLst>
        </pc:spChg>
        <pc:spChg chg="mod">
          <ac:chgData name="Michael Hill" userId="41dba03d-e58d-4389-9894-554c10310ba4" providerId="ADAL" clId="{A7082919-AF3E-460E-B596-D533992EFCB4}" dt="2025-08-26T14:32:12.828" v="7239" actId="20577"/>
          <ac:spMkLst>
            <pc:docMk/>
            <pc:sldMk cId="1949239293" sldId="338"/>
            <ac:spMk id="5" creationId="{6E45749D-9CE2-EEB7-D348-4B57CE13B613}"/>
          </ac:spMkLst>
        </pc:spChg>
        <pc:spChg chg="mod">
          <ac:chgData name="Michael Hill" userId="41dba03d-e58d-4389-9894-554c10310ba4" providerId="ADAL" clId="{A7082919-AF3E-460E-B596-D533992EFCB4}" dt="2025-08-26T14:32:46.018" v="7485" actId="20577"/>
          <ac:spMkLst>
            <pc:docMk/>
            <pc:sldMk cId="1949239293" sldId="338"/>
            <ac:spMk id="8" creationId="{80EB13CE-C3AB-134E-E5CE-457B5D07CAE6}"/>
          </ac:spMkLst>
        </pc:spChg>
        <pc:picChg chg="mod">
          <ac:chgData name="Michael Hill" userId="41dba03d-e58d-4389-9894-554c10310ba4" providerId="ADAL" clId="{A7082919-AF3E-460E-B596-D533992EFCB4}" dt="2025-08-26T14:32:49.819" v="7489" actId="1076"/>
          <ac:picMkLst>
            <pc:docMk/>
            <pc:sldMk cId="1949239293" sldId="338"/>
            <ac:picMk id="3" creationId="{22173F9A-44EE-E16D-B04D-9372128F1BAB}"/>
          </ac:picMkLst>
        </pc:picChg>
      </pc:sldChg>
      <pc:sldChg chg="addSp delSp modSp add mod modAnim">
        <pc:chgData name="Michael Hill" userId="41dba03d-e58d-4389-9894-554c10310ba4" providerId="ADAL" clId="{A7082919-AF3E-460E-B596-D533992EFCB4}" dt="2025-08-26T16:05:43.993" v="7736"/>
        <pc:sldMkLst>
          <pc:docMk/>
          <pc:sldMk cId="491706548" sldId="339"/>
        </pc:sldMkLst>
        <pc:spChg chg="mod">
          <ac:chgData name="Michael Hill" userId="41dba03d-e58d-4389-9894-554c10310ba4" providerId="ADAL" clId="{A7082919-AF3E-460E-B596-D533992EFCB4}" dt="2025-08-26T16:01:57.079" v="7615" actId="1076"/>
          <ac:spMkLst>
            <pc:docMk/>
            <pc:sldMk cId="491706548" sldId="339"/>
            <ac:spMk id="5" creationId="{A6AFD995-70BC-6581-0161-071153C10586}"/>
          </ac:spMkLst>
        </pc:spChg>
        <pc:spChg chg="mod">
          <ac:chgData name="Michael Hill" userId="41dba03d-e58d-4389-9894-554c10310ba4" providerId="ADAL" clId="{A7082919-AF3E-460E-B596-D533992EFCB4}" dt="2025-08-26T16:02:52.163" v="7721" actId="14100"/>
          <ac:spMkLst>
            <pc:docMk/>
            <pc:sldMk cId="491706548" sldId="339"/>
            <ac:spMk id="8" creationId="{32CEAB6A-CE7C-862A-42E1-D86D8C4198B3}"/>
          </ac:spMkLst>
        </pc:spChg>
        <pc:picChg chg="add del mod">
          <ac:chgData name="Michael Hill" userId="41dba03d-e58d-4389-9894-554c10310ba4" providerId="ADAL" clId="{A7082919-AF3E-460E-B596-D533992EFCB4}" dt="2025-08-26T16:03:29.386" v="7726" actId="478"/>
          <ac:picMkLst>
            <pc:docMk/>
            <pc:sldMk cId="491706548" sldId="339"/>
            <ac:picMk id="3" creationId="{C81F4B8B-4937-25BB-45EA-660435FBF672}"/>
          </ac:picMkLst>
        </pc:picChg>
        <pc:picChg chg="add mod modCrop">
          <ac:chgData name="Michael Hill" userId="41dba03d-e58d-4389-9894-554c10310ba4" providerId="ADAL" clId="{A7082919-AF3E-460E-B596-D533992EFCB4}" dt="2025-08-26T16:05:28.060" v="7735" actId="1076"/>
          <ac:picMkLst>
            <pc:docMk/>
            <pc:sldMk cId="491706548" sldId="339"/>
            <ac:picMk id="6" creationId="{ADD5DD30-FEB4-6F2F-CD56-BC8E3371E4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07EC-7779-4BAC-8F03-814B556CCD3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DB48C-FCC8-4682-A5C6-34BDEF33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58DCD-77DC-6A20-4D75-4B39603DC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88375-0EEB-16BE-A3F4-9B295EEEF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598060-F795-B651-5783-BE2DA02EC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1DA4C-A2B2-70C7-5016-03CE008BF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187A-54B1-63BB-0C3C-8EF4407A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374D3-5CAC-73C3-D477-B9339FC26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8F993-B5C9-DF5C-9651-2609B9AF8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4EC4-B1EC-421C-F984-FBF90B88A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B-E724-C642-63ED-9C1381B8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E653-4903-1005-D15B-66DB874D2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A978-A4B2-A67F-C69F-38ADC7D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0B7-42B2-3D3D-3AE4-AC7E6C3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1657-9CFD-95BE-EEE3-E1B47D7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605-B3B6-D788-279D-476906E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E01-2C5E-0FD4-BF7C-54659537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5CA-CEBB-6B85-90D4-1BEF71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A526-A1AA-3BC7-DC9D-B44EBC0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0B1-5EB5-A414-75E8-6BA511C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8E7E-5301-E447-23C8-B8B5D2932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6805-717E-9F25-0794-88BD42C6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C3FF-BEC2-31C8-6723-85EC312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1747-0799-AAD2-1377-F19D1A5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77C4-38FB-B4D4-348D-9D29574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0003-439B-FA69-F591-6D66E27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0904-0912-32D7-F6E6-31372E48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7E8-F851-BEB7-2C68-8FE1EF6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E2CA-7781-6E95-12BA-557F775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952B-F381-1189-2020-9A14F470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060-3D96-5480-3C88-EE775B8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69D8-9209-8B7C-1538-E818415F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B1C-5056-EDDF-CD36-E7BFD2F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CB3-3858-3C51-AA38-3F86C09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923-CF31-8772-A331-247B9144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5B0-376D-3011-4FDF-D4CA713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C86-3E65-FA4B-6F6C-0BB7AA39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646B-5AE1-A23D-3D1F-474544BF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79F2-41EE-1489-59DC-32CD9062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C4E9-67EE-D095-37A7-39EFE82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442-8F9C-AC5E-9546-BDE753C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8DBA-2489-9EF4-F45E-238BC26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AAF-B93F-48B6-1B8B-FD3E959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698B-3528-B8DC-27B8-D49145D6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08AA-A42D-2259-0D36-908024A2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62E1-25E1-7552-ABA8-BE7F2A3B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670D-8F54-733D-3639-1B7CCE4C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C6C20-7A45-CC6A-CA55-61F7CCF3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7766C-30F5-1A8E-58AF-CDC986C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90D-7611-3967-E6F3-81F032C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4BA6-7CE7-229C-2BD5-FECCA28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A691A-621C-6EB1-3EB8-CA9FF47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7F05-B410-F8DD-455C-490CEB1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09F58-5A85-92F4-B06D-21643033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B9967-5360-F0CB-62AE-C03CEF7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68E6-84C0-1723-6611-61380FA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5B2-ECD6-C08F-72AD-183650C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BA6-2739-2BD7-969A-4113A511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6298-57FD-A8A8-D424-73178F2D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84E3-D576-8AA7-A98D-17AA30F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8EE1-5288-E1AE-89F1-37B64F23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5274-EEF3-4830-9978-53BE36B7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32C3-BAF4-D846-43C1-525BE35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DC9A-2E8B-6C73-166E-961BCED0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E3A54-E42B-7858-93B4-F1A9814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60C9-5A10-7256-4190-5DE6C1C3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744C-0DE9-DCDB-4998-7A3221F1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5596-7365-792E-D0E3-4ED3B5E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3BEBB-B682-7839-B2B4-500CE17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3092-A078-5BEF-361E-CB3FDD45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A81F-9B16-8EEC-9FE4-9E9D0C8E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FA067-BC5A-4095-A3A5-99A1BAFE920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3794-F45F-30BE-BC6F-DDF9A70C2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708D-8AD6-9D50-70CF-8FFDD3AB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BBF4B62-D7BF-1C6A-40E3-7B807FA87977}"/>
              </a:ext>
            </a:extLst>
          </p:cNvPr>
          <p:cNvSpPr/>
          <p:nvPr/>
        </p:nvSpPr>
        <p:spPr>
          <a:xfrm>
            <a:off x="4713768" y="2110368"/>
            <a:ext cx="2565990" cy="256599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83CE-936E-CB73-2B3E-56A618536A26}"/>
              </a:ext>
            </a:extLst>
          </p:cNvPr>
          <p:cNvSpPr/>
          <p:nvPr/>
        </p:nvSpPr>
        <p:spPr>
          <a:xfrm>
            <a:off x="895936" y="1574232"/>
            <a:ext cx="5652932" cy="23015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541717" lon="20311593" rev="27507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TOPIC A:</a:t>
            </a:r>
          </a:p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DATABASES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18ECD-1A29-4735-FBF9-2230E3FED94F}"/>
              </a:ext>
            </a:extLst>
          </p:cNvPr>
          <p:cNvSpPr/>
          <p:nvPr/>
        </p:nvSpPr>
        <p:spPr>
          <a:xfrm>
            <a:off x="6890905" y="2714847"/>
            <a:ext cx="409607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LESSON A-4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BB639-AC69-FE40-4352-5D3077A94591}"/>
              </a:ext>
            </a:extLst>
          </p:cNvPr>
          <p:cNvSpPr/>
          <p:nvPr/>
        </p:nvSpPr>
        <p:spPr>
          <a:xfrm>
            <a:off x="-584390" y="3695603"/>
            <a:ext cx="1202470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SCHEMA, DATA DICTIONARY, &amp; MODELLING</a:t>
            </a:r>
          </a:p>
        </p:txBody>
      </p:sp>
    </p:spTree>
    <p:extLst>
      <p:ext uri="{BB962C8B-B14F-4D97-AF65-F5344CB8AC3E}">
        <p14:creationId xmlns:p14="http://schemas.microsoft.com/office/powerpoint/2010/main" val="18788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935B5-C131-6A7A-AE57-3A44488CA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556C82B-1998-9E05-1A3E-17ACB7447268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42971-6B22-2EC8-5BB0-780C6AB1F545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841C1F-826F-48B9-A442-B8FDD2FF9A3D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8A5CA-4270-6F43-2CB7-D625C68E1091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Logical Schema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defines the structure of the database in more technical terms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Logical Schema still does not take into consideration the specific DBMS you may be using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 derive the logical schema from the conceptual schema by specifying data types for each attribute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Establishing relationships between tables using primary and foreign keys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Ensuring data integrity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03B42-4AD2-DF00-E44A-0AF4D80C716A}"/>
              </a:ext>
            </a:extLst>
          </p:cNvPr>
          <p:cNvSpPr/>
          <p:nvPr/>
        </p:nvSpPr>
        <p:spPr>
          <a:xfrm>
            <a:off x="0" y="156942"/>
            <a:ext cx="490200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LOGICAL SCHEMA</a:t>
            </a:r>
          </a:p>
        </p:txBody>
      </p:sp>
    </p:spTree>
    <p:extLst>
      <p:ext uri="{BB962C8B-B14F-4D97-AF65-F5344CB8AC3E}">
        <p14:creationId xmlns:p14="http://schemas.microsoft.com/office/powerpoint/2010/main" val="102769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B386F3-2D4D-63BD-E388-E079A9EA4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5999A27-3806-E485-D835-65B3C4B51E7C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5FE95A-194A-232B-A475-A85E4561F410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834ADF-7CFE-2609-9C6F-4BC128733D95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5988F7-778D-6FD1-E20F-34B30CDAE47F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Primary Keys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uniquely identify a field of a table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usually takes the role of some sort of ID field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Records cannot share a primary key with any other record of the same entity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Foreign Keys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another table’s primary key that helps to form relationships between tables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Let’s look at an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355DD-15D0-D663-E49F-9FE969D1C3CD}"/>
              </a:ext>
            </a:extLst>
          </p:cNvPr>
          <p:cNvSpPr/>
          <p:nvPr/>
        </p:nvSpPr>
        <p:spPr>
          <a:xfrm>
            <a:off x="185630" y="156942"/>
            <a:ext cx="206943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46322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7A3D61-AEE8-B064-E15F-166D35167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5FAD6F-9CE3-BF3B-55C3-2425C677BC24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952ED1-F57E-58DA-AD17-4698F64B4C22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39A7BF-6C92-BE4E-BAE4-9C35722D7E1D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015EE-4806-6049-E3F1-D6C4E1FC8B4F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Products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INTEGER (PRIMARY KEY)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ProductName  VARCHAR </a:t>
            </a:r>
            <a:r>
              <a:rPr lang="en-US" sz="2800" i="1" dirty="0">
                <a:solidFill>
                  <a:schemeClr val="bg1"/>
                </a:solidFill>
                <a:latin typeface="Bahnschrift" panose="020B0502040204020203" pitchFamily="34" charset="0"/>
              </a:rPr>
              <a:t>(this is a string)</a:t>
            </a: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Price REAL </a:t>
            </a:r>
            <a:r>
              <a:rPr lang="en-US" sz="2800" i="1" dirty="0">
                <a:solidFill>
                  <a:schemeClr val="bg1"/>
                </a:solidFill>
                <a:latin typeface="Bahnschrift" panose="020B0502040204020203" pitchFamily="34" charset="0"/>
              </a:rPr>
              <a:t>(this is a real number)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Orders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INTEGER (PRIMARY KEY)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OrderDate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DATE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CustomerID INTEGER (FOREIGN KEY)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INTEGER (FOREIGN 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01A7D-28F9-4C24-5E2E-FAAE5FDE8C73}"/>
              </a:ext>
            </a:extLst>
          </p:cNvPr>
          <p:cNvSpPr/>
          <p:nvPr/>
        </p:nvSpPr>
        <p:spPr>
          <a:xfrm>
            <a:off x="185629" y="156942"/>
            <a:ext cx="477138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LOGICAL SCHEMA</a:t>
            </a:r>
          </a:p>
        </p:txBody>
      </p:sp>
    </p:spTree>
    <p:extLst>
      <p:ext uri="{BB962C8B-B14F-4D97-AF65-F5344CB8AC3E}">
        <p14:creationId xmlns:p14="http://schemas.microsoft.com/office/powerpoint/2010/main" val="78718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F94EC9-98D0-8459-0CE6-336AC46EE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CDC04EC-D6FC-CE1B-153A-A589F252B223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28FC6-07F9-B2D4-31F9-D9AF0037E8B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EE9179-173B-B910-FC2A-C75C53C92BA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BF087-7081-3F67-13DA-F3DE8F525A33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Customers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CustomerID: INTEGER (PRIMARY KEY)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CustomerName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VARCHAR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EmailAddress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VARCHAR, UNIQUE </a:t>
            </a:r>
            <a:r>
              <a:rPr lang="en-US" sz="2800" i="1" dirty="0">
                <a:solidFill>
                  <a:schemeClr val="bg1"/>
                </a:solidFill>
                <a:latin typeface="Bahnschrift" panose="020B0502040204020203" pitchFamily="34" charset="0"/>
              </a:rPr>
              <a:t>(ensures no two people can have the same email address)</a:t>
            </a: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1126A-85C2-B922-5CCF-D7571EDFB92A}"/>
              </a:ext>
            </a:extLst>
          </p:cNvPr>
          <p:cNvSpPr/>
          <p:nvPr/>
        </p:nvSpPr>
        <p:spPr>
          <a:xfrm>
            <a:off x="185629" y="156942"/>
            <a:ext cx="477138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LOGICAL SCHEMA</a:t>
            </a:r>
          </a:p>
        </p:txBody>
      </p:sp>
    </p:spTree>
    <p:extLst>
      <p:ext uri="{BB962C8B-B14F-4D97-AF65-F5344CB8AC3E}">
        <p14:creationId xmlns:p14="http://schemas.microsoft.com/office/powerpoint/2010/main" val="192942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26AF0-7B52-C8A0-A7E9-F5FA4FA83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BA17BE0-DB8D-A6D8-C886-56ED8E5F5FE5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C61407-8620-DA47-4139-DCCC0438F66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731261-6F23-9CE1-261C-125ED50CF0A5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C7601-B12B-323C-3ECC-8233C2880340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Customers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CustomerID: INTEGER (PRIMARY KEY)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CustomerName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VARCHAR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EmailAddress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VARCHAR, UNIQUE </a:t>
            </a:r>
            <a:r>
              <a:rPr lang="en-US" sz="2800" i="1" dirty="0">
                <a:solidFill>
                  <a:schemeClr val="bg1"/>
                </a:solidFill>
                <a:latin typeface="Bahnschrift" panose="020B0502040204020203" pitchFamily="34" charset="0"/>
              </a:rPr>
              <a:t>(ensures no two people can have the same email address)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Relationships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customer places one or more orders (one-to-many)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An order holds one or more products (one-to-many)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0E09B-6815-F4DE-8446-033B754A06F2}"/>
              </a:ext>
            </a:extLst>
          </p:cNvPr>
          <p:cNvSpPr/>
          <p:nvPr/>
        </p:nvSpPr>
        <p:spPr>
          <a:xfrm>
            <a:off x="185629" y="156942"/>
            <a:ext cx="477138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LOGICAL SCHEMA</a:t>
            </a:r>
          </a:p>
        </p:txBody>
      </p:sp>
    </p:spTree>
    <p:extLst>
      <p:ext uri="{BB962C8B-B14F-4D97-AF65-F5344CB8AC3E}">
        <p14:creationId xmlns:p14="http://schemas.microsoft.com/office/powerpoint/2010/main" val="57418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BA1AE8-ACEB-C337-4CDC-837ADEE12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880C7CF-93BE-37A3-E4A8-FE80521E319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818DF2-5BBF-75FB-9BE7-B5BE024D34E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F35D94-6230-F68E-83CF-C18B2EF0249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EE419-1532-6C09-F432-2A5903DF2F63}"/>
              </a:ext>
            </a:extLst>
          </p:cNvPr>
          <p:cNvSpPr/>
          <p:nvPr/>
        </p:nvSpPr>
        <p:spPr>
          <a:xfrm>
            <a:off x="1108426" y="1093202"/>
            <a:ext cx="9802412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Physical Schema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includes specifics of storage devices, access methods, indexing, and a lot of other technical details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 is written in the specific syntax for a specific DBMS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For example, the physical schema for Products may look like this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Products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: INT PRIMARY KEY AUTO_INCREMENT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ProductName: VARCHAR(100) NOT NULL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Price: REAL NOT NULL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FD1CE-706D-6056-789A-E06E0A32C3AE}"/>
              </a:ext>
            </a:extLst>
          </p:cNvPr>
          <p:cNvSpPr/>
          <p:nvPr/>
        </p:nvSpPr>
        <p:spPr>
          <a:xfrm>
            <a:off x="-75629" y="156942"/>
            <a:ext cx="51701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PHYSICAL SCHEMA</a:t>
            </a:r>
          </a:p>
        </p:txBody>
      </p:sp>
    </p:spTree>
    <p:extLst>
      <p:ext uri="{BB962C8B-B14F-4D97-AF65-F5344CB8AC3E}">
        <p14:creationId xmlns:p14="http://schemas.microsoft.com/office/powerpoint/2010/main" val="341054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0D30A3-5B3B-9F37-61E0-33BCC7A32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56CB8DD-912A-F2C6-FC59-265EABB0B49C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91192-2E32-1D95-EBC8-AD5F38DA6E0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DF6D0D-02B4-3E87-EDD1-BAF55454BFA0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139FB-48F8-B625-49FF-47BD425B5AD9}"/>
              </a:ext>
            </a:extLst>
          </p:cNvPr>
          <p:cNvSpPr/>
          <p:nvPr/>
        </p:nvSpPr>
        <p:spPr>
          <a:xfrm>
            <a:off x="382773" y="1106953"/>
            <a:ext cx="10879557" cy="19292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make something NOT NULL in Access, we use the “Required” checkbox when clicking on the attribute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027D7-7914-B48E-E40A-A9B32C40925F}"/>
              </a:ext>
            </a:extLst>
          </p:cNvPr>
          <p:cNvSpPr/>
          <p:nvPr/>
        </p:nvSpPr>
        <p:spPr>
          <a:xfrm>
            <a:off x="178753" y="148902"/>
            <a:ext cx="315571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NOT NULL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B588A-14E6-AECB-D052-0C65AC8B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0" y="3459760"/>
            <a:ext cx="11121339" cy="324129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C7922F6-19B3-2762-1785-28C43B36B79C}"/>
              </a:ext>
            </a:extLst>
          </p:cNvPr>
          <p:cNvSpPr/>
          <p:nvPr/>
        </p:nvSpPr>
        <p:spPr>
          <a:xfrm>
            <a:off x="9178376" y="3911981"/>
            <a:ext cx="1299410" cy="74939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F92BD2-0ED6-AA1E-5FE0-6221C3824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8ADD1F1-8B3C-8C3F-47CE-1480E08D1159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72A18A-927D-5120-ECE7-5139D260F73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0FB9C5-5C11-9A46-8A1B-126D777F4D40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A94D63-D559-E730-1218-AB379994F2F8}"/>
              </a:ext>
            </a:extLst>
          </p:cNvPr>
          <p:cNvSpPr/>
          <p:nvPr/>
        </p:nvSpPr>
        <p:spPr>
          <a:xfrm>
            <a:off x="382773" y="1106953"/>
            <a:ext cx="10879557" cy="2429602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When you create a new table in Access, it automatically has an ID field that will automatically go up by 1 with each new item you add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Do not mess with the data type of this field, you cannot change it back for some reason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C2837-9AED-37C7-E951-06C3809A60A0}"/>
              </a:ext>
            </a:extLst>
          </p:cNvPr>
          <p:cNvSpPr/>
          <p:nvPr/>
        </p:nvSpPr>
        <p:spPr>
          <a:xfrm>
            <a:off x="-75629" y="156942"/>
            <a:ext cx="51701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AUTO INCREMENT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77196-1F17-B0C6-2C0D-0E96E360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4" y="3818154"/>
            <a:ext cx="10721387" cy="28829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F0D1D52-5851-279E-1ECF-622AF0C490C9}"/>
              </a:ext>
            </a:extLst>
          </p:cNvPr>
          <p:cNvSpPr/>
          <p:nvPr/>
        </p:nvSpPr>
        <p:spPr>
          <a:xfrm>
            <a:off x="8112722" y="4179147"/>
            <a:ext cx="1299410" cy="74939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E73D4-0137-AD78-3112-4856FF2A1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EECA092-1B5E-27EB-B096-0EC96896F47B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7572BE-76FB-69DF-5570-4F6016874A1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590857-D212-DE4C-0F12-8C4CB3138290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115F9-B72E-AA21-66B2-3AA931267992}"/>
              </a:ext>
            </a:extLst>
          </p:cNvPr>
          <p:cNvSpPr/>
          <p:nvPr/>
        </p:nvSpPr>
        <p:spPr>
          <a:xfrm>
            <a:off x="382773" y="1106953"/>
            <a:ext cx="10879557" cy="2429602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VARCHAR is short for variable characters, and it provides the maximum length in parenthesis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can be done in access using a Short Text data type, and editing the field size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83227-BF1B-A38D-0B29-0898A5CEB287}"/>
              </a:ext>
            </a:extLst>
          </p:cNvPr>
          <p:cNvSpPr/>
          <p:nvPr/>
        </p:nvSpPr>
        <p:spPr>
          <a:xfrm>
            <a:off x="0" y="156942"/>
            <a:ext cx="291508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VARCHAR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7C50B-428C-0E20-E9BB-2CAAB525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04" y="3712399"/>
            <a:ext cx="10261252" cy="30710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06D05C0-BA54-F0D7-AF56-81697FEBC8FF}"/>
              </a:ext>
            </a:extLst>
          </p:cNvPr>
          <p:cNvSpPr/>
          <p:nvPr/>
        </p:nvSpPr>
        <p:spPr>
          <a:xfrm>
            <a:off x="7988968" y="4117270"/>
            <a:ext cx="1299410" cy="74939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4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9CB9B-901C-203D-F1F6-5F3B9F4CE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30CECA9-0582-7169-32A7-94D0674BB4F8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2761E3-F2DE-E38F-100D-E63B3144986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770636-CE51-E55F-81C0-86516E296832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B13CE-C3AB-134E-E5CE-457B5D07CAE6}"/>
              </a:ext>
            </a:extLst>
          </p:cNvPr>
          <p:cNvSpPr/>
          <p:nvPr/>
        </p:nvSpPr>
        <p:spPr>
          <a:xfrm>
            <a:off x="382773" y="1106953"/>
            <a:ext cx="10879557" cy="2429602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Unique is used as the property when an attribute isn’t the primary key, but still should not allow two records to have the same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5749D-9CE2-EEB7-D348-4B57CE13B613}"/>
              </a:ext>
            </a:extLst>
          </p:cNvPr>
          <p:cNvSpPr/>
          <p:nvPr/>
        </p:nvSpPr>
        <p:spPr>
          <a:xfrm>
            <a:off x="0" y="156942"/>
            <a:ext cx="291508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UNIQUE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73F9A-44EE-E16D-B04D-9372128F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04" y="3712399"/>
            <a:ext cx="10261252" cy="30710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2DA2744-2D06-F261-6B25-D0845EAA1072}"/>
              </a:ext>
            </a:extLst>
          </p:cNvPr>
          <p:cNvSpPr/>
          <p:nvPr/>
        </p:nvSpPr>
        <p:spPr>
          <a:xfrm>
            <a:off x="9082122" y="4551375"/>
            <a:ext cx="1182533" cy="41841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50A9E-999F-1BB1-2C00-77922774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893419-8B7B-38C3-2D89-D4BB95E0AB2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645F-350F-77B1-036C-D01223EB808D}"/>
              </a:ext>
            </a:extLst>
          </p:cNvPr>
          <p:cNvSpPr/>
          <p:nvPr/>
        </p:nvSpPr>
        <p:spPr>
          <a:xfrm>
            <a:off x="6881567" y="1777234"/>
            <a:ext cx="4785627" cy="225568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1072296" lon="587304" rev="2156784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Have a way to take notes available for this lesson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F6B3F-1F6D-7800-03EB-3D197914A30A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133FC-E875-8442-9063-C305CC0BFB20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671A2-401B-58C3-4049-2F9F2E07BD91}"/>
              </a:ext>
            </a:extLst>
          </p:cNvPr>
          <p:cNvSpPr/>
          <p:nvPr/>
        </p:nvSpPr>
        <p:spPr>
          <a:xfrm>
            <a:off x="1077431" y="938421"/>
            <a:ext cx="451653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Warm-up Question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Schema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Conceptual Schema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Entities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Attributes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Relationships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Logical Schema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Keys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Physical Schema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Data Definition Language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Data Modelling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68F18-96E8-0BDE-DEDF-19E7735BE1E6}"/>
              </a:ext>
            </a:extLst>
          </p:cNvPr>
          <p:cNvSpPr/>
          <p:nvPr/>
        </p:nvSpPr>
        <p:spPr>
          <a:xfrm>
            <a:off x="6598031" y="1564953"/>
            <a:ext cx="1708202" cy="632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NOTE!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D8CB0-8A02-BF4E-6CF1-A22B96E02C67}"/>
              </a:ext>
            </a:extLst>
          </p:cNvPr>
          <p:cNvSpPr/>
          <p:nvPr/>
        </p:nvSpPr>
        <p:spPr>
          <a:xfrm>
            <a:off x="1824466" y="160867"/>
            <a:ext cx="2903431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412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46A14-6FEF-F0B6-6783-39FBA872F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B12ABAA-6471-BB99-93BE-3D970CD9E8BA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CBB50E-19B7-E8D0-32A7-FC941949925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3155BB-644A-4E4D-6533-0ED37AEE5828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6DD2A-A9A8-D9C1-E818-C1ABE92656DD}"/>
              </a:ext>
            </a:extLst>
          </p:cNvPr>
          <p:cNvSpPr/>
          <p:nvPr/>
        </p:nvSpPr>
        <p:spPr>
          <a:xfrm>
            <a:off x="1108426" y="1093202"/>
            <a:ext cx="9802412" cy="555510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</a:t>
            </a:r>
            <a:r>
              <a:rPr lang="en-US" sz="28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Data Dictionary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overlaps quite a bit with the Schemas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data dictionary is a document containing documentation about: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Tables and their fields (entities and their attributes)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types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Integrity constraints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Naming conventions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Locations of files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dictionary is contextual information about the schema as it is implemented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DD8D2-D0F1-E01D-DC9E-273025F6D315}"/>
              </a:ext>
            </a:extLst>
          </p:cNvPr>
          <p:cNvSpPr/>
          <p:nvPr/>
        </p:nvSpPr>
        <p:spPr>
          <a:xfrm>
            <a:off x="-75629" y="156942"/>
            <a:ext cx="51701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254543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F7D56-92FA-EED4-6D73-E2292C789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C7ABBF7-6FE7-6460-D371-E956F85173F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AED7C9-647E-7EA6-4BA9-D88590D28DA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4BBB69-E312-DF74-5240-E79E704DFA1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013780-51ED-F76B-79A9-A0E76A34464B}"/>
              </a:ext>
            </a:extLst>
          </p:cNvPr>
          <p:cNvSpPr/>
          <p:nvPr/>
        </p:nvSpPr>
        <p:spPr>
          <a:xfrm>
            <a:off x="1108426" y="1093202"/>
            <a:ext cx="9802412" cy="555510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create the database based on our schema and data dictionary, we use what’s called a Data Definition Language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Definition Language is what we use to write the commands that will create our database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 has its own specific syntax to do these things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5865C-3466-7DE7-944C-ABA33F380F29}"/>
              </a:ext>
            </a:extLst>
          </p:cNvPr>
          <p:cNvSpPr/>
          <p:nvPr/>
        </p:nvSpPr>
        <p:spPr>
          <a:xfrm>
            <a:off x="-371263" y="156942"/>
            <a:ext cx="793396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1843362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E0DFB1-C883-2364-CB5A-61563C642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290897F-3D86-7D87-5EB2-C12C0B7D8AC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FA1812-8724-BC44-2B47-13AC18780C40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604CA-6F77-FC1C-30F2-507D0E6B54DD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D6C2F-2570-7060-045B-C64C4A8FFFB1}"/>
              </a:ext>
            </a:extLst>
          </p:cNvPr>
          <p:cNvSpPr/>
          <p:nvPr/>
        </p:nvSpPr>
        <p:spPr>
          <a:xfrm>
            <a:off x="1108426" y="1093202"/>
            <a:ext cx="9802412" cy="555510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create a table out of an entity, you may write something like this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CREATE TABLE Customer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(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CustomerID INT PRIMARY KEY AUTO_INCREMENT,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LastName VARCHAR(100) NOT NULL,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FirstName VARCHAR(100) NOT NULL,</a:t>
            </a:r>
          </a:p>
          <a:p>
            <a:pPr>
              <a:spcBef>
                <a:spcPts val="1200"/>
              </a:spcBef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INT FOREIGN KEY NOT NULL,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BFFDC-BB14-4878-B544-D2FD95A8D6DF}"/>
              </a:ext>
            </a:extLst>
          </p:cNvPr>
          <p:cNvSpPr/>
          <p:nvPr/>
        </p:nvSpPr>
        <p:spPr>
          <a:xfrm>
            <a:off x="-371263" y="156942"/>
            <a:ext cx="793396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2689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41C6DB-94B1-91D9-61FA-EE61E24E5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358BD83-74C2-C886-FCC6-67F43CF69A5C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19C395-A837-B471-3BC0-4E0F2590196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6BDC36-5B30-C68A-C8CA-8F143A44CDF0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F317F-A07D-BFB0-CD6D-66EE54F48B60}"/>
              </a:ext>
            </a:extLst>
          </p:cNvPr>
          <p:cNvSpPr/>
          <p:nvPr/>
        </p:nvSpPr>
        <p:spPr>
          <a:xfrm>
            <a:off x="1108426" y="1093202"/>
            <a:ext cx="9802412" cy="555510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Most different providers have a different way of doing this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Some don’t require this at all, and let you create the database using dropdown fields, like Microsoft Access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specific syntax of the language is NOT uniform, and each service has a slightly different way of handling it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Fun, I know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A0DF7-D9C9-F188-8F43-33B10EE30B90}"/>
              </a:ext>
            </a:extLst>
          </p:cNvPr>
          <p:cNvSpPr/>
          <p:nvPr/>
        </p:nvSpPr>
        <p:spPr>
          <a:xfrm>
            <a:off x="-371263" y="156942"/>
            <a:ext cx="793396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4133707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0AD434-6BC1-7402-703B-C131B1ECE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9EBBDA6-80D4-9A2F-0ED0-9E1C43351D6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810FB9-7D3A-3FE9-4D2C-29884429066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19B46B-A878-F3A8-1E37-679D0CEE9E21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6AE97-BBEA-90C9-751D-BA218219D7AC}"/>
              </a:ext>
            </a:extLst>
          </p:cNvPr>
          <p:cNvSpPr/>
          <p:nvPr/>
        </p:nvSpPr>
        <p:spPr>
          <a:xfrm>
            <a:off x="1108426" y="1093202"/>
            <a:ext cx="9802412" cy="555510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Data Definition Language is vital to ensuring that the database is set up correctly, regardless of how different they may be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is what enforces many of our DBMS features we talked about such as formatting and ensuring each field has a value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On the back end, even the visual stuff in Access gets converted to a DDL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C876D-13A6-B9FC-7F49-23A3E74989A3}"/>
              </a:ext>
            </a:extLst>
          </p:cNvPr>
          <p:cNvSpPr/>
          <p:nvPr/>
        </p:nvSpPr>
        <p:spPr>
          <a:xfrm>
            <a:off x="-371263" y="156942"/>
            <a:ext cx="793396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3917338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0C8F40-7CFB-DFC6-8EBC-C51D6612B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C5FFDD1-9808-CC3D-A040-83502EE49A1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08C33A-A2D4-CE33-82A5-78A21C98D26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5D91B0-E732-A88D-FFD2-59B2F61E2BD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8DBD0-CC6A-0D45-D1B8-EA3BB78EDBA3}"/>
              </a:ext>
            </a:extLst>
          </p:cNvPr>
          <p:cNvSpPr/>
          <p:nvPr/>
        </p:nvSpPr>
        <p:spPr>
          <a:xfrm>
            <a:off x="382774" y="1093202"/>
            <a:ext cx="5474886" cy="555510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modeling is the creation of a visual model to represent a database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is often done with an Entity Relationship Diagram (we’ll talk more about these later)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Doing this helps us to understand the structure of a database by looking at it from another perspective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0163B-CE60-45A2-2B4A-906C4CED670F}"/>
              </a:ext>
            </a:extLst>
          </p:cNvPr>
          <p:cNvSpPr/>
          <p:nvPr/>
        </p:nvSpPr>
        <p:spPr>
          <a:xfrm>
            <a:off x="0" y="156942"/>
            <a:ext cx="491576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 MODELING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4FFB21-C442-1353-EE6F-FEECF009C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68" y="1719220"/>
            <a:ext cx="5651148" cy="398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5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B1CA23-9276-7273-119E-93F12D1F5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E38E927-5BCB-2695-7F19-C375BB0FD575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A88F21-C2DE-E57F-752F-7B6BDE09B817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ED1CCC-BB75-7F8D-9A11-C5CD46FC5EFF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65608E-CA6E-5460-7D52-C881484BA554}"/>
              </a:ext>
            </a:extLst>
          </p:cNvPr>
          <p:cNvSpPr/>
          <p:nvPr/>
        </p:nvSpPr>
        <p:spPr>
          <a:xfrm>
            <a:off x="364385" y="1120703"/>
            <a:ext cx="11096553" cy="548635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Programming Assignment for this lesson is PA A-2.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Have fun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27E26-CCFA-6CB2-E8C2-F66586104B73}"/>
              </a:ext>
            </a:extLst>
          </p:cNvPr>
          <p:cNvSpPr/>
          <p:nvPr/>
        </p:nvSpPr>
        <p:spPr>
          <a:xfrm>
            <a:off x="-456161" y="176694"/>
            <a:ext cx="7956419" cy="73669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PROGRAMMING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017010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FF432-3742-E8CF-89DA-84C94CDD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CD3DCD2-C74C-95D3-8AE9-68F3C6AED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7092CD-4DF3-59F0-5AB9-E50FA41C4902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C3CAB5-3061-5F94-A88E-C0BDD9B048E5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EAB6A-CE7C-862A-42E1-D86D8C4198B3}"/>
              </a:ext>
            </a:extLst>
          </p:cNvPr>
          <p:cNvSpPr/>
          <p:nvPr/>
        </p:nvSpPr>
        <p:spPr>
          <a:xfrm>
            <a:off x="364385" y="1120703"/>
            <a:ext cx="5834683" cy="548635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Schema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Conceptual Schema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Logical Schema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Physical Schema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Definition Language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Modeling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FD995-70BC-6581-0161-071153C10586}"/>
              </a:ext>
            </a:extLst>
          </p:cNvPr>
          <p:cNvSpPr/>
          <p:nvPr/>
        </p:nvSpPr>
        <p:spPr>
          <a:xfrm>
            <a:off x="-263656" y="201730"/>
            <a:ext cx="6265695" cy="73669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VOCAB TO REMEMBER</a:t>
            </a:r>
          </a:p>
        </p:txBody>
      </p:sp>
      <p:pic>
        <p:nvPicPr>
          <p:cNvPr id="6" name="Picture 5" descr="A cartoon of a person with a large brain&#10;&#10;AI-generated content may be incorrect.">
            <a:extLst>
              <a:ext uri="{FF2B5EF4-FFF2-40B4-BE49-F238E27FC236}">
                <a16:creationId xmlns:a16="http://schemas.microsoft.com/office/drawing/2014/main" id="{ADD5DD30-FEB4-6F2F-CD56-BC8E3371E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88" b="909"/>
          <a:stretch>
            <a:fillRect/>
          </a:stretch>
        </p:blipFill>
        <p:spPr>
          <a:xfrm flipH="1">
            <a:off x="7232698" y="2629528"/>
            <a:ext cx="3767602" cy="33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5 L 0.00221 0.025 C 0.00169 0.01898 0.00091 0.01296 0.00052 0.00694 C 0.00013 -0.00255 0.00091 -0.01204 3.75E-6 -0.0213 C -0.00105 -0.03241 -0.00365 -0.04329 -0.00508 -0.0544 C -0.00834 -0.0794 -0.00912 -0.08843 -0.01693 -0.11759 C -0.02032 -0.13009 -0.02318 -0.14329 -0.02709 -0.15556 C -0.02878 -0.16088 -0.03034 -0.16643 -0.03217 -0.17153 C -0.03373 -0.17639 -0.03568 -0.18079 -0.03724 -0.18565 C -0.03881 -0.19097 -0.03959 -0.19699 -0.04167 -0.20162 C -0.04558 -0.20995 -0.06459 -0.24028 -0.06993 -0.24676 C -0.07709 -0.25579 -0.07813 -0.25255 -0.08568 -0.25694 C -0.0892 -0.2588 -0.09245 -0.26157 -0.09584 -0.26389 C -0.10651 -0.27083 -0.11407 -0.27569 -0.12461 -0.27986 C -0.13776 -0.28518 -0.16407 -0.29491 -0.16407 -0.29491 L -0.19336 -0.2919 C -0.19662 -0.29143 -0.19987 -0.2912 -0.203 -0.29005 C -0.21029 -0.28704 -0.22526 -0.27431 -0.22891 -0.26898 C -0.23125 -0.26551 -0.23321 -0.26181 -0.23568 -0.2588 C -0.23646 -0.25787 -0.23464 -0.26157 -0.23399 -0.26296 C -0.2319 -0.26759 -0.23021 -0.27268 -0.22787 -0.27685 C -0.22539 -0.28125 -0.22331 -0.28634 -0.22045 -0.29005 C -0.21185 -0.30046 -0.19558 -0.31319 -0.18607 -0.31991 C -0.17813 -0.32569 -0.17019 -0.33194 -0.16185 -0.33611 C -0.13646 -0.34838 -0.11081 -0.35833 -0.08516 -0.36921 C -0.07565 -0.37315 -0.06602 -0.37662 -0.05638 -0.38009 C -0.04089 -0.38588 -0.02592 -0.39074 -0.01016 -0.39421 C -0.00039 -0.3963 0.00937 -0.39745 0.01914 -0.39931 C 0.04739 -0.39815 0.07565 -0.39907 0.10377 -0.3963 C 0.10989 -0.3956 0.11588 -0.3919 0.12187 -0.38912 C 0.13255 -0.38449 0.14323 -0.37893 0.15403 -0.37407 C 0.2095 -0.34884 0.13476 -0.38449 0.19179 -0.35602 C 0.19687 -0.3537 0.20208 -0.35231 0.20703 -0.34907 C 0.21354 -0.34468 0.21966 -0.33796 0.22617 -0.3331 C 0.22838 -0.33148 0.23073 -0.33009 0.23294 -0.32801 C 0.23463 -0.32639 0.2358 -0.32384 0.2375 -0.32199 C 0.2388 -0.32037 0.24049 -0.31944 0.24192 -0.31806 C 0.24323 -0.31667 0.24453 -0.31528 0.24596 -0.31412 C 0.24427 -0.31806 0.24297 -0.32292 0.24088 -0.32593 C 0.22252 -0.35255 0.19974 -0.37014 0.17877 -0.38727 C 0.16562 -0.39792 0.15247 -0.4088 0.1388 -0.41736 C 0.0888 -0.44815 0.04114 -0.47222 -0.01185 -0.48148 C -0.07318 -0.49213 -0.27201 -0.4919 -0.30847 -0.49236 C -0.36537 -0.48704 -0.42266 -0.48796 -0.4793 -0.47639 C -0.48386 -0.47546 -0.56172 -0.44329 -0.59271 -0.43032 C -0.60052 -0.42708 -0.60834 -0.42268 -0.61641 -0.42037 C -0.64636 -0.41111 -0.68008 -0.40162 -0.70834 -0.38611 C -0.71993 -0.37986 -0.73203 -0.37546 -0.74323 -0.36713 C -0.76029 -0.35463 -0.77631 -0.33704 -0.79336 -0.32407 C -0.79636 -0.32176 -0.81472 -0.30833 -0.81927 -0.30301 C -0.85704 -0.25833 -0.7668 -0.34653 -0.85365 -0.26481 C -0.86133 -0.25764 -0.86901 -0.25069 -0.87683 -0.24375 C -0.88711 -0.23472 -0.89766 -0.22639 -0.90782 -0.21667 C -0.92592 -0.19931 -0.94493 -0.18495 -0.96198 -0.16458 L -0.98907 -0.13264 C -0.99519 -0.08843 -0.99245 -0.11667 -0.99245 -0.0463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F31C7-9D62-34F3-51FF-D499D294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A8483F3-9D91-69C6-DAE4-E819F0292C96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9103A45C-BE5A-478E-4718-72C97F14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556237" y="-1564556"/>
            <a:ext cx="6748129" cy="3830500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59044FD4-E5CB-7F72-D4E0-B3FF57F1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B06C32-785C-D086-3043-42F7FBD093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A5AE-052C-5076-411F-06E5A022CDA7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C7B8BA-8B31-7B2C-E2AB-60712C1F61E8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4A7A-A70B-0C4A-C7FF-462ADF36D440}"/>
              </a:ext>
            </a:extLst>
          </p:cNvPr>
          <p:cNvSpPr/>
          <p:nvPr/>
        </p:nvSpPr>
        <p:spPr>
          <a:xfrm>
            <a:off x="1733476" y="1244357"/>
            <a:ext cx="9066029" cy="383050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What are some security measures that a database may have to protect data?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Think in terms of security from failure and intrusion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0233D-41DE-6588-7EB0-97A3A19FFCB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QUESTION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0572BAA1-AB30-2A31-99DA-E2636EF7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F9670370-72F4-78E6-7DE3-64A5614A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21F28121-5FF8-B768-E483-38897AA8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86392-143E-AF29-937D-6BD2CAAB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E6D3C1D-2FC9-5A8F-0680-C3AF2E643DB5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1CF06-772E-FF2C-3839-78AAEFA0A11B}"/>
              </a:ext>
            </a:extLst>
          </p:cNvPr>
          <p:cNvSpPr/>
          <p:nvPr/>
        </p:nvSpPr>
        <p:spPr>
          <a:xfrm>
            <a:off x="6157610" y="1363072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F076D-4943-0214-F6EE-FF302EBEC62C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2782C-EA7B-F0D2-017B-9D6E5AEE03FA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8864B057-355B-8306-248E-60E16CA7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613153" y="-1528902"/>
            <a:ext cx="6748129" cy="3830500"/>
          </a:xfrm>
          <a:prstGeom prst="rect">
            <a:avLst/>
          </a:prstGeom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7FCFCCE3-C51B-5BE3-133A-CC40A879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7FEA21-E6C0-9AC9-9EB8-E7528ED5B6C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ANSWER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6D6FC8A7-837D-0C82-0508-398DDF1DB9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D3612398-5230-03BA-7AB5-DC74EB9B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648B85D8-8113-F692-CDA7-CA2CB6F4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C9D374-0497-0C40-7084-BB2973F235C0}"/>
              </a:ext>
            </a:extLst>
          </p:cNvPr>
          <p:cNvSpPr/>
          <p:nvPr/>
        </p:nvSpPr>
        <p:spPr>
          <a:xfrm>
            <a:off x="1733476" y="1244357"/>
            <a:ext cx="9066029" cy="383050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Prevents unauthorized access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Encryption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Enforces data integrity and consistency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Activity Tracking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Ensures atomic transactions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white"/>
              </a:solidFill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1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C736-6531-C7BC-3F46-1BE2CD94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527CF4F-DE27-EDB2-258E-91ED4F079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A91C5F-B89F-19F1-8E3B-A0066382EE5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42171-0AA0-C1B6-A468-704E5358CBE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75716-0EF0-37B3-ABC6-303B21F2CE50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Database Schema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refers to the architecture that shows how data is organized and how the relationships between data is managed.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Database schema provides a </a:t>
            </a:r>
            <a:r>
              <a:rPr lang="en-US" sz="2800" i="1" dirty="0">
                <a:solidFill>
                  <a:schemeClr val="bg1"/>
                </a:solidFill>
                <a:latin typeface="Bahnschrift" panose="020B0502040204020203" pitchFamily="34" charset="0"/>
              </a:rPr>
              <a:t>logical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view of the database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There are three different kinds of schema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Conceptual Schema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Logical Schema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Physical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E8DB3-7BE8-827D-000E-55BD73CF3222}"/>
              </a:ext>
            </a:extLst>
          </p:cNvPr>
          <p:cNvSpPr/>
          <p:nvPr/>
        </p:nvSpPr>
        <p:spPr>
          <a:xfrm>
            <a:off x="0" y="156942"/>
            <a:ext cx="2571320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35412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C097C-022A-E636-4795-365C6B9F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A7EA28C-12F6-6CDC-9560-169B032EA9CB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B5B624-4301-6F5E-167F-266EBA6F521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8ED377-7FEC-F2D4-4B90-93F3FE4BB65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B9C5F-180D-EC8B-6BAD-37EF228F93E6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Conceptual Schema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an abstract model describing the structure of the data, but without talking about technical physical implementation details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It’s a high level representation of the database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Which means it’s more </a:t>
            </a:r>
            <a:r>
              <a:rPr lang="en-US" sz="2800" i="1" dirty="0">
                <a:solidFill>
                  <a:schemeClr val="bg1"/>
                </a:solidFill>
                <a:latin typeface="Bahnschrift" panose="020B0502040204020203" pitchFamily="34" charset="0"/>
              </a:rPr>
              <a:t>abstracted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from the database itself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Conceptual Schema defines the Entities, Attributes, and Relationships that make up a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41CEF-BBF4-52B8-888B-0CD399B304D3}"/>
              </a:ext>
            </a:extLst>
          </p:cNvPr>
          <p:cNvSpPr/>
          <p:nvPr/>
        </p:nvSpPr>
        <p:spPr>
          <a:xfrm>
            <a:off x="-158129" y="156942"/>
            <a:ext cx="600203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CONCEPTUAL SCHEMA</a:t>
            </a:r>
          </a:p>
        </p:txBody>
      </p:sp>
    </p:spTree>
    <p:extLst>
      <p:ext uri="{BB962C8B-B14F-4D97-AF65-F5344CB8AC3E}">
        <p14:creationId xmlns:p14="http://schemas.microsoft.com/office/powerpoint/2010/main" val="173240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D1C39E-D467-96C7-D17F-007C44A0A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A581F0-B4A4-9E76-5F68-7C5605AB47F9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286F46-D7B5-E10A-C352-13F911C7DDC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ACF48B-8158-520F-FC8E-B2F12C04FF5A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1EF66-B7CA-719D-AC14-26AB87DE0173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Entities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the objects or items in our database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Entities are represented by a full table in our DBMS, such as in access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Entities do not have to mimic an actual object in the real world, but can also mimic concepts such as an order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Product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Orders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D65CC-3564-FCC2-9298-005500121909}"/>
              </a:ext>
            </a:extLst>
          </p:cNvPr>
          <p:cNvSpPr/>
          <p:nvPr/>
        </p:nvSpPr>
        <p:spPr>
          <a:xfrm>
            <a:off x="137505" y="156942"/>
            <a:ext cx="326571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58157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739E9-8AEF-2332-3514-CFC3DFD7E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8F21167-4B02-8539-05EB-EAD01D47025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2052FD-36A9-CA77-D1E9-F3AA22490B8D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F8A07F-617D-DA1F-76C2-53CC998F0A7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63C1E-4F3B-49F7-76EE-32DA59898B11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Attributes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the properties of specific entities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Each entity can have multiple attributes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Each attribute is a specific data type and can only hold one value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Product(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ProductName, Price)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Order(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OrderDate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Customer(CustomerID,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CustomerName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Email)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BEB47-063F-F423-9B06-541F122D328A}"/>
              </a:ext>
            </a:extLst>
          </p:cNvPr>
          <p:cNvSpPr/>
          <p:nvPr/>
        </p:nvSpPr>
        <p:spPr>
          <a:xfrm>
            <a:off x="137505" y="156942"/>
            <a:ext cx="344446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73565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85D6DE-8B92-7C1B-6520-17DB8F59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02844AC-7230-85F6-3281-53CA1D23408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487580-9D59-48C1-A71E-42869FCE2D9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FC7096-DA4E-4F54-34CD-4AA916FBA769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13B93-7109-C7E5-6759-F64E0D321405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Relationships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define how entities and attributes interact with each other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Customer places an Order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Order includes one or more Products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D8127B-F71B-DBB5-9147-2CF5651A2A92}"/>
              </a:ext>
            </a:extLst>
          </p:cNvPr>
          <p:cNvSpPr/>
          <p:nvPr/>
        </p:nvSpPr>
        <p:spPr>
          <a:xfrm>
            <a:off x="137505" y="156942"/>
            <a:ext cx="4661376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RELATIONSHIPS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63B7B-3B66-46AC-D33D-68EED1570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70" y="3760441"/>
            <a:ext cx="4514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6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7743</TotalTime>
  <Words>1102</Words>
  <Application>Microsoft Office PowerPoint</Application>
  <PresentationFormat>Widescreen</PresentationFormat>
  <Paragraphs>157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Bahnschrift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6</cp:revision>
  <dcterms:created xsi:type="dcterms:W3CDTF">2025-08-11T14:07:39Z</dcterms:created>
  <dcterms:modified xsi:type="dcterms:W3CDTF">2025-08-26T16:05:52Z</dcterms:modified>
</cp:coreProperties>
</file>