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96" r:id="rId4"/>
    <p:sldId id="297" r:id="rId5"/>
    <p:sldId id="298" r:id="rId6"/>
    <p:sldId id="339" r:id="rId7"/>
    <p:sldId id="340" r:id="rId8"/>
    <p:sldId id="341" r:id="rId9"/>
    <p:sldId id="319" r:id="rId10"/>
    <p:sldId id="342" r:id="rId11"/>
    <p:sldId id="356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18" r:id="rId25"/>
    <p:sldId id="35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881"/>
    <a:srgbClr val="3D455D"/>
    <a:srgbClr val="326648"/>
    <a:srgbClr val="388049"/>
    <a:srgbClr val="274F3F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D4D7E-7E6B-449A-B5E6-1481200BF65E}" v="33" dt="2025-08-27T14:33:39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7FED4D7E-7E6B-449A-B5E6-1481200BF65E}"/>
    <pc:docChg chg="undo custSel addSld delSld modSld sldOrd">
      <pc:chgData name="Michael Hill" userId="41dba03d-e58d-4389-9894-554c10310ba4" providerId="ADAL" clId="{7FED4D7E-7E6B-449A-B5E6-1481200BF65E}" dt="2025-08-27T14:41:27.833" v="6971" actId="20577"/>
      <pc:docMkLst>
        <pc:docMk/>
      </pc:docMkLst>
      <pc:sldChg chg="modSp mod">
        <pc:chgData name="Michael Hill" userId="41dba03d-e58d-4389-9894-554c10310ba4" providerId="ADAL" clId="{7FED4D7E-7E6B-449A-B5E6-1481200BF65E}" dt="2025-08-27T14:41:27.833" v="6971" actId="20577"/>
        <pc:sldMkLst>
          <pc:docMk/>
          <pc:sldMk cId="1878848435" sldId="256"/>
        </pc:sldMkLst>
        <pc:spChg chg="mod">
          <ac:chgData name="Michael Hill" userId="41dba03d-e58d-4389-9894-554c10310ba4" providerId="ADAL" clId="{7FED4D7E-7E6B-449A-B5E6-1481200BF65E}" dt="2025-08-27T14:41:27.833" v="6971" actId="20577"/>
          <ac:spMkLst>
            <pc:docMk/>
            <pc:sldMk cId="1878848435" sldId="256"/>
            <ac:spMk id="5" creationId="{18C18ECD-1A29-4735-FBF9-2230E3FED94F}"/>
          </ac:spMkLst>
        </pc:spChg>
        <pc:spChg chg="mod">
          <ac:chgData name="Michael Hill" userId="41dba03d-e58d-4389-9894-554c10310ba4" providerId="ADAL" clId="{7FED4D7E-7E6B-449A-B5E6-1481200BF65E}" dt="2025-08-26T15:45:06.629" v="31" actId="1076"/>
          <ac:spMkLst>
            <pc:docMk/>
            <pc:sldMk cId="1878848435" sldId="256"/>
            <ac:spMk id="6" creationId="{945BB639-AC69-FE40-4352-5D3077A94591}"/>
          </ac:spMkLst>
        </pc:spChg>
      </pc:sldChg>
      <pc:sldChg chg="modSp mod">
        <pc:chgData name="Michael Hill" userId="41dba03d-e58d-4389-9894-554c10310ba4" providerId="ADAL" clId="{7FED4D7E-7E6B-449A-B5E6-1481200BF65E}" dt="2025-08-26T16:07:07.093" v="190" actId="20577"/>
        <pc:sldMkLst>
          <pc:docMk/>
          <pc:sldMk cId="854122100" sldId="257"/>
        </pc:sldMkLst>
        <pc:spChg chg="mod">
          <ac:chgData name="Michael Hill" userId="41dba03d-e58d-4389-9894-554c10310ba4" providerId="ADAL" clId="{7FED4D7E-7E6B-449A-B5E6-1481200BF65E}" dt="2025-08-26T16:07:07.093" v="190" actId="20577"/>
          <ac:spMkLst>
            <pc:docMk/>
            <pc:sldMk cId="854122100" sldId="257"/>
            <ac:spMk id="8" creationId="{4D7671A2-401B-58C3-4049-2F9F2E07BD91}"/>
          </ac:spMkLst>
        </pc:spChg>
      </pc:sldChg>
      <pc:sldChg chg="modSp mod">
        <pc:chgData name="Michael Hill" userId="41dba03d-e58d-4389-9894-554c10310ba4" providerId="ADAL" clId="{7FED4D7E-7E6B-449A-B5E6-1481200BF65E}" dt="2025-08-26T16:08:24.448" v="439" actId="20577"/>
        <pc:sldMkLst>
          <pc:docMk/>
          <pc:sldMk cId="4221327636" sldId="296"/>
        </pc:sldMkLst>
        <pc:spChg chg="mod">
          <ac:chgData name="Michael Hill" userId="41dba03d-e58d-4389-9894-554c10310ba4" providerId="ADAL" clId="{7FED4D7E-7E6B-449A-B5E6-1481200BF65E}" dt="2025-08-26T16:08:24.448" v="439" actId="20577"/>
          <ac:spMkLst>
            <pc:docMk/>
            <pc:sldMk cId="4221327636" sldId="296"/>
            <ac:spMk id="8" creationId="{9D3B4A7A-A70B-0C4A-C7FF-462ADF36D440}"/>
          </ac:spMkLst>
        </pc:spChg>
      </pc:sldChg>
      <pc:sldChg chg="modSp mod">
        <pc:chgData name="Michael Hill" userId="41dba03d-e58d-4389-9894-554c10310ba4" providerId="ADAL" clId="{7FED4D7E-7E6B-449A-B5E6-1481200BF65E}" dt="2025-08-26T16:08:52.225" v="591" actId="20577"/>
        <pc:sldMkLst>
          <pc:docMk/>
          <pc:sldMk cId="2098128014" sldId="297"/>
        </pc:sldMkLst>
        <pc:spChg chg="mod">
          <ac:chgData name="Michael Hill" userId="41dba03d-e58d-4389-9894-554c10310ba4" providerId="ADAL" clId="{7FED4D7E-7E6B-449A-B5E6-1481200BF65E}" dt="2025-08-26T16:08:52.225" v="591" actId="20577"/>
          <ac:spMkLst>
            <pc:docMk/>
            <pc:sldMk cId="2098128014" sldId="297"/>
            <ac:spMk id="3" creationId="{7EC9D374-0497-0C40-7084-BB2973F235C0}"/>
          </ac:spMkLst>
        </pc:spChg>
      </pc:sldChg>
      <pc:sldChg chg="modSp mod">
        <pc:chgData name="Michael Hill" userId="41dba03d-e58d-4389-9894-554c10310ba4" providerId="ADAL" clId="{7FED4D7E-7E6B-449A-B5E6-1481200BF65E}" dt="2025-08-26T16:11:13.259" v="802" actId="20577"/>
        <pc:sldMkLst>
          <pc:docMk/>
          <pc:sldMk cId="3541264760" sldId="298"/>
        </pc:sldMkLst>
        <pc:spChg chg="mod">
          <ac:chgData name="Michael Hill" userId="41dba03d-e58d-4389-9894-554c10310ba4" providerId="ADAL" clId="{7FED4D7E-7E6B-449A-B5E6-1481200BF65E}" dt="2025-08-26T16:10:11.512" v="641" actId="1076"/>
          <ac:spMkLst>
            <pc:docMk/>
            <pc:sldMk cId="3541264760" sldId="298"/>
            <ac:spMk id="5" creationId="{B0DE8DB3-7BE8-827D-000E-55BD73CF3222}"/>
          </ac:spMkLst>
        </pc:spChg>
        <pc:spChg chg="mod">
          <ac:chgData name="Michael Hill" userId="41dba03d-e58d-4389-9894-554c10310ba4" providerId="ADAL" clId="{7FED4D7E-7E6B-449A-B5E6-1481200BF65E}" dt="2025-08-26T16:11:13.259" v="802" actId="20577"/>
          <ac:spMkLst>
            <pc:docMk/>
            <pc:sldMk cId="3541264760" sldId="298"/>
            <ac:spMk id="8" creationId="{7DA75716-0EF0-37B3-ABC6-303B21F2CE50}"/>
          </ac:spMkLst>
        </pc:spChg>
      </pc:sldChg>
      <pc:sldChg chg="addSp delSp modSp mod">
        <pc:chgData name="Michael Hill" userId="41dba03d-e58d-4389-9894-554c10310ba4" providerId="ADAL" clId="{7FED4D7E-7E6B-449A-B5E6-1481200BF65E}" dt="2025-08-27T14:32:56.153" v="6344"/>
        <pc:sldMkLst>
          <pc:docMk/>
          <pc:sldMk cId="2017010999" sldId="318"/>
        </pc:sldMkLst>
        <pc:spChg chg="add del mod">
          <ac:chgData name="Michael Hill" userId="41dba03d-e58d-4389-9894-554c10310ba4" providerId="ADAL" clId="{7FED4D7E-7E6B-449A-B5E6-1481200BF65E}" dt="2025-08-27T14:32:56.153" v="6344"/>
          <ac:spMkLst>
            <pc:docMk/>
            <pc:sldMk cId="2017010999" sldId="318"/>
            <ac:spMk id="3" creationId="{8BBE9E95-0B3C-ECAA-F377-F99B5431C1E8}"/>
          </ac:spMkLst>
        </pc:spChg>
        <pc:spChg chg="mod">
          <ac:chgData name="Michael Hill" userId="41dba03d-e58d-4389-9894-554c10310ba4" providerId="ADAL" clId="{7FED4D7E-7E6B-449A-B5E6-1481200BF65E}" dt="2025-08-27T14:05:52.214" v="6265" actId="1076"/>
          <ac:spMkLst>
            <pc:docMk/>
            <pc:sldMk cId="2017010999" sldId="318"/>
            <ac:spMk id="5" creationId="{1E627E26-CCFA-6CB2-E8C2-F66586104B73}"/>
          </ac:spMkLst>
        </pc:spChg>
        <pc:spChg chg="mod">
          <ac:chgData name="Michael Hill" userId="41dba03d-e58d-4389-9894-554c10310ba4" providerId="ADAL" clId="{7FED4D7E-7E6B-449A-B5E6-1481200BF65E}" dt="2025-08-27T14:32:53.621" v="6342" actId="2711"/>
          <ac:spMkLst>
            <pc:docMk/>
            <pc:sldMk cId="2017010999" sldId="318"/>
            <ac:spMk id="8" creationId="{F065608E-CA6E-5460-7D52-C881484BA554}"/>
          </ac:spMkLst>
        </pc:spChg>
        <pc:picChg chg="del">
          <ac:chgData name="Michael Hill" userId="41dba03d-e58d-4389-9894-554c10310ba4" providerId="ADAL" clId="{7FED4D7E-7E6B-449A-B5E6-1481200BF65E}" dt="2025-08-27T14:06:03.908" v="6332" actId="478"/>
          <ac:picMkLst>
            <pc:docMk/>
            <pc:sldMk cId="2017010999" sldId="318"/>
            <ac:picMk id="3" creationId="{E2B3BBD9-138A-94A3-E960-E5B40403FE8E}"/>
          </ac:picMkLst>
        </pc:picChg>
      </pc:sldChg>
      <pc:sldChg chg="addSp modSp mod">
        <pc:chgData name="Michael Hill" userId="41dba03d-e58d-4389-9894-554c10310ba4" providerId="ADAL" clId="{7FED4D7E-7E6B-449A-B5E6-1481200BF65E}" dt="2025-08-26T18:25:26.310" v="4826" actId="1076"/>
        <pc:sldMkLst>
          <pc:docMk/>
          <pc:sldMk cId="1732406627" sldId="319"/>
        </pc:sldMkLst>
        <pc:spChg chg="mod">
          <ac:chgData name="Michael Hill" userId="41dba03d-e58d-4389-9894-554c10310ba4" providerId="ADAL" clId="{7FED4D7E-7E6B-449A-B5E6-1481200BF65E}" dt="2025-08-26T16:17:30.603" v="1392" actId="1076"/>
          <ac:spMkLst>
            <pc:docMk/>
            <pc:sldMk cId="1732406627" sldId="319"/>
            <ac:spMk id="5" creationId="{60241CEF-BBF4-52B8-888B-0CD399B304D3}"/>
          </ac:spMkLst>
        </pc:spChg>
        <pc:spChg chg="mod">
          <ac:chgData name="Michael Hill" userId="41dba03d-e58d-4389-9894-554c10310ba4" providerId="ADAL" clId="{7FED4D7E-7E6B-449A-B5E6-1481200BF65E}" dt="2025-08-26T16:19:06.043" v="1851" actId="20577"/>
          <ac:spMkLst>
            <pc:docMk/>
            <pc:sldMk cId="1732406627" sldId="319"/>
            <ac:spMk id="8" creationId="{5ACB9C5F-180D-EC8B-6BAD-37EF228F93E6}"/>
          </ac:spMkLst>
        </pc:spChg>
        <pc:picChg chg="add mod">
          <ac:chgData name="Michael Hill" userId="41dba03d-e58d-4389-9894-554c10310ba4" providerId="ADAL" clId="{7FED4D7E-7E6B-449A-B5E6-1481200BF65E}" dt="2025-08-26T18:25:26.310" v="4826" actId="1076"/>
          <ac:picMkLst>
            <pc:docMk/>
            <pc:sldMk cId="1732406627" sldId="319"/>
            <ac:picMk id="3" creationId="{9EF0EAE9-31C6-EE09-F9CE-2D7500792033}"/>
          </ac:picMkLst>
        </pc:picChg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581573334" sldId="320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1735654167" sldId="321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1099266698" sldId="322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1027696126" sldId="323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3463221925" sldId="324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787185338" sldId="325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1929429715" sldId="326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574189226" sldId="327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3410545346" sldId="328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2545430091" sldId="329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1843362075" sldId="330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26899158" sldId="331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4133707908" sldId="332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3917338802" sldId="333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104605319" sldId="334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4106140932" sldId="335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2121677219" sldId="336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572340112" sldId="337"/>
        </pc:sldMkLst>
      </pc:sldChg>
      <pc:sldChg chg="del">
        <pc:chgData name="Michael Hill" userId="41dba03d-e58d-4389-9894-554c10310ba4" providerId="ADAL" clId="{7FED4D7E-7E6B-449A-B5E6-1481200BF65E}" dt="2025-08-26T17:33:03.335" v="2326" actId="47"/>
        <pc:sldMkLst>
          <pc:docMk/>
          <pc:sldMk cId="1949239293" sldId="338"/>
        </pc:sldMkLst>
      </pc:sldChg>
      <pc:sldChg chg="modSp add mod">
        <pc:chgData name="Michael Hill" userId="41dba03d-e58d-4389-9894-554c10310ba4" providerId="ADAL" clId="{7FED4D7E-7E6B-449A-B5E6-1481200BF65E}" dt="2025-08-26T16:11:51.225" v="934" actId="207"/>
        <pc:sldMkLst>
          <pc:docMk/>
          <pc:sldMk cId="281510315" sldId="339"/>
        </pc:sldMkLst>
        <pc:spChg chg="mod">
          <ac:chgData name="Michael Hill" userId="41dba03d-e58d-4389-9894-554c10310ba4" providerId="ADAL" clId="{7FED4D7E-7E6B-449A-B5E6-1481200BF65E}" dt="2025-08-26T16:11:23.322" v="812" actId="14100"/>
          <ac:spMkLst>
            <pc:docMk/>
            <pc:sldMk cId="281510315" sldId="339"/>
            <ac:spMk id="5" creationId="{DDAEBBCC-980A-B231-6BC0-6AD1CA44678B}"/>
          </ac:spMkLst>
        </pc:spChg>
        <pc:spChg chg="mod">
          <ac:chgData name="Michael Hill" userId="41dba03d-e58d-4389-9894-554c10310ba4" providerId="ADAL" clId="{7FED4D7E-7E6B-449A-B5E6-1481200BF65E}" dt="2025-08-26T16:11:51.225" v="934" actId="207"/>
          <ac:spMkLst>
            <pc:docMk/>
            <pc:sldMk cId="281510315" sldId="339"/>
            <ac:spMk id="8" creationId="{94DCAB19-CB85-534A-9DFB-489D90767A65}"/>
          </ac:spMkLst>
        </pc:spChg>
      </pc:sldChg>
      <pc:sldChg chg="modSp add mod">
        <pc:chgData name="Michael Hill" userId="41dba03d-e58d-4389-9894-554c10310ba4" providerId="ADAL" clId="{7FED4D7E-7E6B-449A-B5E6-1481200BF65E}" dt="2025-08-26T16:14:12.094" v="1333" actId="20577"/>
        <pc:sldMkLst>
          <pc:docMk/>
          <pc:sldMk cId="3194512935" sldId="340"/>
        </pc:sldMkLst>
        <pc:spChg chg="mod">
          <ac:chgData name="Michael Hill" userId="41dba03d-e58d-4389-9894-554c10310ba4" providerId="ADAL" clId="{7FED4D7E-7E6B-449A-B5E6-1481200BF65E}" dt="2025-08-26T16:12:04.644" v="948" actId="20577"/>
          <ac:spMkLst>
            <pc:docMk/>
            <pc:sldMk cId="3194512935" sldId="340"/>
            <ac:spMk id="5" creationId="{35B0B483-C462-BA84-2107-17918DC38CC6}"/>
          </ac:spMkLst>
        </pc:spChg>
        <pc:spChg chg="mod">
          <ac:chgData name="Michael Hill" userId="41dba03d-e58d-4389-9894-554c10310ba4" providerId="ADAL" clId="{7FED4D7E-7E6B-449A-B5E6-1481200BF65E}" dt="2025-08-26T16:14:12.094" v="1333" actId="20577"/>
          <ac:spMkLst>
            <pc:docMk/>
            <pc:sldMk cId="3194512935" sldId="340"/>
            <ac:spMk id="8" creationId="{E90637A7-5679-45B9-D287-04DF8821C176}"/>
          </ac:spMkLst>
        </pc:spChg>
      </pc:sldChg>
      <pc:sldChg chg="addSp delSp modSp add mod">
        <pc:chgData name="Michael Hill" userId="41dba03d-e58d-4389-9894-554c10310ba4" providerId="ADAL" clId="{7FED4D7E-7E6B-449A-B5E6-1481200BF65E}" dt="2025-08-26T16:17:20.242" v="1377" actId="208"/>
        <pc:sldMkLst>
          <pc:docMk/>
          <pc:sldMk cId="3535779070" sldId="341"/>
        </pc:sldMkLst>
        <pc:spChg chg="add mod">
          <ac:chgData name="Michael Hill" userId="41dba03d-e58d-4389-9894-554c10310ba4" providerId="ADAL" clId="{7FED4D7E-7E6B-449A-B5E6-1481200BF65E}" dt="2025-08-26T16:16:36.164" v="1376" actId="208"/>
          <ac:spMkLst>
            <pc:docMk/>
            <pc:sldMk cId="3535779070" sldId="341"/>
            <ac:spMk id="4" creationId="{C2C3F89A-D246-B38C-E367-25868BA112DB}"/>
          </ac:spMkLst>
        </pc:spChg>
        <pc:spChg chg="mod">
          <ac:chgData name="Michael Hill" userId="41dba03d-e58d-4389-9894-554c10310ba4" providerId="ADAL" clId="{7FED4D7E-7E6B-449A-B5E6-1481200BF65E}" dt="2025-08-26T16:15:06.759" v="1344" actId="14100"/>
          <ac:spMkLst>
            <pc:docMk/>
            <pc:sldMk cId="3535779070" sldId="341"/>
            <ac:spMk id="5" creationId="{5DB65BC1-5CF9-A4C3-B26E-DF3791B34D32}"/>
          </ac:spMkLst>
        </pc:spChg>
        <pc:spChg chg="add mod">
          <ac:chgData name="Michael Hill" userId="41dba03d-e58d-4389-9894-554c10310ba4" providerId="ADAL" clId="{7FED4D7E-7E6B-449A-B5E6-1481200BF65E}" dt="2025-08-26T16:16:22.673" v="1373" actId="14100"/>
          <ac:spMkLst>
            <pc:docMk/>
            <pc:sldMk cId="3535779070" sldId="341"/>
            <ac:spMk id="6" creationId="{06E1F6E3-5E47-C100-3909-D7600842000B}"/>
          </ac:spMkLst>
        </pc:spChg>
        <pc:spChg chg="del">
          <ac:chgData name="Michael Hill" userId="41dba03d-e58d-4389-9894-554c10310ba4" providerId="ADAL" clId="{7FED4D7E-7E6B-449A-B5E6-1481200BF65E}" dt="2025-08-26T16:15:08.077" v="1345" actId="478"/>
          <ac:spMkLst>
            <pc:docMk/>
            <pc:sldMk cId="3535779070" sldId="341"/>
            <ac:spMk id="8" creationId="{9C63ADA5-B377-780A-159A-A8B0B4F02F74}"/>
          </ac:spMkLst>
        </pc:spChg>
        <pc:spChg chg="add mod">
          <ac:chgData name="Michael Hill" userId="41dba03d-e58d-4389-9894-554c10310ba4" providerId="ADAL" clId="{7FED4D7E-7E6B-449A-B5E6-1481200BF65E}" dt="2025-08-26T16:16:27.005" v="1375" actId="208"/>
          <ac:spMkLst>
            <pc:docMk/>
            <pc:sldMk cId="3535779070" sldId="341"/>
            <ac:spMk id="10" creationId="{48094DE0-CCDC-C583-BEF4-9F058D354C52}"/>
          </ac:spMkLst>
        </pc:spChg>
        <pc:spChg chg="mod">
          <ac:chgData name="Michael Hill" userId="41dba03d-e58d-4389-9894-554c10310ba4" providerId="ADAL" clId="{7FED4D7E-7E6B-449A-B5E6-1481200BF65E}" dt="2025-08-26T16:17:20.242" v="1377" actId="208"/>
          <ac:spMkLst>
            <pc:docMk/>
            <pc:sldMk cId="3535779070" sldId="341"/>
            <ac:spMk id="12" creationId="{BDA34758-2102-5C5E-23B7-24CB3B453070}"/>
          </ac:spMkLst>
        </pc:spChg>
        <pc:picChg chg="add mod">
          <ac:chgData name="Michael Hill" userId="41dba03d-e58d-4389-9894-554c10310ba4" providerId="ADAL" clId="{7FED4D7E-7E6B-449A-B5E6-1481200BF65E}" dt="2025-08-26T16:15:51.725" v="1360" actId="1076"/>
          <ac:picMkLst>
            <pc:docMk/>
            <pc:sldMk cId="3535779070" sldId="341"/>
            <ac:picMk id="3" creationId="{60BC3AC4-BC3A-234B-17E8-4CAE6A447109}"/>
          </ac:picMkLst>
        </pc:picChg>
      </pc:sldChg>
      <pc:sldChg chg="addSp modSp add mod">
        <pc:chgData name="Michael Hill" userId="41dba03d-e58d-4389-9894-554c10310ba4" providerId="ADAL" clId="{7FED4D7E-7E6B-449A-B5E6-1481200BF65E}" dt="2025-08-26T18:25:33.014" v="4829" actId="1076"/>
        <pc:sldMkLst>
          <pc:docMk/>
          <pc:sldMk cId="2691452237" sldId="342"/>
        </pc:sldMkLst>
        <pc:spChg chg="mod">
          <ac:chgData name="Michael Hill" userId="41dba03d-e58d-4389-9894-554c10310ba4" providerId="ADAL" clId="{7FED4D7E-7E6B-449A-B5E6-1481200BF65E}" dt="2025-08-26T16:19:15.853" v="1859" actId="20577"/>
          <ac:spMkLst>
            <pc:docMk/>
            <pc:sldMk cId="2691452237" sldId="342"/>
            <ac:spMk id="5" creationId="{B12AC2FC-2C7C-88D0-6941-A8C874C65195}"/>
          </ac:spMkLst>
        </pc:spChg>
        <pc:spChg chg="mod">
          <ac:chgData name="Michael Hill" userId="41dba03d-e58d-4389-9894-554c10310ba4" providerId="ADAL" clId="{7FED4D7E-7E6B-449A-B5E6-1481200BF65E}" dt="2025-08-26T16:23:52.202" v="2320" actId="20577"/>
          <ac:spMkLst>
            <pc:docMk/>
            <pc:sldMk cId="2691452237" sldId="342"/>
            <ac:spMk id="8" creationId="{0E27139B-C27A-D074-BFD2-18CD5A6A8671}"/>
          </ac:spMkLst>
        </pc:spChg>
        <pc:picChg chg="add mod">
          <ac:chgData name="Michael Hill" userId="41dba03d-e58d-4389-9894-554c10310ba4" providerId="ADAL" clId="{7FED4D7E-7E6B-449A-B5E6-1481200BF65E}" dt="2025-08-26T18:25:33.014" v="4829" actId="1076"/>
          <ac:picMkLst>
            <pc:docMk/>
            <pc:sldMk cId="2691452237" sldId="342"/>
            <ac:picMk id="2" creationId="{35F66EEB-E554-525D-3C8B-3779903A7811}"/>
          </ac:picMkLst>
        </pc:picChg>
      </pc:sldChg>
      <pc:sldChg chg="addSp modSp add mod ord">
        <pc:chgData name="Michael Hill" userId="41dba03d-e58d-4389-9894-554c10310ba4" providerId="ADAL" clId="{7FED4D7E-7E6B-449A-B5E6-1481200BF65E}" dt="2025-08-26T18:25:47.297" v="4836" actId="1076"/>
        <pc:sldMkLst>
          <pc:docMk/>
          <pc:sldMk cId="2426536774" sldId="343"/>
        </pc:sldMkLst>
        <pc:spChg chg="mod">
          <ac:chgData name="Michael Hill" userId="41dba03d-e58d-4389-9894-554c10310ba4" providerId="ADAL" clId="{7FED4D7E-7E6B-449A-B5E6-1481200BF65E}" dt="2025-08-26T17:33:14.938" v="2343" actId="1076"/>
          <ac:spMkLst>
            <pc:docMk/>
            <pc:sldMk cId="2426536774" sldId="343"/>
            <ac:spMk id="5" creationId="{6B476901-4A4E-07CC-5C1A-15299BC30EF5}"/>
          </ac:spMkLst>
        </pc:spChg>
        <pc:spChg chg="mod">
          <ac:chgData name="Michael Hill" userId="41dba03d-e58d-4389-9894-554c10310ba4" providerId="ADAL" clId="{7FED4D7E-7E6B-449A-B5E6-1481200BF65E}" dt="2025-08-26T17:36:28.625" v="2542" actId="20577"/>
          <ac:spMkLst>
            <pc:docMk/>
            <pc:sldMk cId="2426536774" sldId="343"/>
            <ac:spMk id="8" creationId="{F114BBB0-5B8C-4BBF-1543-9DF7CD9B52C4}"/>
          </ac:spMkLst>
        </pc:spChg>
        <pc:picChg chg="add mod">
          <ac:chgData name="Michael Hill" userId="41dba03d-e58d-4389-9894-554c10310ba4" providerId="ADAL" clId="{7FED4D7E-7E6B-449A-B5E6-1481200BF65E}" dt="2025-08-26T18:25:36.272" v="4830"/>
          <ac:picMkLst>
            <pc:docMk/>
            <pc:sldMk cId="2426536774" sldId="343"/>
            <ac:picMk id="2" creationId="{108FB737-CDC6-CD20-CCBE-FE7F220C85BC}"/>
          </ac:picMkLst>
        </pc:picChg>
        <pc:picChg chg="add mod">
          <ac:chgData name="Michael Hill" userId="41dba03d-e58d-4389-9894-554c10310ba4" providerId="ADAL" clId="{7FED4D7E-7E6B-449A-B5E6-1481200BF65E}" dt="2025-08-26T18:25:47.297" v="4836" actId="1076"/>
          <ac:picMkLst>
            <pc:docMk/>
            <pc:sldMk cId="2426536774" sldId="343"/>
            <ac:picMk id="3" creationId="{C825C116-8B33-703F-7D48-E9B235DCB68B}"/>
          </ac:picMkLst>
        </pc:picChg>
      </pc:sldChg>
      <pc:sldChg chg="modSp add mod">
        <pc:chgData name="Michael Hill" userId="41dba03d-e58d-4389-9894-554c10310ba4" providerId="ADAL" clId="{7FED4D7E-7E6B-449A-B5E6-1481200BF65E}" dt="2025-08-26T17:37:28.683" v="2849" actId="20577"/>
        <pc:sldMkLst>
          <pc:docMk/>
          <pc:sldMk cId="2370046163" sldId="344"/>
        </pc:sldMkLst>
        <pc:spChg chg="mod">
          <ac:chgData name="Michael Hill" userId="41dba03d-e58d-4389-9894-554c10310ba4" providerId="ADAL" clId="{7FED4D7E-7E6B-449A-B5E6-1481200BF65E}" dt="2025-08-26T17:36:36.717" v="2563" actId="14100"/>
          <ac:spMkLst>
            <pc:docMk/>
            <pc:sldMk cId="2370046163" sldId="344"/>
            <ac:spMk id="5" creationId="{BF20FF62-500F-1871-C729-EE68F4795529}"/>
          </ac:spMkLst>
        </pc:spChg>
        <pc:spChg chg="mod">
          <ac:chgData name="Michael Hill" userId="41dba03d-e58d-4389-9894-554c10310ba4" providerId="ADAL" clId="{7FED4D7E-7E6B-449A-B5E6-1481200BF65E}" dt="2025-08-26T17:37:28.683" v="2849" actId="20577"/>
          <ac:spMkLst>
            <pc:docMk/>
            <pc:sldMk cId="2370046163" sldId="344"/>
            <ac:spMk id="8" creationId="{586DB394-6A98-7621-01F5-CA7CBD21C5CD}"/>
          </ac:spMkLst>
        </pc:spChg>
      </pc:sldChg>
      <pc:sldChg chg="modSp add mod">
        <pc:chgData name="Michael Hill" userId="41dba03d-e58d-4389-9894-554c10310ba4" providerId="ADAL" clId="{7FED4D7E-7E6B-449A-B5E6-1481200BF65E}" dt="2025-08-26T17:38:51.717" v="3210" actId="20577"/>
        <pc:sldMkLst>
          <pc:docMk/>
          <pc:sldMk cId="2257611400" sldId="345"/>
        </pc:sldMkLst>
        <pc:spChg chg="mod">
          <ac:chgData name="Michael Hill" userId="41dba03d-e58d-4389-9894-554c10310ba4" providerId="ADAL" clId="{7FED4D7E-7E6B-449A-B5E6-1481200BF65E}" dt="2025-08-26T17:38:51.717" v="3210" actId="20577"/>
          <ac:spMkLst>
            <pc:docMk/>
            <pc:sldMk cId="2257611400" sldId="345"/>
            <ac:spMk id="8" creationId="{002FA037-4E76-9FB4-90D3-532E62C15869}"/>
          </ac:spMkLst>
        </pc:spChg>
      </pc:sldChg>
      <pc:sldChg chg="modSp add mod">
        <pc:chgData name="Michael Hill" userId="41dba03d-e58d-4389-9894-554c10310ba4" providerId="ADAL" clId="{7FED4D7E-7E6B-449A-B5E6-1481200BF65E}" dt="2025-08-26T17:39:42.843" v="3465" actId="20577"/>
        <pc:sldMkLst>
          <pc:docMk/>
          <pc:sldMk cId="2717261370" sldId="346"/>
        </pc:sldMkLst>
        <pc:spChg chg="mod">
          <ac:chgData name="Michael Hill" userId="41dba03d-e58d-4389-9894-554c10310ba4" providerId="ADAL" clId="{7FED4D7E-7E6B-449A-B5E6-1481200BF65E}" dt="2025-08-26T17:39:42.843" v="3465" actId="20577"/>
          <ac:spMkLst>
            <pc:docMk/>
            <pc:sldMk cId="2717261370" sldId="346"/>
            <ac:spMk id="8" creationId="{92197E7F-AB11-70E3-DC92-BD7108D6FF22}"/>
          </ac:spMkLst>
        </pc:spChg>
      </pc:sldChg>
      <pc:sldChg chg="modSp add mod">
        <pc:chgData name="Michael Hill" userId="41dba03d-e58d-4389-9894-554c10310ba4" providerId="ADAL" clId="{7FED4D7E-7E6B-449A-B5E6-1481200BF65E}" dt="2025-08-26T18:24:35.187" v="4820" actId="14100"/>
        <pc:sldMkLst>
          <pc:docMk/>
          <pc:sldMk cId="2208761377" sldId="347"/>
        </pc:sldMkLst>
        <pc:spChg chg="mod">
          <ac:chgData name="Michael Hill" userId="41dba03d-e58d-4389-9894-554c10310ba4" providerId="ADAL" clId="{7FED4D7E-7E6B-449A-B5E6-1481200BF65E}" dt="2025-08-26T18:24:35.187" v="4820" actId="14100"/>
          <ac:spMkLst>
            <pc:docMk/>
            <pc:sldMk cId="2208761377" sldId="347"/>
            <ac:spMk id="8" creationId="{81B5CC99-5375-E7C5-2F46-BF6296CE6926}"/>
          </ac:spMkLst>
        </pc:spChg>
      </pc:sldChg>
      <pc:sldChg chg="addSp modSp add mod">
        <pc:chgData name="Michael Hill" userId="41dba03d-e58d-4389-9894-554c10310ba4" providerId="ADAL" clId="{7FED4D7E-7E6B-449A-B5E6-1481200BF65E}" dt="2025-08-26T18:26:08.850" v="4852"/>
        <pc:sldMkLst>
          <pc:docMk/>
          <pc:sldMk cId="18843894" sldId="348"/>
        </pc:sldMkLst>
        <pc:spChg chg="mod">
          <ac:chgData name="Michael Hill" userId="41dba03d-e58d-4389-9894-554c10310ba4" providerId="ADAL" clId="{7FED4D7E-7E6B-449A-B5E6-1481200BF65E}" dt="2025-08-26T18:17:19.203" v="4246" actId="14100"/>
          <ac:spMkLst>
            <pc:docMk/>
            <pc:sldMk cId="18843894" sldId="348"/>
            <ac:spMk id="5" creationId="{AEF6CD55-7B0F-525F-F33C-477B3BEAF48C}"/>
          </ac:spMkLst>
        </pc:spChg>
        <pc:spChg chg="mod">
          <ac:chgData name="Michael Hill" userId="41dba03d-e58d-4389-9894-554c10310ba4" providerId="ADAL" clId="{7FED4D7E-7E6B-449A-B5E6-1481200BF65E}" dt="2025-08-26T18:23:25.342" v="4584" actId="20577"/>
          <ac:spMkLst>
            <pc:docMk/>
            <pc:sldMk cId="18843894" sldId="348"/>
            <ac:spMk id="8" creationId="{6632706A-49F0-8842-E594-A9FA8E698AB7}"/>
          </ac:spMkLst>
        </pc:spChg>
        <pc:picChg chg="add mod">
          <ac:chgData name="Michael Hill" userId="41dba03d-e58d-4389-9894-554c10310ba4" providerId="ADAL" clId="{7FED4D7E-7E6B-449A-B5E6-1481200BF65E}" dt="2025-08-26T18:25:59.690" v="4840" actId="1076"/>
          <ac:picMkLst>
            <pc:docMk/>
            <pc:sldMk cId="18843894" sldId="348"/>
            <ac:picMk id="2" creationId="{233E2C94-AB9B-AEB8-001B-FE435800C064}"/>
          </ac:picMkLst>
        </pc:picChg>
        <pc:picChg chg="add mod">
          <ac:chgData name="Michael Hill" userId="41dba03d-e58d-4389-9894-554c10310ba4" providerId="ADAL" clId="{7FED4D7E-7E6B-449A-B5E6-1481200BF65E}" dt="2025-08-26T18:26:00.775" v="4842" actId="1076"/>
          <ac:picMkLst>
            <pc:docMk/>
            <pc:sldMk cId="18843894" sldId="348"/>
            <ac:picMk id="3" creationId="{46B24A0C-5C2E-D958-70F7-80765706BB62}"/>
          </ac:picMkLst>
        </pc:picChg>
        <pc:picChg chg="add mod">
          <ac:chgData name="Michael Hill" userId="41dba03d-e58d-4389-9894-554c10310ba4" providerId="ADAL" clId="{7FED4D7E-7E6B-449A-B5E6-1481200BF65E}" dt="2025-08-26T18:26:02.039" v="4844" actId="1076"/>
          <ac:picMkLst>
            <pc:docMk/>
            <pc:sldMk cId="18843894" sldId="348"/>
            <ac:picMk id="4" creationId="{D48F57F2-8A66-3636-86E3-1B8AFD3F7AAB}"/>
          </ac:picMkLst>
        </pc:picChg>
        <pc:picChg chg="add mod">
          <ac:chgData name="Michael Hill" userId="41dba03d-e58d-4389-9894-554c10310ba4" providerId="ADAL" clId="{7FED4D7E-7E6B-449A-B5E6-1481200BF65E}" dt="2025-08-26T18:26:02.142" v="4845"/>
          <ac:picMkLst>
            <pc:docMk/>
            <pc:sldMk cId="18843894" sldId="348"/>
            <ac:picMk id="6" creationId="{D27F8E41-068C-7D37-7C67-9645F3674C7A}"/>
          </ac:picMkLst>
        </pc:picChg>
        <pc:picChg chg="add mod">
          <ac:chgData name="Michael Hill" userId="41dba03d-e58d-4389-9894-554c10310ba4" providerId="ADAL" clId="{7FED4D7E-7E6B-449A-B5E6-1481200BF65E}" dt="2025-08-26T18:26:02.892" v="4846"/>
          <ac:picMkLst>
            <pc:docMk/>
            <pc:sldMk cId="18843894" sldId="348"/>
            <ac:picMk id="10" creationId="{18170F7A-BEDF-481D-274A-40D1810AAE01}"/>
          </ac:picMkLst>
        </pc:picChg>
        <pc:picChg chg="add mod">
          <ac:chgData name="Michael Hill" userId="41dba03d-e58d-4389-9894-554c10310ba4" providerId="ADAL" clId="{7FED4D7E-7E6B-449A-B5E6-1481200BF65E}" dt="2025-08-26T18:26:03.360" v="4847"/>
          <ac:picMkLst>
            <pc:docMk/>
            <pc:sldMk cId="18843894" sldId="348"/>
            <ac:picMk id="11" creationId="{89CE41B8-B9DF-824F-A73C-D479856DD050}"/>
          </ac:picMkLst>
        </pc:picChg>
        <pc:picChg chg="add mod">
          <ac:chgData name="Michael Hill" userId="41dba03d-e58d-4389-9894-554c10310ba4" providerId="ADAL" clId="{7FED4D7E-7E6B-449A-B5E6-1481200BF65E}" dt="2025-08-26T18:26:03.744" v="4848"/>
          <ac:picMkLst>
            <pc:docMk/>
            <pc:sldMk cId="18843894" sldId="348"/>
            <ac:picMk id="13" creationId="{5B343258-BD29-886B-FD1A-5E217D25F3A1}"/>
          </ac:picMkLst>
        </pc:picChg>
        <pc:picChg chg="add mod">
          <ac:chgData name="Michael Hill" userId="41dba03d-e58d-4389-9894-554c10310ba4" providerId="ADAL" clId="{7FED4D7E-7E6B-449A-B5E6-1481200BF65E}" dt="2025-08-26T18:26:04.072" v="4849"/>
          <ac:picMkLst>
            <pc:docMk/>
            <pc:sldMk cId="18843894" sldId="348"/>
            <ac:picMk id="14" creationId="{9C7B83F3-7C88-DF4E-4157-DF4B1A133D17}"/>
          </ac:picMkLst>
        </pc:picChg>
        <pc:picChg chg="add mod">
          <ac:chgData name="Michael Hill" userId="41dba03d-e58d-4389-9894-554c10310ba4" providerId="ADAL" clId="{7FED4D7E-7E6B-449A-B5E6-1481200BF65E}" dt="2025-08-26T18:26:08.850" v="4852"/>
          <ac:picMkLst>
            <pc:docMk/>
            <pc:sldMk cId="18843894" sldId="348"/>
            <ac:picMk id="15" creationId="{204F22A1-9E46-B50D-BC7C-AE836C56D121}"/>
          </ac:picMkLst>
        </pc:picChg>
      </pc:sldChg>
      <pc:sldChg chg="addSp modSp add mod">
        <pc:chgData name="Michael Hill" userId="41dba03d-e58d-4389-9894-554c10310ba4" providerId="ADAL" clId="{7FED4D7E-7E6B-449A-B5E6-1481200BF65E}" dt="2025-08-26T18:26:17.220" v="4862"/>
        <pc:sldMkLst>
          <pc:docMk/>
          <pc:sldMk cId="1863349767" sldId="349"/>
        </pc:sldMkLst>
        <pc:spChg chg="mod">
          <ac:chgData name="Michael Hill" userId="41dba03d-e58d-4389-9894-554c10310ba4" providerId="ADAL" clId="{7FED4D7E-7E6B-449A-B5E6-1481200BF65E}" dt="2025-08-26T18:23:32.437" v="4595" actId="14100"/>
          <ac:spMkLst>
            <pc:docMk/>
            <pc:sldMk cId="1863349767" sldId="349"/>
            <ac:spMk id="5" creationId="{6BA770CB-DBEF-71CF-0A1D-B9A96A90A5D4}"/>
          </ac:spMkLst>
        </pc:spChg>
        <pc:spChg chg="mod">
          <ac:chgData name="Michael Hill" userId="41dba03d-e58d-4389-9894-554c10310ba4" providerId="ADAL" clId="{7FED4D7E-7E6B-449A-B5E6-1481200BF65E}" dt="2025-08-26T18:23:52.809" v="4721" actId="20577"/>
          <ac:spMkLst>
            <pc:docMk/>
            <pc:sldMk cId="1863349767" sldId="349"/>
            <ac:spMk id="8" creationId="{037A0B71-8FAF-6CA5-A878-36BF654E3A45}"/>
          </ac:spMkLst>
        </pc:spChg>
        <pc:picChg chg="add mod">
          <ac:chgData name="Michael Hill" userId="41dba03d-e58d-4389-9894-554c10310ba4" providerId="ADAL" clId="{7FED4D7E-7E6B-449A-B5E6-1481200BF65E}" dt="2025-08-26T18:26:10.812" v="4853"/>
          <ac:picMkLst>
            <pc:docMk/>
            <pc:sldMk cId="1863349767" sldId="349"/>
            <ac:picMk id="2" creationId="{A06676A5-99E8-1AE8-D90E-B54911EEF4F5}"/>
          </ac:picMkLst>
        </pc:picChg>
        <pc:picChg chg="add mod">
          <ac:chgData name="Michael Hill" userId="41dba03d-e58d-4389-9894-554c10310ba4" providerId="ADAL" clId="{7FED4D7E-7E6B-449A-B5E6-1481200BF65E}" dt="2025-08-26T18:26:13.999" v="4857" actId="1076"/>
          <ac:picMkLst>
            <pc:docMk/>
            <pc:sldMk cId="1863349767" sldId="349"/>
            <ac:picMk id="3" creationId="{6435510A-0B0C-4969-1FBB-7096901E61D9}"/>
          </ac:picMkLst>
        </pc:picChg>
        <pc:picChg chg="add mod">
          <ac:chgData name="Michael Hill" userId="41dba03d-e58d-4389-9894-554c10310ba4" providerId="ADAL" clId="{7FED4D7E-7E6B-449A-B5E6-1481200BF65E}" dt="2025-08-26T18:26:13.142" v="4856" actId="1076"/>
          <ac:picMkLst>
            <pc:docMk/>
            <pc:sldMk cId="1863349767" sldId="349"/>
            <ac:picMk id="4" creationId="{2076A6B7-B38E-D0E4-70AC-E73147223681}"/>
          </ac:picMkLst>
        </pc:picChg>
        <pc:picChg chg="add mod">
          <ac:chgData name="Michael Hill" userId="41dba03d-e58d-4389-9894-554c10310ba4" providerId="ADAL" clId="{7FED4D7E-7E6B-449A-B5E6-1481200BF65E}" dt="2025-08-26T18:26:15.672" v="4859" actId="1076"/>
          <ac:picMkLst>
            <pc:docMk/>
            <pc:sldMk cId="1863349767" sldId="349"/>
            <ac:picMk id="6" creationId="{144C8988-6C27-EA32-B244-AA904177E516}"/>
          </ac:picMkLst>
        </pc:picChg>
        <pc:picChg chg="add mod">
          <ac:chgData name="Michael Hill" userId="41dba03d-e58d-4389-9894-554c10310ba4" providerId="ADAL" clId="{7FED4D7E-7E6B-449A-B5E6-1481200BF65E}" dt="2025-08-26T18:26:15.953" v="4860"/>
          <ac:picMkLst>
            <pc:docMk/>
            <pc:sldMk cId="1863349767" sldId="349"/>
            <ac:picMk id="10" creationId="{C1948C14-1380-3275-CE3A-03B4323CA317}"/>
          </ac:picMkLst>
        </pc:picChg>
        <pc:picChg chg="add mod">
          <ac:chgData name="Michael Hill" userId="41dba03d-e58d-4389-9894-554c10310ba4" providerId="ADAL" clId="{7FED4D7E-7E6B-449A-B5E6-1481200BF65E}" dt="2025-08-26T18:26:16.722" v="4861"/>
          <ac:picMkLst>
            <pc:docMk/>
            <pc:sldMk cId="1863349767" sldId="349"/>
            <ac:picMk id="11" creationId="{4E41294F-4B33-449A-F717-264667211B2F}"/>
          </ac:picMkLst>
        </pc:picChg>
        <pc:picChg chg="add mod">
          <ac:chgData name="Michael Hill" userId="41dba03d-e58d-4389-9894-554c10310ba4" providerId="ADAL" clId="{7FED4D7E-7E6B-449A-B5E6-1481200BF65E}" dt="2025-08-26T18:26:17.220" v="4862"/>
          <ac:picMkLst>
            <pc:docMk/>
            <pc:sldMk cId="1863349767" sldId="349"/>
            <ac:picMk id="13" creationId="{874C1E67-A7D3-B44E-F841-B5DA14832819}"/>
          </ac:picMkLst>
        </pc:picChg>
      </pc:sldChg>
      <pc:sldChg chg="delSp modSp add mod">
        <pc:chgData name="Michael Hill" userId="41dba03d-e58d-4389-9894-554c10310ba4" providerId="ADAL" clId="{7FED4D7E-7E6B-449A-B5E6-1481200BF65E}" dt="2025-08-27T13:51:01.448" v="5070" actId="478"/>
        <pc:sldMkLst>
          <pc:docMk/>
          <pc:sldMk cId="2279297697" sldId="350"/>
        </pc:sldMkLst>
        <pc:spChg chg="mod">
          <ac:chgData name="Michael Hill" userId="41dba03d-e58d-4389-9894-554c10310ba4" providerId="ADAL" clId="{7FED4D7E-7E6B-449A-B5E6-1481200BF65E}" dt="2025-08-26T18:26:40.532" v="4870" actId="1076"/>
          <ac:spMkLst>
            <pc:docMk/>
            <pc:sldMk cId="2279297697" sldId="350"/>
            <ac:spMk id="5" creationId="{3072BEAF-5DAB-E051-0665-22FB477E4585}"/>
          </ac:spMkLst>
        </pc:spChg>
        <pc:spChg chg="mod">
          <ac:chgData name="Michael Hill" userId="41dba03d-e58d-4389-9894-554c10310ba4" providerId="ADAL" clId="{7FED4D7E-7E6B-449A-B5E6-1481200BF65E}" dt="2025-08-26T18:26:32.800" v="4864" actId="1076"/>
          <ac:spMkLst>
            <pc:docMk/>
            <pc:sldMk cId="2279297697" sldId="350"/>
            <ac:spMk id="7" creationId="{403CB586-ECFD-098F-3FE1-C55A6D70C336}"/>
          </ac:spMkLst>
        </pc:spChg>
        <pc:spChg chg="mod">
          <ac:chgData name="Michael Hill" userId="41dba03d-e58d-4389-9894-554c10310ba4" providerId="ADAL" clId="{7FED4D7E-7E6B-449A-B5E6-1481200BF65E}" dt="2025-08-26T18:28:08.447" v="5069" actId="20577"/>
          <ac:spMkLst>
            <pc:docMk/>
            <pc:sldMk cId="2279297697" sldId="350"/>
            <ac:spMk id="8" creationId="{24EA4F6C-B888-E460-DB60-9D8D8F3F486F}"/>
          </ac:spMkLst>
        </pc:spChg>
        <pc:picChg chg="del">
          <ac:chgData name="Michael Hill" userId="41dba03d-e58d-4389-9894-554c10310ba4" providerId="ADAL" clId="{7FED4D7E-7E6B-449A-B5E6-1481200BF65E}" dt="2025-08-27T13:51:01.448" v="5070" actId="478"/>
          <ac:picMkLst>
            <pc:docMk/>
            <pc:sldMk cId="2279297697" sldId="350"/>
            <ac:picMk id="2" creationId="{A9A66525-1BEB-AC86-B97A-2412F975C11C}"/>
          </ac:picMkLst>
        </pc:picChg>
        <pc:picChg chg="del">
          <ac:chgData name="Michael Hill" userId="41dba03d-e58d-4389-9894-554c10310ba4" providerId="ADAL" clId="{7FED4D7E-7E6B-449A-B5E6-1481200BF65E}" dt="2025-08-27T13:51:01.448" v="5070" actId="478"/>
          <ac:picMkLst>
            <pc:docMk/>
            <pc:sldMk cId="2279297697" sldId="350"/>
            <ac:picMk id="3" creationId="{6093B2E7-7C37-4A19-0763-745A870E80FD}"/>
          </ac:picMkLst>
        </pc:picChg>
        <pc:picChg chg="del">
          <ac:chgData name="Michael Hill" userId="41dba03d-e58d-4389-9894-554c10310ba4" providerId="ADAL" clId="{7FED4D7E-7E6B-449A-B5E6-1481200BF65E}" dt="2025-08-27T13:51:01.448" v="5070" actId="478"/>
          <ac:picMkLst>
            <pc:docMk/>
            <pc:sldMk cId="2279297697" sldId="350"/>
            <ac:picMk id="4" creationId="{328A2331-E37B-7F26-37C0-92FBF8A95311}"/>
          </ac:picMkLst>
        </pc:picChg>
        <pc:picChg chg="del">
          <ac:chgData name="Michael Hill" userId="41dba03d-e58d-4389-9894-554c10310ba4" providerId="ADAL" clId="{7FED4D7E-7E6B-449A-B5E6-1481200BF65E}" dt="2025-08-27T13:51:01.448" v="5070" actId="478"/>
          <ac:picMkLst>
            <pc:docMk/>
            <pc:sldMk cId="2279297697" sldId="350"/>
            <ac:picMk id="6" creationId="{AEE2EF30-71B1-28BF-240F-056C48A857CE}"/>
          </ac:picMkLst>
        </pc:picChg>
        <pc:picChg chg="del">
          <ac:chgData name="Michael Hill" userId="41dba03d-e58d-4389-9894-554c10310ba4" providerId="ADAL" clId="{7FED4D7E-7E6B-449A-B5E6-1481200BF65E}" dt="2025-08-27T13:51:01.448" v="5070" actId="478"/>
          <ac:picMkLst>
            <pc:docMk/>
            <pc:sldMk cId="2279297697" sldId="350"/>
            <ac:picMk id="10" creationId="{1EEBEA19-9FDA-04DF-ADCF-C84BB0A9E39A}"/>
          </ac:picMkLst>
        </pc:picChg>
        <pc:picChg chg="del">
          <ac:chgData name="Michael Hill" userId="41dba03d-e58d-4389-9894-554c10310ba4" providerId="ADAL" clId="{7FED4D7E-7E6B-449A-B5E6-1481200BF65E}" dt="2025-08-27T13:51:01.448" v="5070" actId="478"/>
          <ac:picMkLst>
            <pc:docMk/>
            <pc:sldMk cId="2279297697" sldId="350"/>
            <ac:picMk id="11" creationId="{6BB51230-AADF-EE8F-6A71-948E26F1AA0D}"/>
          </ac:picMkLst>
        </pc:picChg>
        <pc:picChg chg="del">
          <ac:chgData name="Michael Hill" userId="41dba03d-e58d-4389-9894-554c10310ba4" providerId="ADAL" clId="{7FED4D7E-7E6B-449A-B5E6-1481200BF65E}" dt="2025-08-27T13:51:01.448" v="5070" actId="478"/>
          <ac:picMkLst>
            <pc:docMk/>
            <pc:sldMk cId="2279297697" sldId="350"/>
            <ac:picMk id="13" creationId="{85937976-D65A-06CA-488A-36CE4A20364C}"/>
          </ac:picMkLst>
        </pc:picChg>
      </pc:sldChg>
      <pc:sldChg chg="add del">
        <pc:chgData name="Michael Hill" userId="41dba03d-e58d-4389-9894-554c10310ba4" providerId="ADAL" clId="{7FED4D7E-7E6B-449A-B5E6-1481200BF65E}" dt="2025-08-26T18:26:07.745" v="4851" actId="2890"/>
        <pc:sldMkLst>
          <pc:docMk/>
          <pc:sldMk cId="3269838663" sldId="350"/>
        </pc:sldMkLst>
      </pc:sldChg>
      <pc:sldChg chg="addSp modSp add mod">
        <pc:chgData name="Michael Hill" userId="41dba03d-e58d-4389-9894-554c10310ba4" providerId="ADAL" clId="{7FED4D7E-7E6B-449A-B5E6-1481200BF65E}" dt="2025-08-27T13:54:05.456" v="5173" actId="1076"/>
        <pc:sldMkLst>
          <pc:docMk/>
          <pc:sldMk cId="1123878892" sldId="351"/>
        </pc:sldMkLst>
        <pc:spChg chg="mod">
          <ac:chgData name="Michael Hill" userId="41dba03d-e58d-4389-9894-554c10310ba4" providerId="ADAL" clId="{7FED4D7E-7E6B-449A-B5E6-1481200BF65E}" dt="2025-08-27T13:52:39.204" v="5155" actId="20577"/>
          <ac:spMkLst>
            <pc:docMk/>
            <pc:sldMk cId="1123878892" sldId="351"/>
            <ac:spMk id="8" creationId="{FAAA35EE-56BA-0A3F-20CD-A86E3BED998F}"/>
          </ac:spMkLst>
        </pc:spChg>
        <pc:picChg chg="add mod">
          <ac:chgData name="Michael Hill" userId="41dba03d-e58d-4389-9894-554c10310ba4" providerId="ADAL" clId="{7FED4D7E-7E6B-449A-B5E6-1481200BF65E}" dt="2025-08-27T13:52:56.114" v="5159" actId="1076"/>
          <ac:picMkLst>
            <pc:docMk/>
            <pc:sldMk cId="1123878892" sldId="351"/>
            <ac:picMk id="3" creationId="{5C0524AB-0272-20F4-99F1-33058DAF3615}"/>
          </ac:picMkLst>
        </pc:picChg>
        <pc:picChg chg="add mod">
          <ac:chgData name="Michael Hill" userId="41dba03d-e58d-4389-9894-554c10310ba4" providerId="ADAL" clId="{7FED4D7E-7E6B-449A-B5E6-1481200BF65E}" dt="2025-08-27T13:53:12.376" v="5162" actId="1076"/>
          <ac:picMkLst>
            <pc:docMk/>
            <pc:sldMk cId="1123878892" sldId="351"/>
            <ac:picMk id="6" creationId="{EE87AE9D-0C4E-669F-870A-EE40C7FBD8EE}"/>
          </ac:picMkLst>
        </pc:picChg>
        <pc:picChg chg="add mod">
          <ac:chgData name="Michael Hill" userId="41dba03d-e58d-4389-9894-554c10310ba4" providerId="ADAL" clId="{7FED4D7E-7E6B-449A-B5E6-1481200BF65E}" dt="2025-08-27T13:53:38.001" v="5168" actId="1076"/>
          <ac:picMkLst>
            <pc:docMk/>
            <pc:sldMk cId="1123878892" sldId="351"/>
            <ac:picMk id="11" creationId="{33B85E82-BF30-B345-8880-C1BE6E3BE8D2}"/>
          </ac:picMkLst>
        </pc:picChg>
        <pc:picChg chg="add mod">
          <ac:chgData name="Michael Hill" userId="41dba03d-e58d-4389-9894-554c10310ba4" providerId="ADAL" clId="{7FED4D7E-7E6B-449A-B5E6-1481200BF65E}" dt="2025-08-27T13:54:05.456" v="5173" actId="1076"/>
          <ac:picMkLst>
            <pc:docMk/>
            <pc:sldMk cId="1123878892" sldId="351"/>
            <ac:picMk id="14" creationId="{D9BC7026-17E9-92EF-00CD-870DB7F820B0}"/>
          </ac:picMkLst>
        </pc:picChg>
      </pc:sldChg>
      <pc:sldChg chg="addSp delSp modSp add mod">
        <pc:chgData name="Michael Hill" userId="41dba03d-e58d-4389-9894-554c10310ba4" providerId="ADAL" clId="{7FED4D7E-7E6B-449A-B5E6-1481200BF65E}" dt="2025-08-27T13:59:05.402" v="5595" actId="207"/>
        <pc:sldMkLst>
          <pc:docMk/>
          <pc:sldMk cId="2906833542" sldId="352"/>
        </pc:sldMkLst>
        <pc:spChg chg="mod">
          <ac:chgData name="Michael Hill" userId="41dba03d-e58d-4389-9894-554c10310ba4" providerId="ADAL" clId="{7FED4D7E-7E6B-449A-B5E6-1481200BF65E}" dt="2025-08-27T13:55:05.923" v="5185" actId="14100"/>
          <ac:spMkLst>
            <pc:docMk/>
            <pc:sldMk cId="2906833542" sldId="352"/>
            <ac:spMk id="5" creationId="{F858DA19-B080-AFBC-9D2F-443E75B7494A}"/>
          </ac:spMkLst>
        </pc:spChg>
        <pc:spChg chg="mod">
          <ac:chgData name="Michael Hill" userId="41dba03d-e58d-4389-9894-554c10310ba4" providerId="ADAL" clId="{7FED4D7E-7E6B-449A-B5E6-1481200BF65E}" dt="2025-08-27T13:59:05.402" v="5595" actId="207"/>
          <ac:spMkLst>
            <pc:docMk/>
            <pc:sldMk cId="2906833542" sldId="352"/>
            <ac:spMk id="8" creationId="{A916069A-2CA2-10C3-9285-2F90C5A2ED8E}"/>
          </ac:spMkLst>
        </pc:spChg>
        <pc:picChg chg="del">
          <ac:chgData name="Michael Hill" userId="41dba03d-e58d-4389-9894-554c10310ba4" providerId="ADAL" clId="{7FED4D7E-7E6B-449A-B5E6-1481200BF65E}" dt="2025-08-27T13:55:07.254" v="5186" actId="478"/>
          <ac:picMkLst>
            <pc:docMk/>
            <pc:sldMk cId="2906833542" sldId="352"/>
            <ac:picMk id="3" creationId="{395AE578-2C2C-46B2-FE26-083A62A7009F}"/>
          </ac:picMkLst>
        </pc:picChg>
        <pc:picChg chg="add mod">
          <ac:chgData name="Michael Hill" userId="41dba03d-e58d-4389-9894-554c10310ba4" providerId="ADAL" clId="{7FED4D7E-7E6B-449A-B5E6-1481200BF65E}" dt="2025-08-27T13:58:31.025" v="5586" actId="1076"/>
          <ac:picMkLst>
            <pc:docMk/>
            <pc:sldMk cId="2906833542" sldId="352"/>
            <ac:picMk id="4" creationId="{0210582F-17DD-B6B0-8F80-648137B3D72F}"/>
          </ac:picMkLst>
        </pc:picChg>
        <pc:picChg chg="del">
          <ac:chgData name="Michael Hill" userId="41dba03d-e58d-4389-9894-554c10310ba4" providerId="ADAL" clId="{7FED4D7E-7E6B-449A-B5E6-1481200BF65E}" dt="2025-08-27T13:55:08.453" v="5187" actId="478"/>
          <ac:picMkLst>
            <pc:docMk/>
            <pc:sldMk cId="2906833542" sldId="352"/>
            <ac:picMk id="6" creationId="{A2FF2F53-90F8-7157-CB7E-D7F0382D5589}"/>
          </ac:picMkLst>
        </pc:picChg>
        <pc:picChg chg="del">
          <ac:chgData name="Michael Hill" userId="41dba03d-e58d-4389-9894-554c10310ba4" providerId="ADAL" clId="{7FED4D7E-7E6B-449A-B5E6-1481200BF65E}" dt="2025-08-27T13:55:09.747" v="5188" actId="478"/>
          <ac:picMkLst>
            <pc:docMk/>
            <pc:sldMk cId="2906833542" sldId="352"/>
            <ac:picMk id="11" creationId="{87F69114-F009-F6F6-C3FA-BC73F2EC1888}"/>
          </ac:picMkLst>
        </pc:picChg>
        <pc:picChg chg="del">
          <ac:chgData name="Michael Hill" userId="41dba03d-e58d-4389-9894-554c10310ba4" providerId="ADAL" clId="{7FED4D7E-7E6B-449A-B5E6-1481200BF65E}" dt="2025-08-27T13:55:10.749" v="5189" actId="478"/>
          <ac:picMkLst>
            <pc:docMk/>
            <pc:sldMk cId="2906833542" sldId="352"/>
            <ac:picMk id="14" creationId="{9C2621BE-CCC4-A8C8-3A40-A173F0F7983E}"/>
          </ac:picMkLst>
        </pc:picChg>
      </pc:sldChg>
      <pc:sldChg chg="addSp delSp modSp add mod">
        <pc:chgData name="Michael Hill" userId="41dba03d-e58d-4389-9894-554c10310ba4" providerId="ADAL" clId="{7FED4D7E-7E6B-449A-B5E6-1481200BF65E}" dt="2025-08-27T14:01:48.143" v="5837" actId="1076"/>
        <pc:sldMkLst>
          <pc:docMk/>
          <pc:sldMk cId="4198021650" sldId="353"/>
        </pc:sldMkLst>
        <pc:spChg chg="mod">
          <ac:chgData name="Michael Hill" userId="41dba03d-e58d-4389-9894-554c10310ba4" providerId="ADAL" clId="{7FED4D7E-7E6B-449A-B5E6-1481200BF65E}" dt="2025-08-27T13:58:56.218" v="5592" actId="14100"/>
          <ac:spMkLst>
            <pc:docMk/>
            <pc:sldMk cId="4198021650" sldId="353"/>
            <ac:spMk id="5" creationId="{54052F1D-70A9-A922-1A5C-4D1F009A2964}"/>
          </ac:spMkLst>
        </pc:spChg>
        <pc:spChg chg="mod">
          <ac:chgData name="Michael Hill" userId="41dba03d-e58d-4389-9894-554c10310ba4" providerId="ADAL" clId="{7FED4D7E-7E6B-449A-B5E6-1481200BF65E}" dt="2025-08-27T14:00:57.688" v="5830" actId="20577"/>
          <ac:spMkLst>
            <pc:docMk/>
            <pc:sldMk cId="4198021650" sldId="353"/>
            <ac:spMk id="8" creationId="{B644EA3E-B628-FEA8-D66A-E5C770CC2702}"/>
          </ac:spMkLst>
        </pc:spChg>
        <pc:picChg chg="add mod">
          <ac:chgData name="Michael Hill" userId="41dba03d-e58d-4389-9894-554c10310ba4" providerId="ADAL" clId="{7FED4D7E-7E6B-449A-B5E6-1481200BF65E}" dt="2025-08-27T14:01:48.143" v="5837" actId="1076"/>
          <ac:picMkLst>
            <pc:docMk/>
            <pc:sldMk cId="4198021650" sldId="353"/>
            <ac:picMk id="3" creationId="{B3262B68-2000-52E4-3069-BAC54BCE0EB0}"/>
          </ac:picMkLst>
        </pc:picChg>
        <pc:picChg chg="del">
          <ac:chgData name="Michael Hill" userId="41dba03d-e58d-4389-9894-554c10310ba4" providerId="ADAL" clId="{7FED4D7E-7E6B-449A-B5E6-1481200BF65E}" dt="2025-08-27T14:01:11.768" v="5831" actId="478"/>
          <ac:picMkLst>
            <pc:docMk/>
            <pc:sldMk cId="4198021650" sldId="353"/>
            <ac:picMk id="4" creationId="{F81D3F0B-F666-D73F-C9B3-B455E8D2DB83}"/>
          </ac:picMkLst>
        </pc:picChg>
      </pc:sldChg>
      <pc:sldChg chg="delSp modSp add mod">
        <pc:chgData name="Michael Hill" userId="41dba03d-e58d-4389-9894-554c10310ba4" providerId="ADAL" clId="{7FED4D7E-7E6B-449A-B5E6-1481200BF65E}" dt="2025-08-27T14:05:31.673" v="6261" actId="20577"/>
        <pc:sldMkLst>
          <pc:docMk/>
          <pc:sldMk cId="3027525725" sldId="354"/>
        </pc:sldMkLst>
        <pc:spChg chg="mod">
          <ac:chgData name="Michael Hill" userId="41dba03d-e58d-4389-9894-554c10310ba4" providerId="ADAL" clId="{7FED4D7E-7E6B-449A-B5E6-1481200BF65E}" dt="2025-08-27T14:03:33.610" v="5843" actId="14100"/>
          <ac:spMkLst>
            <pc:docMk/>
            <pc:sldMk cId="3027525725" sldId="354"/>
            <ac:spMk id="5" creationId="{A1A22004-AD32-8288-9810-37B4146F476C}"/>
          </ac:spMkLst>
        </pc:spChg>
        <pc:spChg chg="mod">
          <ac:chgData name="Michael Hill" userId="41dba03d-e58d-4389-9894-554c10310ba4" providerId="ADAL" clId="{7FED4D7E-7E6B-449A-B5E6-1481200BF65E}" dt="2025-08-27T14:05:31.673" v="6261" actId="20577"/>
          <ac:spMkLst>
            <pc:docMk/>
            <pc:sldMk cId="3027525725" sldId="354"/>
            <ac:spMk id="8" creationId="{3A95C30E-69F0-BB38-B317-A7B87926D379}"/>
          </ac:spMkLst>
        </pc:spChg>
        <pc:picChg chg="del">
          <ac:chgData name="Michael Hill" userId="41dba03d-e58d-4389-9894-554c10310ba4" providerId="ADAL" clId="{7FED4D7E-7E6B-449A-B5E6-1481200BF65E}" dt="2025-08-27T14:04:47.844" v="6037" actId="478"/>
          <ac:picMkLst>
            <pc:docMk/>
            <pc:sldMk cId="3027525725" sldId="354"/>
            <ac:picMk id="3" creationId="{7A6B24BC-3C89-C830-5787-93C3CEDBB4B6}"/>
          </ac:picMkLst>
        </pc:picChg>
      </pc:sldChg>
      <pc:sldChg chg="addSp modSp add mod setBg">
        <pc:chgData name="Michael Hill" userId="41dba03d-e58d-4389-9894-554c10310ba4" providerId="ADAL" clId="{7FED4D7E-7E6B-449A-B5E6-1481200BF65E}" dt="2025-08-27T14:34:12.453" v="6584" actId="20577"/>
        <pc:sldMkLst>
          <pc:docMk/>
          <pc:sldMk cId="491706548" sldId="355"/>
        </pc:sldMkLst>
        <pc:spChg chg="add mod">
          <ac:chgData name="Michael Hill" userId="41dba03d-e58d-4389-9894-554c10310ba4" providerId="ADAL" clId="{7FED4D7E-7E6B-449A-B5E6-1481200BF65E}" dt="2025-08-27T14:34:12.453" v="6584" actId="20577"/>
          <ac:spMkLst>
            <pc:docMk/>
            <pc:sldMk cId="491706548" sldId="355"/>
            <ac:spMk id="2" creationId="{AB8CCA62-836C-1BF9-768D-8BE46239EFBC}"/>
          </ac:spMkLst>
        </pc:spChg>
        <pc:spChg chg="mod">
          <ac:chgData name="Michael Hill" userId="41dba03d-e58d-4389-9894-554c10310ba4" providerId="ADAL" clId="{7FED4D7E-7E6B-449A-B5E6-1481200BF65E}" dt="2025-08-27T14:33:37.987" v="6470" actId="14100"/>
          <ac:spMkLst>
            <pc:docMk/>
            <pc:sldMk cId="491706548" sldId="355"/>
            <ac:spMk id="8" creationId="{32CEAB6A-CE7C-862A-42E1-D86D8C4198B3}"/>
          </ac:spMkLst>
        </pc:spChg>
      </pc:sldChg>
      <pc:sldChg chg="addSp delSp modSp add mod">
        <pc:chgData name="Michael Hill" userId="41dba03d-e58d-4389-9894-554c10310ba4" providerId="ADAL" clId="{7FED4D7E-7E6B-449A-B5E6-1481200BF65E}" dt="2025-08-27T14:41:19.342" v="6970" actId="1076"/>
        <pc:sldMkLst>
          <pc:docMk/>
          <pc:sldMk cId="564814542" sldId="356"/>
        </pc:sldMkLst>
        <pc:spChg chg="mod">
          <ac:chgData name="Michael Hill" userId="41dba03d-e58d-4389-9894-554c10310ba4" providerId="ADAL" clId="{7FED4D7E-7E6B-449A-B5E6-1481200BF65E}" dt="2025-08-27T14:40:57.738" v="6965" actId="207"/>
          <ac:spMkLst>
            <pc:docMk/>
            <pc:sldMk cId="564814542" sldId="356"/>
            <ac:spMk id="8" creationId="{1C7FD945-94CC-2771-CD7C-D4A5B1E3C8DF}"/>
          </ac:spMkLst>
        </pc:spChg>
        <pc:picChg chg="del">
          <ac:chgData name="Michael Hill" userId="41dba03d-e58d-4389-9894-554c10310ba4" providerId="ADAL" clId="{7FED4D7E-7E6B-449A-B5E6-1481200BF65E}" dt="2025-08-27T14:41:12.137" v="6966" actId="478"/>
          <ac:picMkLst>
            <pc:docMk/>
            <pc:sldMk cId="564814542" sldId="356"/>
            <ac:picMk id="2" creationId="{09184EC8-CA21-F9D9-520E-A39C3825F0DB}"/>
          </ac:picMkLst>
        </pc:picChg>
        <pc:picChg chg="add mod">
          <ac:chgData name="Michael Hill" userId="41dba03d-e58d-4389-9894-554c10310ba4" providerId="ADAL" clId="{7FED4D7E-7E6B-449A-B5E6-1481200BF65E}" dt="2025-08-27T14:41:19.342" v="6970" actId="1076"/>
          <ac:picMkLst>
            <pc:docMk/>
            <pc:sldMk cId="564814542" sldId="356"/>
            <ac:picMk id="4" creationId="{FE88FC85-B7DE-92BF-6174-BFD467210AFB}"/>
          </ac:picMkLst>
        </pc:picChg>
      </pc:sldChg>
      <pc:sldChg chg="add del setBg">
        <pc:chgData name="Michael Hill" userId="41dba03d-e58d-4389-9894-554c10310ba4" providerId="ADAL" clId="{7FED4D7E-7E6B-449A-B5E6-1481200BF65E}" dt="2025-08-27T14:32:03.307" v="6337"/>
        <pc:sldMkLst>
          <pc:docMk/>
          <pc:sldMk cId="1298726917" sldId="3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07EC-7779-4BAC-8F03-814B556CCD3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B48C-FCC8-4682-A5C6-34BDEF33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58DCD-77DC-6A20-4D75-4B39603DC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88375-0EEB-16BE-A3F4-9B295EEEF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598060-F795-B651-5783-BE2DA02EC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1DA4C-A2B2-70C7-5016-03CE008BF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187A-54B1-63BB-0C3C-8EF4407A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374D3-5CAC-73C3-D477-B9339FC26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8F993-B5C9-DF5C-9651-2609B9AF8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4EC4-B1EC-421C-F984-FBF90B88A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ae3448d8-78c0-4c1b-984e-910911e20f4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A: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6890905" y="2714847"/>
            <a:ext cx="409607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LESSON A-5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-68750" y="3695603"/>
            <a:ext cx="10525912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DATABASE TERMS &amp;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59F558-A063-478B-278C-B319FA982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3B31DC0-7C16-A39D-B61C-7BA70D5D342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ADA2EC-9754-3C1B-527C-6FD322185CC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BAD7FD-68BD-84A5-5724-3825BA277BA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7139B-C27A-D074-BFD2-18CD5A6A8671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Foreign Keys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used to identify elements from another table in your table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Foreign keys are always the primary key of another table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you have a database with tables for planes and scheduled flights, you might see the scheduled flights table have a field for 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PlaneID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primary key from the plane table so you can know which plane a scheduled flight will use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AC2FC-2C7C-88D0-6941-A8C874C65195}"/>
              </a:ext>
            </a:extLst>
          </p:cNvPr>
          <p:cNvSpPr/>
          <p:nvPr/>
        </p:nvSpPr>
        <p:spPr>
          <a:xfrm>
            <a:off x="82503" y="156942"/>
            <a:ext cx="363009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FOREIGN KEY</a:t>
            </a:r>
          </a:p>
        </p:txBody>
      </p:sp>
      <p:pic>
        <p:nvPicPr>
          <p:cNvPr id="2" name="Picture 1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35F66EEB-E554-525D-3C8B-3779903A7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8719">
            <a:off x="7995962" y="4759297"/>
            <a:ext cx="2990386" cy="20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5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FAD0E-B495-80A4-FC09-0EED6ACE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1EB9CB2-3D23-4EDD-17E3-C2DD82D5C50F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C2D789-A93A-3D31-2554-FD4445912877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30819B-2780-C78B-7305-99E3E0B66C3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7FD945-94CC-2771-CD7C-D4A5B1E3C8DF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set a foreign key in access, click a table, then the table tab in the header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Select Relationships, then click both tables from the right sidebar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Drag the primary key of the table onto the foreign key of the other and be sure to check “Reinforce referential integrity” in the setup popup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0D7388-C436-E176-19C9-4FFE03646F32}"/>
              </a:ext>
            </a:extLst>
          </p:cNvPr>
          <p:cNvSpPr/>
          <p:nvPr/>
        </p:nvSpPr>
        <p:spPr>
          <a:xfrm>
            <a:off x="82503" y="156942"/>
            <a:ext cx="363009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FOREIGN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8FC85-B7DE-92BF-6174-BFD467210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94" y="4539471"/>
            <a:ext cx="10450826" cy="21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1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058FF8-24D8-AC80-052E-24509E7E2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097323A-B347-2382-0B42-EE34B182FBC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4641F1-F451-9B46-92C6-BC0D89D6F2C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7CFD20-D432-FC76-1B3B-25506EB78DE1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14BBB0-5B8C-4BBF-1543-9DF7CD9B52C4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Composite Keys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a type of primary key where two or more attributes together form a unique element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common place we see these is in supporting tables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Well, what’s a supporting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476901-4A4E-07CC-5C1A-15299BC30EF5}"/>
              </a:ext>
            </a:extLst>
          </p:cNvPr>
          <p:cNvSpPr/>
          <p:nvPr/>
        </p:nvSpPr>
        <p:spPr>
          <a:xfrm>
            <a:off x="0" y="156942"/>
            <a:ext cx="448272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COMPOSITE KEY</a:t>
            </a:r>
          </a:p>
        </p:txBody>
      </p:sp>
      <p:pic>
        <p:nvPicPr>
          <p:cNvPr id="2" name="Picture 1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108FB737-CDC6-CD20-CCBE-FE7F220C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-104945" y="3851672"/>
            <a:ext cx="2990386" cy="2061123"/>
          </a:xfrm>
          <a:prstGeom prst="rect">
            <a:avLst/>
          </a:prstGeom>
        </p:spPr>
      </p:pic>
      <p:pic>
        <p:nvPicPr>
          <p:cNvPr id="3" name="Picture 2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C825C116-8B33-703F-7D48-E9B235DC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52392">
            <a:off x="-586373" y="1549624"/>
            <a:ext cx="2990386" cy="20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69791-A960-279D-CA45-E04B50B8C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9BFE8E3-9BDF-1F19-C402-08D5F18CFB6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2FA31E-CCE8-2A63-2A51-8BF23D4A8A2C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1C94BE-50A9-DE76-71C4-11702B7AAB51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6DB394-6A98-7621-01F5-CA7CBD21C5CD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Let’s return to our very common example of the customer, order, product system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When you make an order on Amazon, you aren’t limited to just one product, right?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But with the way we’d been looking at it, the order only has room for one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0FF62-500F-1871-C729-EE68F4795529}"/>
              </a:ext>
            </a:extLst>
          </p:cNvPr>
          <p:cNvSpPr/>
          <p:nvPr/>
        </p:nvSpPr>
        <p:spPr>
          <a:xfrm>
            <a:off x="0" y="156942"/>
            <a:ext cx="560832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SUPPORTING TABLES</a:t>
            </a:r>
          </a:p>
        </p:txBody>
      </p:sp>
    </p:spTree>
    <p:extLst>
      <p:ext uri="{BB962C8B-B14F-4D97-AF65-F5344CB8AC3E}">
        <p14:creationId xmlns:p14="http://schemas.microsoft.com/office/powerpoint/2010/main" val="237004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42F562-27E6-4AFA-5CB3-CBB6697C3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8E1F947-CE5B-A396-A5E4-909F5C642BD6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B98DFD-68F4-0A77-3512-3F883373193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1E7F21-6921-3230-AE9B-B35AB6CFD30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FA037-4E76-9FB4-90D3-532E62C15869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Customer(CustomerID,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CustomerName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etc.)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Product(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ProductName, etc.)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Order(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CustomerID,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etc.)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way that we get around this is by creating a supporting table that has a record for every item placed in an order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Let’s look at what this might look like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B4982B-D068-5781-C5F5-8890874D6914}"/>
              </a:ext>
            </a:extLst>
          </p:cNvPr>
          <p:cNvSpPr/>
          <p:nvPr/>
        </p:nvSpPr>
        <p:spPr>
          <a:xfrm>
            <a:off x="0" y="156942"/>
            <a:ext cx="560832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SUPPORTING TABLES</a:t>
            </a:r>
          </a:p>
        </p:txBody>
      </p:sp>
    </p:spTree>
    <p:extLst>
      <p:ext uri="{BB962C8B-B14F-4D97-AF65-F5344CB8AC3E}">
        <p14:creationId xmlns:p14="http://schemas.microsoft.com/office/powerpoint/2010/main" val="225761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4D0B90-EA32-2D6B-4DB6-625999F53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A96FED4-61C4-0580-D0F5-B8658AEA916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0585DF-E662-DA3A-6DA5-4E9CE074836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790739-F953-6B08-3478-FBD0C016C50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E7F-AB11-70E3-DC92-BD7108D6FF22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Customer(CustomerID,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CustomerName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etc.)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Product(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ProductName, etc.)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Order(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CustomerID, etc.)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OrderLine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Quantity)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You’ll notice a few things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First,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has moved to our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OrderLine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table, and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OrderLine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has an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but no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OrderLineID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as a primary key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So how do we uniquely identify it?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79B8-8877-A8C7-F14C-A0E8AC4E9414}"/>
              </a:ext>
            </a:extLst>
          </p:cNvPr>
          <p:cNvSpPr/>
          <p:nvPr/>
        </p:nvSpPr>
        <p:spPr>
          <a:xfrm>
            <a:off x="0" y="156942"/>
            <a:ext cx="560832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SUPPORTING TABLES</a:t>
            </a:r>
          </a:p>
        </p:txBody>
      </p:sp>
    </p:spTree>
    <p:extLst>
      <p:ext uri="{BB962C8B-B14F-4D97-AF65-F5344CB8AC3E}">
        <p14:creationId xmlns:p14="http://schemas.microsoft.com/office/powerpoint/2010/main" val="271726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F325F-4F48-9B53-3C1B-BA99F8D3E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3E8DBC6-CF5E-45F8-26EA-58C67852AC8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10E5AA-F3BB-C7D8-970A-70DA550367A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2525E5-D49B-7D7D-33EB-5FAC9F7BE47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B5CC99-5375-E7C5-2F46-BF6296CE6926}"/>
              </a:ext>
            </a:extLst>
          </p:cNvPr>
          <p:cNvSpPr/>
          <p:nvPr/>
        </p:nvSpPr>
        <p:spPr>
          <a:xfrm>
            <a:off x="765387" y="1120703"/>
            <a:ext cx="9966695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combination of an order line’s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and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will always be unique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 cannot make two orders of the same item with the same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OrderID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only things that can share an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are different products with different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ProductIDs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Because there is no possible way to make two records that share an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and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the combination of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and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ProductID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Bahnschrift" panose="020B0502040204020203" pitchFamily="34" charset="0"/>
              </a:rPr>
              <a:t>IS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unique Primary Key in and of itself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One record in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OrderLine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represents one item in an 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A7791-E7C2-A57C-2478-5A79A50C38C6}"/>
              </a:ext>
            </a:extLst>
          </p:cNvPr>
          <p:cNvSpPr/>
          <p:nvPr/>
        </p:nvSpPr>
        <p:spPr>
          <a:xfrm>
            <a:off x="0" y="156942"/>
            <a:ext cx="560832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SUPPORTING TABLES</a:t>
            </a:r>
          </a:p>
        </p:txBody>
      </p:sp>
    </p:spTree>
    <p:extLst>
      <p:ext uri="{BB962C8B-B14F-4D97-AF65-F5344CB8AC3E}">
        <p14:creationId xmlns:p14="http://schemas.microsoft.com/office/powerpoint/2010/main" val="2208761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358B6-F62F-0D26-ED28-EFED88EA3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A9D2F9B-E637-E0C8-88C9-F6BCD561E87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673074-0FED-1C94-9337-4DB1CEECDF20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392A4C-B19C-70CE-475A-1EF5B1E5562D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2706A-49F0-8842-E594-A9FA8E698AB7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candidate key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any attribute that COULD be selected as the primary key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Recall that primary keys must have no records with repeating elements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table for employees may have an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EmployeeID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and a SSN attribute which are both candidate keys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6CD55-7B0F-525F-F33C-477B3BEAF48C}"/>
              </a:ext>
            </a:extLst>
          </p:cNvPr>
          <p:cNvSpPr/>
          <p:nvPr/>
        </p:nvSpPr>
        <p:spPr>
          <a:xfrm>
            <a:off x="0" y="156942"/>
            <a:ext cx="475488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CANDIDATE KEYS</a:t>
            </a:r>
          </a:p>
        </p:txBody>
      </p:sp>
      <p:pic>
        <p:nvPicPr>
          <p:cNvPr id="2" name="Picture 1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233E2C94-AB9B-AEB8-001B-FE435800C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1072537" y="5081776"/>
            <a:ext cx="1542349" cy="1063064"/>
          </a:xfrm>
          <a:prstGeom prst="rect">
            <a:avLst/>
          </a:prstGeom>
        </p:spPr>
      </p:pic>
      <p:pic>
        <p:nvPicPr>
          <p:cNvPr id="3" name="Picture 2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46B24A0C-5C2E-D958-70F7-80765706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2253266" y="5110921"/>
            <a:ext cx="1542349" cy="1063064"/>
          </a:xfrm>
          <a:prstGeom prst="rect">
            <a:avLst/>
          </a:prstGeom>
        </p:spPr>
      </p:pic>
      <p:pic>
        <p:nvPicPr>
          <p:cNvPr id="4" name="Picture 3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D48F57F2-8A66-3636-86E3-1B8AFD3F7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3430703" y="5081776"/>
            <a:ext cx="1542349" cy="1063064"/>
          </a:xfrm>
          <a:prstGeom prst="rect">
            <a:avLst/>
          </a:prstGeom>
        </p:spPr>
      </p:pic>
      <p:pic>
        <p:nvPicPr>
          <p:cNvPr id="6" name="Picture 5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D27F8E41-068C-7D37-7C67-9645F367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4608140" y="5052631"/>
            <a:ext cx="1542349" cy="1063064"/>
          </a:xfrm>
          <a:prstGeom prst="rect">
            <a:avLst/>
          </a:prstGeom>
        </p:spPr>
      </p:pic>
      <p:pic>
        <p:nvPicPr>
          <p:cNvPr id="10" name="Picture 9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18170F7A-BEDF-481D-274A-40D1810AA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5785577" y="5023486"/>
            <a:ext cx="1542349" cy="1063064"/>
          </a:xfrm>
          <a:prstGeom prst="rect">
            <a:avLst/>
          </a:prstGeom>
        </p:spPr>
      </p:pic>
      <p:pic>
        <p:nvPicPr>
          <p:cNvPr id="11" name="Picture 10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89CE41B8-B9DF-824F-A73C-D479856DD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6963014" y="4994341"/>
            <a:ext cx="1542349" cy="1063064"/>
          </a:xfrm>
          <a:prstGeom prst="rect">
            <a:avLst/>
          </a:prstGeom>
        </p:spPr>
      </p:pic>
      <p:pic>
        <p:nvPicPr>
          <p:cNvPr id="13" name="Picture 12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5B343258-BD29-886B-FD1A-5E217D25F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8140451" y="4965196"/>
            <a:ext cx="1542349" cy="1063064"/>
          </a:xfrm>
          <a:prstGeom prst="rect">
            <a:avLst/>
          </a:prstGeom>
        </p:spPr>
      </p:pic>
      <p:pic>
        <p:nvPicPr>
          <p:cNvPr id="14" name="Picture 13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9C7B83F3-7C88-DF4E-4157-DF4B1A133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9317888" y="4936051"/>
            <a:ext cx="1542349" cy="10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91647-C43E-E8BB-E81B-44644606E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C8C51B3-6082-4704-F7FD-FA3D77993F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D84A85-C608-C8D0-2E16-3D49DF05DD72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A9C99A-9DF2-910D-5F4F-B0480422241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A0B71-8FAF-6CA5-A878-36BF654E3A45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secondary key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a candidate key that isn’t selected as the primary key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would be the SSN in that employee example from before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770CB-DBEF-71CF-0A1D-B9A96A90A5D4}"/>
              </a:ext>
            </a:extLst>
          </p:cNvPr>
          <p:cNvSpPr/>
          <p:nvPr/>
        </p:nvSpPr>
        <p:spPr>
          <a:xfrm>
            <a:off x="-1" y="156942"/>
            <a:ext cx="5073227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SECONDARY KEYS</a:t>
            </a:r>
          </a:p>
        </p:txBody>
      </p:sp>
      <p:pic>
        <p:nvPicPr>
          <p:cNvPr id="2" name="Picture 1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A06676A5-99E8-1AE8-D90E-B54911EEF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-104945" y="3851672"/>
            <a:ext cx="2990386" cy="2061123"/>
          </a:xfrm>
          <a:prstGeom prst="rect">
            <a:avLst/>
          </a:prstGeom>
        </p:spPr>
      </p:pic>
      <p:pic>
        <p:nvPicPr>
          <p:cNvPr id="3" name="Picture 2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6435510A-0B0C-4969-1FBB-7096901E6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3137228" y="3927873"/>
            <a:ext cx="2990386" cy="2061123"/>
          </a:xfrm>
          <a:prstGeom prst="rect">
            <a:avLst/>
          </a:prstGeom>
        </p:spPr>
      </p:pic>
      <p:pic>
        <p:nvPicPr>
          <p:cNvPr id="4" name="Picture 3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2076A6B7-B38E-D0E4-70AC-E73147223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1513883" y="4004072"/>
            <a:ext cx="2990386" cy="2061123"/>
          </a:xfrm>
          <a:prstGeom prst="rect">
            <a:avLst/>
          </a:prstGeom>
        </p:spPr>
      </p:pic>
      <p:pic>
        <p:nvPicPr>
          <p:cNvPr id="6" name="Picture 5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144C8988-6C27-EA32-B244-AA904177E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4703874" y="3889771"/>
            <a:ext cx="2990386" cy="2061123"/>
          </a:xfrm>
          <a:prstGeom prst="rect">
            <a:avLst/>
          </a:prstGeom>
        </p:spPr>
      </p:pic>
      <p:pic>
        <p:nvPicPr>
          <p:cNvPr id="10" name="Picture 9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C1948C14-1380-3275-CE3A-03B4323C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6270520" y="3851669"/>
            <a:ext cx="2990386" cy="2061123"/>
          </a:xfrm>
          <a:prstGeom prst="rect">
            <a:avLst/>
          </a:prstGeom>
        </p:spPr>
      </p:pic>
      <p:pic>
        <p:nvPicPr>
          <p:cNvPr id="11" name="Picture 10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4E41294F-4B33-449A-F717-26466721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7837166" y="3813567"/>
            <a:ext cx="2990386" cy="2061123"/>
          </a:xfrm>
          <a:prstGeom prst="rect">
            <a:avLst/>
          </a:prstGeom>
        </p:spPr>
      </p:pic>
      <p:pic>
        <p:nvPicPr>
          <p:cNvPr id="13" name="Picture 12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874C1E67-A7D3-B44E-F841-B5DA14832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9403812" y="3775465"/>
            <a:ext cx="2990386" cy="20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4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A45EA-9FE1-0BB4-A90F-CF745679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A9DBAB3-5179-244F-EBCB-DC3B021164BB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C664FF-2856-C5FF-325B-5D528270EC83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3CB586-ECFD-098F-3FE1-C55A6D70C336}"/>
              </a:ext>
            </a:extLst>
          </p:cNvPr>
          <p:cNvSpPr/>
          <p:nvPr/>
        </p:nvSpPr>
        <p:spPr>
          <a:xfrm>
            <a:off x="902577" y="53007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A4F6C-B888-E460-DB60-9D8D8F3F486F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join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a function that can combine multiple tables based on a shared column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Tables may share a column if a column is used as a primary key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2BEAF-5DAB-E051-0665-22FB477E4585}"/>
              </a:ext>
            </a:extLst>
          </p:cNvPr>
          <p:cNvSpPr/>
          <p:nvPr/>
        </p:nvSpPr>
        <p:spPr>
          <a:xfrm>
            <a:off x="74507" y="156941"/>
            <a:ext cx="153077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27929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785627" cy="225568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available for this lesson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Table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Record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Field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Primary Key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Secondary Key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Foreign Key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Candidate Key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Composite Primary Key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Join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One-to-One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One-to-Many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Many-to-Many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160867"/>
            <a:ext cx="2903431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88988-EE7D-D4A7-2770-FC66D88A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A919623-DFAC-743C-4F86-A0713D14C2AB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D0C7C-092B-6D44-2BB2-7C9DFACFC144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1A9E76-E8A3-EAC5-4233-491A4AAF1782}"/>
              </a:ext>
            </a:extLst>
          </p:cNvPr>
          <p:cNvSpPr/>
          <p:nvPr/>
        </p:nvSpPr>
        <p:spPr>
          <a:xfrm>
            <a:off x="902577" y="53007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A35EE-56BA-0A3F-20CD-A86E3BED998F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new record in a new joined table is created for each overlap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FB727-105D-DBA7-070B-0C657C87EA95}"/>
              </a:ext>
            </a:extLst>
          </p:cNvPr>
          <p:cNvSpPr/>
          <p:nvPr/>
        </p:nvSpPr>
        <p:spPr>
          <a:xfrm>
            <a:off x="74507" y="156941"/>
            <a:ext cx="153077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524AB-0272-20F4-99F1-33058DAF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1" y="2156281"/>
            <a:ext cx="5633962" cy="1932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7AE9D-0C4E-669F-870A-EE40C7FB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71" y="2054177"/>
            <a:ext cx="5118687" cy="2136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B85E82-BF30-B345-8880-C1BE6E3BE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77" y="3858547"/>
            <a:ext cx="4664157" cy="2966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BC7026-17E9-92EF-00CD-870DB7F82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032" y="4327861"/>
            <a:ext cx="6071770" cy="20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7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750FA-0B9D-0B1C-5A45-7014EC6B2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BDC8782-503D-AA08-FC87-59D8E7CC2E99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9CEB1C-F050-07DF-A389-2A1BE08FD86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FBC85B-463D-6D59-D4EF-B5918ECCC753}"/>
              </a:ext>
            </a:extLst>
          </p:cNvPr>
          <p:cNvSpPr/>
          <p:nvPr/>
        </p:nvSpPr>
        <p:spPr>
          <a:xfrm>
            <a:off x="902577" y="53007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6069A-2CA2-10C3-9285-2F90C5A2ED8E}"/>
              </a:ext>
            </a:extLst>
          </p:cNvPr>
          <p:cNvSpPr/>
          <p:nvPr/>
        </p:nvSpPr>
        <p:spPr>
          <a:xfrm>
            <a:off x="257387" y="1120703"/>
            <a:ext cx="10474695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One-to-one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relationships represent one record in a table being associated with exactly one record in another table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 example, think of each country in a country table having one capital in a capital table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can be redundant</a:t>
            </a:r>
          </a:p>
          <a:p>
            <a:pPr marL="1371600" lvl="2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Why not just put the capital as a field in the country table?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58DA19-B080-AFBC-9D2F-443E75B7494A}"/>
              </a:ext>
            </a:extLst>
          </p:cNvPr>
          <p:cNvSpPr/>
          <p:nvPr/>
        </p:nvSpPr>
        <p:spPr>
          <a:xfrm>
            <a:off x="74507" y="156941"/>
            <a:ext cx="335280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ONE TO ONE</a:t>
            </a:r>
          </a:p>
        </p:txBody>
      </p:sp>
      <p:pic>
        <p:nvPicPr>
          <p:cNvPr id="4" name="Picture 3" descr="A group of people riding bicycles on a road&#10;&#10;AI-generated content may be incorrect.">
            <a:extLst>
              <a:ext uri="{FF2B5EF4-FFF2-40B4-BE49-F238E27FC236}">
                <a16:creationId xmlns:a16="http://schemas.microsoft.com/office/drawing/2014/main" id="{0210582F-17DD-B6B0-8F80-648137B3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626" y="4351008"/>
            <a:ext cx="4226389" cy="23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3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DEA56-EAAB-1E5A-7405-7CB4446E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967E565-39CD-13E2-C2F7-E6DD7136E0F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1FD81C-C58E-02C2-71AC-FC6287C89637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1393AC-8E8A-6C31-0306-3874C02891E1}"/>
              </a:ext>
            </a:extLst>
          </p:cNvPr>
          <p:cNvSpPr/>
          <p:nvPr/>
        </p:nvSpPr>
        <p:spPr>
          <a:xfrm>
            <a:off x="902577" y="53007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4EA3E-B628-FEA8-D66A-E5C770CC2702}"/>
              </a:ext>
            </a:extLst>
          </p:cNvPr>
          <p:cNvSpPr/>
          <p:nvPr/>
        </p:nvSpPr>
        <p:spPr>
          <a:xfrm>
            <a:off x="257387" y="1120703"/>
            <a:ext cx="10474695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One-to-many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relationships represent one record in a table being associated with multiple records in another table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 example, one person may have multiple cars registered in their name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 one school may have many students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52F1D-70A9-A922-1A5C-4D1F009A2964}"/>
              </a:ext>
            </a:extLst>
          </p:cNvPr>
          <p:cNvSpPr/>
          <p:nvPr/>
        </p:nvSpPr>
        <p:spPr>
          <a:xfrm>
            <a:off x="74506" y="156941"/>
            <a:ext cx="3765973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ONE TO MANY</a:t>
            </a:r>
          </a:p>
        </p:txBody>
      </p:sp>
      <p:pic>
        <p:nvPicPr>
          <p:cNvPr id="3" name="Picture 2" descr="A group of people walking up stairs&#10;&#10;AI-generated content may be incorrect.">
            <a:extLst>
              <a:ext uri="{FF2B5EF4-FFF2-40B4-BE49-F238E27FC236}">
                <a16:creationId xmlns:a16="http://schemas.microsoft.com/office/drawing/2014/main" id="{B3262B68-2000-52E4-3069-BAC54BCE0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3" y="3698649"/>
            <a:ext cx="4456853" cy="29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2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C8AD8-D434-4682-04FE-B68EAB57E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F86403B-6911-F094-E0B4-67D48474583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A47DE4-9FEA-5B48-800F-D4DA1957A6A5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054CB4-D603-232F-1F89-22B3201D708D}"/>
              </a:ext>
            </a:extLst>
          </p:cNvPr>
          <p:cNvSpPr/>
          <p:nvPr/>
        </p:nvSpPr>
        <p:spPr>
          <a:xfrm>
            <a:off x="902577" y="53007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95C30E-69F0-BB38-B317-A7B87926D379}"/>
              </a:ext>
            </a:extLst>
          </p:cNvPr>
          <p:cNvSpPr/>
          <p:nvPr/>
        </p:nvSpPr>
        <p:spPr>
          <a:xfrm>
            <a:off x="257387" y="1120703"/>
            <a:ext cx="10474695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Many-to-many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relationships appear when multiple records in a table may have a relationship with multiple records in another table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Many actors may act in many movies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tricky thing is that the foreign key attribute in a table can only hold one reference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is in these instances where we generally will need a supporting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004-AD32-8288-9810-37B4146F476C}"/>
              </a:ext>
            </a:extLst>
          </p:cNvPr>
          <p:cNvSpPr/>
          <p:nvPr/>
        </p:nvSpPr>
        <p:spPr>
          <a:xfrm>
            <a:off x="74506" y="156941"/>
            <a:ext cx="421301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027525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B1CA23-9276-7273-119E-93F12D1F5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E38E927-5BCB-2695-7F19-C375BB0FD57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A88F21-C2DE-E57F-752F-7B6BDE09B817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ED1CCC-BB75-7F8D-9A11-C5CD46FC5EFF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65608E-CA6E-5460-7D52-C881484BA554}"/>
              </a:ext>
            </a:extLst>
          </p:cNvPr>
          <p:cNvSpPr/>
          <p:nvPr/>
        </p:nvSpPr>
        <p:spPr>
          <a:xfrm>
            <a:off x="364385" y="1120703"/>
            <a:ext cx="11373802" cy="548635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How well did you pay attention? It’s time for a Kahoot!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  <a:hlinkClick r:id="rId3"/>
              </a:rPr>
              <a:t>https://create.kahoot.it/details/ae3448d8-78c0-4c1b-984e-910911e20f4a</a:t>
            </a:r>
            <a:endParaRPr lang="en-US" sz="2800" dirty="0">
              <a:latin typeface="Bahnschrift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27E26-CCFA-6CB2-E8C2-F66586104B73}"/>
              </a:ext>
            </a:extLst>
          </p:cNvPr>
          <p:cNvSpPr/>
          <p:nvPr/>
        </p:nvSpPr>
        <p:spPr>
          <a:xfrm>
            <a:off x="98387" y="61038"/>
            <a:ext cx="1635587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017010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F432-3742-E8CF-89DA-84C94CDD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CD3DCD2-C74C-95D3-8AE9-68F3C6AED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7092CD-4DF3-59F0-5AB9-E50FA41C4902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C3CAB5-3061-5F94-A88E-C0BDD9B048E5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EAB6A-CE7C-862A-42E1-D86D8C4198B3}"/>
              </a:ext>
            </a:extLst>
          </p:cNvPr>
          <p:cNvSpPr/>
          <p:nvPr/>
        </p:nvSpPr>
        <p:spPr>
          <a:xfrm>
            <a:off x="364386" y="1120703"/>
            <a:ext cx="3089370" cy="548635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Table/Entity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Record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Attribute/Field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Primary Key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Foreign Key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Composite Key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Candidate Key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Secondary Key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Join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FD995-70BC-6581-0161-071153C10586}"/>
              </a:ext>
            </a:extLst>
          </p:cNvPr>
          <p:cNvSpPr/>
          <p:nvPr/>
        </p:nvSpPr>
        <p:spPr>
          <a:xfrm>
            <a:off x="-263656" y="201730"/>
            <a:ext cx="6265695" cy="73669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VOCAB TO REMEMBER</a:t>
            </a:r>
          </a:p>
        </p:txBody>
      </p:sp>
      <p:pic>
        <p:nvPicPr>
          <p:cNvPr id="6" name="Picture 5" descr="A cartoon of a person with a large brain&#10;&#10;AI-generated content may be incorrect.">
            <a:extLst>
              <a:ext uri="{FF2B5EF4-FFF2-40B4-BE49-F238E27FC236}">
                <a16:creationId xmlns:a16="http://schemas.microsoft.com/office/drawing/2014/main" id="{ADD5DD30-FEB4-6F2F-CD56-BC8E3371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8" b="909"/>
          <a:stretch>
            <a:fillRect/>
          </a:stretch>
        </p:blipFill>
        <p:spPr>
          <a:xfrm flipH="1">
            <a:off x="7232698" y="2629528"/>
            <a:ext cx="3767602" cy="33381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8CCA62-836C-1BF9-768D-8BE46239EFBC}"/>
              </a:ext>
            </a:extLst>
          </p:cNvPr>
          <p:cNvSpPr/>
          <p:nvPr/>
        </p:nvSpPr>
        <p:spPr>
          <a:xfrm rot="158513">
            <a:off x="3987705" y="1120701"/>
            <a:ext cx="3089370" cy="548635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One-to-one relationship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One-to-Many relationship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Many-to-Many relationship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Supporting table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5 L 0.00221 0.025 C 0.00169 0.01898 0.00091 0.01296 0.00052 0.00694 C 0.00013 -0.00255 0.00091 -0.01204 3.75E-6 -0.0213 C -0.00105 -0.03241 -0.00365 -0.04329 -0.00508 -0.0544 C -0.00834 -0.0794 -0.00912 -0.08843 -0.01693 -0.11759 C -0.02032 -0.13009 -0.02318 -0.14329 -0.02709 -0.15556 C -0.02878 -0.16088 -0.03034 -0.16643 -0.03217 -0.17153 C -0.03373 -0.17639 -0.03568 -0.18079 -0.03724 -0.18565 C -0.03881 -0.19097 -0.03959 -0.19699 -0.04167 -0.20162 C -0.04558 -0.20995 -0.06459 -0.24028 -0.06993 -0.24676 C -0.07709 -0.25579 -0.07813 -0.25255 -0.08568 -0.25694 C -0.0892 -0.2588 -0.09245 -0.26157 -0.09584 -0.26389 C -0.10651 -0.27083 -0.11407 -0.27569 -0.12461 -0.27986 C -0.13776 -0.28518 -0.16407 -0.29491 -0.16407 -0.29491 L -0.19336 -0.2919 C -0.19662 -0.29143 -0.19987 -0.2912 -0.203 -0.29005 C -0.21029 -0.28704 -0.22526 -0.27431 -0.22891 -0.26898 C -0.23125 -0.26551 -0.23321 -0.26181 -0.23568 -0.2588 C -0.23646 -0.25787 -0.23464 -0.26157 -0.23399 -0.26296 C -0.2319 -0.26759 -0.23021 -0.27268 -0.22787 -0.27685 C -0.22539 -0.28125 -0.22331 -0.28634 -0.22045 -0.29005 C -0.21185 -0.30046 -0.19558 -0.31319 -0.18607 -0.31991 C -0.17813 -0.32569 -0.17019 -0.33194 -0.16185 -0.33611 C -0.13646 -0.34838 -0.11081 -0.35833 -0.08516 -0.36921 C -0.07565 -0.37315 -0.06602 -0.37662 -0.05638 -0.38009 C -0.04089 -0.38588 -0.02592 -0.39074 -0.01016 -0.39421 C -0.00039 -0.3963 0.00937 -0.39745 0.01914 -0.39931 C 0.04739 -0.39815 0.07565 -0.39907 0.10377 -0.3963 C 0.10989 -0.3956 0.11588 -0.3919 0.12187 -0.38912 C 0.13255 -0.38449 0.14323 -0.37893 0.15403 -0.37407 C 0.2095 -0.34884 0.13476 -0.38449 0.19179 -0.35602 C 0.19687 -0.3537 0.20208 -0.35231 0.20703 -0.34907 C 0.21354 -0.34468 0.21966 -0.33796 0.22617 -0.3331 C 0.22838 -0.33148 0.23073 -0.33009 0.23294 -0.32801 C 0.23463 -0.32639 0.2358 -0.32384 0.2375 -0.32199 C 0.2388 -0.32037 0.24049 -0.31944 0.24192 -0.31806 C 0.24323 -0.31667 0.24453 -0.31528 0.24596 -0.31412 C 0.24427 -0.31806 0.24297 -0.32292 0.24088 -0.32593 C 0.22252 -0.35255 0.19974 -0.37014 0.17877 -0.38727 C 0.16562 -0.39792 0.15247 -0.4088 0.1388 -0.41736 C 0.0888 -0.44815 0.04114 -0.47222 -0.01185 -0.48148 C -0.07318 -0.49213 -0.27201 -0.4919 -0.30847 -0.49236 C -0.36537 -0.48704 -0.42266 -0.48796 -0.4793 -0.47639 C -0.48386 -0.47546 -0.56172 -0.44329 -0.59271 -0.43032 C -0.60052 -0.42708 -0.60834 -0.42268 -0.61641 -0.42037 C -0.64636 -0.41111 -0.68008 -0.40162 -0.70834 -0.38611 C -0.71993 -0.37986 -0.73203 -0.37546 -0.74323 -0.36713 C -0.76029 -0.35463 -0.77631 -0.33704 -0.79336 -0.32407 C -0.79636 -0.32176 -0.81472 -0.30833 -0.81927 -0.30301 C -0.85704 -0.25833 -0.7668 -0.34653 -0.85365 -0.26481 C -0.86133 -0.25764 -0.86901 -0.25069 -0.87683 -0.24375 C -0.88711 -0.23472 -0.89766 -0.22639 -0.90782 -0.21667 C -0.92592 -0.19931 -0.94493 -0.18495 -0.96198 -0.16458 L -0.98907 -0.13264 C -0.99519 -0.08843 -0.99245 -0.11667 -0.99245 -0.0463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7"/>
            <a:ext cx="9066029" cy="383050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Identify the relationships likely present in the following conceptual schema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Teacher(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TeacherID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 Name)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Class(</a:t>
            </a:r>
            <a:r>
              <a:rPr lang="en-US" sz="2800" dirty="0" err="1">
                <a:solidFill>
                  <a:prstClr val="white"/>
                </a:solidFill>
                <a:latin typeface="Bahnschrift" panose="020B0502040204020203" pitchFamily="34" charset="0"/>
              </a:rPr>
              <a:t>ClassID</a:t>
            </a: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, </a:t>
            </a:r>
            <a:r>
              <a:rPr lang="en-US" sz="2800" dirty="0" err="1">
                <a:solidFill>
                  <a:prstClr val="white"/>
                </a:solidFill>
                <a:latin typeface="Bahnschrift" panose="020B0502040204020203" pitchFamily="34" charset="0"/>
              </a:rPr>
              <a:t>TeacherID</a:t>
            </a: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, Name, Time)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Student(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StudentID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, Name)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86392-143E-AF29-937D-6BD2CAAB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6D3C1D-2FC9-5A8F-0680-C3AF2E643DB5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1CF06-772E-FF2C-3839-78AAEFA0A11B}"/>
              </a:ext>
            </a:extLst>
          </p:cNvPr>
          <p:cNvSpPr/>
          <p:nvPr/>
        </p:nvSpPr>
        <p:spPr>
          <a:xfrm>
            <a:off x="6157610" y="1363072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F076D-4943-0214-F6EE-FF302EBEC62C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2782C-EA7B-F0D2-017B-9D6E5AEE03FA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8864B057-355B-8306-248E-60E16CA7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613153" y="-1528902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7FCFCCE3-C51B-5BE3-133A-CC40A879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FEA21-E6C0-9AC9-9EB8-E7528ED5B6C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6D6FC8A7-837D-0C82-0508-398DDF1D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D3612398-5230-03BA-7AB5-DC74EB9B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648B85D8-8113-F692-CDA7-CA2CB6F4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C9D374-0497-0C40-7084-BB2973F235C0}"/>
              </a:ext>
            </a:extLst>
          </p:cNvPr>
          <p:cNvSpPr/>
          <p:nvPr/>
        </p:nvSpPr>
        <p:spPr>
          <a:xfrm>
            <a:off x="1733476" y="1244357"/>
            <a:ext cx="9066029" cy="383050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One student takes many classes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One teacher teaches one or more classes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Multiple students take one class</a:t>
            </a:r>
          </a:p>
        </p:txBody>
      </p:sp>
    </p:spTree>
    <p:extLst>
      <p:ext uri="{BB962C8B-B14F-4D97-AF65-F5344CB8AC3E}">
        <p14:creationId xmlns:p14="http://schemas.microsoft.com/office/powerpoint/2010/main" val="209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C736-6531-C7BC-3F46-1BE2CD94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27CF4F-DE27-EDB2-258E-91ED4F079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91C5F-B89F-19F1-8E3B-A0066382EE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42171-0AA0-C1B6-A468-704E5358CBE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75716-0EF0-37B3-ABC6-303B21F2CE50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Table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used to define entities in a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What’s an entity?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E8DB3-7BE8-827D-000E-55BD73CF3222}"/>
              </a:ext>
            </a:extLst>
          </p:cNvPr>
          <p:cNvSpPr/>
          <p:nvPr/>
        </p:nvSpPr>
        <p:spPr>
          <a:xfrm>
            <a:off x="144379" y="156942"/>
            <a:ext cx="196630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412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86BCC-6DD1-057B-037D-6FB991D20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4588151-26F4-24CB-D85D-5F7C03B76208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0D4358-86AA-4B7B-E502-6F6DB19F14B2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A6683A-DBAE-9233-F41C-575510B70EDD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DCAB19-CB85-534A-9DFB-489D90767A65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Each table will contain multiple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records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that are instances of an entity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specific person, item, or place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EBBCC-980A-B231-6BC0-6AD1CA44678B}"/>
              </a:ext>
            </a:extLst>
          </p:cNvPr>
          <p:cNvSpPr/>
          <p:nvPr/>
        </p:nvSpPr>
        <p:spPr>
          <a:xfrm>
            <a:off x="144379" y="156942"/>
            <a:ext cx="24544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28151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CCD4F-CE7B-35F8-2CE0-05D509EF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6CB68BE-1716-FC57-1EB0-0466ABCC97C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53562B-3D84-95A5-4BF0-DA6816DDB0C0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AB7B9C-3E50-27AC-5F17-BC9E3BA9519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637A7-5679-45B9-D287-04DF8821C176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Each table will also contain multiple fields that contain attributes about the entity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These can be anything about any entity, spanning anything from Name, to Birthday, to an Email Address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Each field has a specific data type that is enforced by the DBMS for that field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0B483-C462-BA84-2107-17918DC38CC6}"/>
              </a:ext>
            </a:extLst>
          </p:cNvPr>
          <p:cNvSpPr/>
          <p:nvPr/>
        </p:nvSpPr>
        <p:spPr>
          <a:xfrm>
            <a:off x="144379" y="156942"/>
            <a:ext cx="24544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319451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6397A-F8C6-ACDA-8F52-9E7DDFC3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DA34758-2102-5C5E-23B7-24CB3B45307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13A396-4593-1239-6E1F-509930703005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3B6E01-3630-E9EE-9308-370ACA43015C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65BC1-5CF9-A4C3-B26E-DF3791B34D32}"/>
              </a:ext>
            </a:extLst>
          </p:cNvPr>
          <p:cNvSpPr/>
          <p:nvPr/>
        </p:nvSpPr>
        <p:spPr>
          <a:xfrm>
            <a:off x="144379" y="156942"/>
            <a:ext cx="308008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ALL OF 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C3AC4-BC3A-234B-17E8-4CAE6A44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39" y="2334049"/>
            <a:ext cx="8397257" cy="2582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C3F89A-D246-B38C-E367-25868BA112DB}"/>
              </a:ext>
            </a:extLst>
          </p:cNvPr>
          <p:cNvSpPr/>
          <p:nvPr/>
        </p:nvSpPr>
        <p:spPr>
          <a:xfrm>
            <a:off x="2282562" y="3429000"/>
            <a:ext cx="8115134" cy="48813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1F6E3-5E47-C100-3909-D7600842000B}"/>
              </a:ext>
            </a:extLst>
          </p:cNvPr>
          <p:cNvSpPr/>
          <p:nvPr/>
        </p:nvSpPr>
        <p:spPr>
          <a:xfrm flipH="1">
            <a:off x="6199068" y="2657212"/>
            <a:ext cx="1762400" cy="225913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94DE0-CCDC-C583-BEF4-9F058D354C52}"/>
              </a:ext>
            </a:extLst>
          </p:cNvPr>
          <p:cNvSpPr/>
          <p:nvPr/>
        </p:nvSpPr>
        <p:spPr>
          <a:xfrm flipH="1">
            <a:off x="1684421" y="2097480"/>
            <a:ext cx="9185251" cy="3151177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7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C097C-022A-E636-4795-365C6B9F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A7EA28C-12F6-6CDC-9560-169B032EA9CB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B5B624-4301-6F5E-167F-266EBA6F521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8ED377-7FEC-F2D4-4B90-93F3FE4BB65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B9C5F-180D-EC8B-6BAD-37EF228F93E6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Primary Keys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an attribute used to uniquely identify records in a table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 each table, there will only be ONE record with any given value of a primary key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Often, this takes the role of a unique ID variable that represents nothing except being the primary key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does not have to be the case however, and you can also use something like a Social Security Number, or something else that never repeats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41CEF-BBF4-52B8-888B-0CD399B304D3}"/>
              </a:ext>
            </a:extLst>
          </p:cNvPr>
          <p:cNvSpPr/>
          <p:nvPr/>
        </p:nvSpPr>
        <p:spPr>
          <a:xfrm>
            <a:off x="82503" y="156942"/>
            <a:ext cx="363009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PRIMARY KEY</a:t>
            </a:r>
          </a:p>
        </p:txBody>
      </p:sp>
      <p:pic>
        <p:nvPicPr>
          <p:cNvPr id="3" name="Picture 2" descr="A gold key on a black background&#10;&#10;AI-generated content may be incorrect.">
            <a:extLst>
              <a:ext uri="{FF2B5EF4-FFF2-40B4-BE49-F238E27FC236}">
                <a16:creationId xmlns:a16="http://schemas.microsoft.com/office/drawing/2014/main" id="{9EF0EAE9-31C6-EE09-F9CE-2D750079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05890">
            <a:off x="-104945" y="3851672"/>
            <a:ext cx="2990386" cy="20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0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9161</TotalTime>
  <Words>1024</Words>
  <Application>Microsoft Office PowerPoint</Application>
  <PresentationFormat>Widescreen</PresentationFormat>
  <Paragraphs>125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7</cp:revision>
  <dcterms:created xsi:type="dcterms:W3CDTF">2025-08-11T14:07:39Z</dcterms:created>
  <dcterms:modified xsi:type="dcterms:W3CDTF">2025-08-27T14:41:30Z</dcterms:modified>
</cp:coreProperties>
</file>