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9" r:id="rId5"/>
    <p:sldId id="296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3D32"/>
    <a:srgbClr val="785238"/>
    <a:srgbClr val="274F3F"/>
    <a:srgbClr val="326648"/>
    <a:srgbClr val="388049"/>
    <a:srgbClr val="2A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77966-D193-46CA-A6FF-E31CBAA2E8AA}" v="574" dt="2025-08-14T16:26:58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70" d="100"/>
          <a:sy n="70" d="100"/>
        </p:scale>
        <p:origin x="27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6AA77966-D193-46CA-A6FF-E31CBAA2E8AA}"/>
    <pc:docChg chg="undo custSel addSld delSld modSld sldOrd">
      <pc:chgData name="Michael Hill" userId="41dba03d-e58d-4389-9894-554c10310ba4" providerId="ADAL" clId="{6AA77966-D193-46CA-A6FF-E31CBAA2E8AA}" dt="2025-08-15T17:20:10.434" v="3800" actId="20577"/>
      <pc:docMkLst>
        <pc:docMk/>
      </pc:docMkLst>
      <pc:sldChg chg="modSp mod modAnim">
        <pc:chgData name="Michael Hill" userId="41dba03d-e58d-4389-9894-554c10310ba4" providerId="ADAL" clId="{6AA77966-D193-46CA-A6FF-E31CBAA2E8AA}" dt="2025-08-14T14:48:53.646" v="91"/>
        <pc:sldMkLst>
          <pc:docMk/>
          <pc:sldMk cId="1878848435" sldId="256"/>
        </pc:sldMkLst>
        <pc:spChg chg="mod">
          <ac:chgData name="Michael Hill" userId="41dba03d-e58d-4389-9894-554c10310ba4" providerId="ADAL" clId="{6AA77966-D193-46CA-A6FF-E31CBAA2E8AA}" dt="2025-08-14T14:44:44.843" v="45" actId="207"/>
          <ac:spMkLst>
            <pc:docMk/>
            <pc:sldMk cId="1878848435" sldId="256"/>
            <ac:spMk id="4" creationId="{E2B883CE-936E-CB73-2B3E-56A618536A26}"/>
          </ac:spMkLst>
        </pc:spChg>
        <pc:spChg chg="mod">
          <ac:chgData name="Michael Hill" userId="41dba03d-e58d-4389-9894-554c10310ba4" providerId="ADAL" clId="{6AA77966-D193-46CA-A6FF-E31CBAA2E8AA}" dt="2025-08-14T14:44:47.229" v="46" actId="207"/>
          <ac:spMkLst>
            <pc:docMk/>
            <pc:sldMk cId="1878848435" sldId="256"/>
            <ac:spMk id="5" creationId="{18C18ECD-1A29-4735-FBF9-2230E3FED94F}"/>
          </ac:spMkLst>
        </pc:spChg>
        <pc:spChg chg="mod">
          <ac:chgData name="Michael Hill" userId="41dba03d-e58d-4389-9894-554c10310ba4" providerId="ADAL" clId="{6AA77966-D193-46CA-A6FF-E31CBAA2E8AA}" dt="2025-08-14T14:44:49.854" v="47" actId="207"/>
          <ac:spMkLst>
            <pc:docMk/>
            <pc:sldMk cId="1878848435" sldId="256"/>
            <ac:spMk id="6" creationId="{945BB639-AC69-FE40-4352-5D3077A94591}"/>
          </ac:spMkLst>
        </pc:spChg>
        <pc:spChg chg="mod">
          <ac:chgData name="Michael Hill" userId="41dba03d-e58d-4389-9894-554c10310ba4" providerId="ADAL" clId="{6AA77966-D193-46CA-A6FF-E31CBAA2E8AA}" dt="2025-08-14T14:45:01.166" v="49" actId="692"/>
          <ac:spMkLst>
            <pc:docMk/>
            <pc:sldMk cId="1878848435" sldId="256"/>
            <ac:spMk id="7" creationId="{9BBF4B62-D7BF-1C6A-40E3-7B807FA87977}"/>
          </ac:spMkLst>
        </pc:spChg>
      </pc:sldChg>
      <pc:sldChg chg="modSp mod setBg modAnim">
        <pc:chgData name="Michael Hill" userId="41dba03d-e58d-4389-9894-554c10310ba4" providerId="ADAL" clId="{6AA77966-D193-46CA-A6FF-E31CBAA2E8AA}" dt="2025-08-14T14:48:56.516" v="92"/>
        <pc:sldMkLst>
          <pc:docMk/>
          <pc:sldMk cId="854122100" sldId="257"/>
        </pc:sldMkLst>
        <pc:spChg chg="mod">
          <ac:chgData name="Michael Hill" userId="41dba03d-e58d-4389-9894-554c10310ba4" providerId="ADAL" clId="{6AA77966-D193-46CA-A6FF-E31CBAA2E8AA}" dt="2025-08-14T14:45:25.928" v="51" actId="207"/>
          <ac:spMkLst>
            <pc:docMk/>
            <pc:sldMk cId="854122100" sldId="257"/>
            <ac:spMk id="5" creationId="{AFCD8CB0-8A02-BF4E-6CF1-A22B96E02C67}"/>
          </ac:spMkLst>
        </pc:spChg>
        <pc:spChg chg="mod">
          <ac:chgData name="Michael Hill" userId="41dba03d-e58d-4389-9894-554c10310ba4" providerId="ADAL" clId="{6AA77966-D193-46CA-A6FF-E31CBAA2E8AA}" dt="2025-08-14T14:45:30.313" v="52" actId="692"/>
          <ac:spMkLst>
            <pc:docMk/>
            <pc:sldMk cId="854122100" sldId="257"/>
            <ac:spMk id="7" creationId="{E03133FC-E875-8442-9063-C305CC0BFB20}"/>
          </ac:spMkLst>
        </pc:spChg>
        <pc:spChg chg="mod">
          <ac:chgData name="Michael Hill" userId="41dba03d-e58d-4389-9894-554c10310ba4" providerId="ADAL" clId="{6AA77966-D193-46CA-A6FF-E31CBAA2E8AA}" dt="2025-08-14T14:45:25.928" v="51" actId="207"/>
          <ac:spMkLst>
            <pc:docMk/>
            <pc:sldMk cId="854122100" sldId="257"/>
            <ac:spMk id="8" creationId="{4D7671A2-401B-58C3-4049-2F9F2E07BD91}"/>
          </ac:spMkLst>
        </pc:spChg>
        <pc:spChg chg="mod">
          <ac:chgData name="Michael Hill" userId="41dba03d-e58d-4389-9894-554c10310ba4" providerId="ADAL" clId="{6AA77966-D193-46CA-A6FF-E31CBAA2E8AA}" dt="2025-08-14T14:45:30.313" v="52" actId="692"/>
          <ac:spMkLst>
            <pc:docMk/>
            <pc:sldMk cId="854122100" sldId="257"/>
            <ac:spMk id="9" creationId="{39CF6B3F-1F6D-7800-03EB-3D197914A30A}"/>
          </ac:spMkLst>
        </pc:spChg>
        <pc:spChg chg="mod">
          <ac:chgData name="Michael Hill" userId="41dba03d-e58d-4389-9894-554c10310ba4" providerId="ADAL" clId="{6AA77966-D193-46CA-A6FF-E31CBAA2E8AA}" dt="2025-08-14T14:47:41.521" v="80" actId="207"/>
          <ac:spMkLst>
            <pc:docMk/>
            <pc:sldMk cId="854122100" sldId="257"/>
            <ac:spMk id="10" creationId="{22468F18-96E8-0BDE-DEDF-19E7735BE1E6}"/>
          </ac:spMkLst>
        </pc:spChg>
        <pc:spChg chg="mod">
          <ac:chgData name="Michael Hill" userId="41dba03d-e58d-4389-9894-554c10310ba4" providerId="ADAL" clId="{6AA77966-D193-46CA-A6FF-E31CBAA2E8AA}" dt="2025-08-14T14:45:25.928" v="51" actId="207"/>
          <ac:spMkLst>
            <pc:docMk/>
            <pc:sldMk cId="854122100" sldId="257"/>
            <ac:spMk id="11" creationId="{B2D4645F-350F-77B1-036C-D01223EB808D}"/>
          </ac:spMkLst>
        </pc:spChg>
        <pc:spChg chg="mod">
          <ac:chgData name="Michael Hill" userId="41dba03d-e58d-4389-9894-554c10310ba4" providerId="ADAL" clId="{6AA77966-D193-46CA-A6FF-E31CBAA2E8AA}" dt="2025-08-14T14:45:30.313" v="52" actId="692"/>
          <ac:spMkLst>
            <pc:docMk/>
            <pc:sldMk cId="854122100" sldId="257"/>
            <ac:spMk id="12" creationId="{86893419-8B7B-38C3-2D89-D4BB95E0AB27}"/>
          </ac:spMkLst>
        </pc:spChg>
      </pc:sldChg>
      <pc:sldChg chg="modSp mod setBg modAnim modShow">
        <pc:chgData name="Michael Hill" userId="41dba03d-e58d-4389-9894-554c10310ba4" providerId="ADAL" clId="{6AA77966-D193-46CA-A6FF-E31CBAA2E8AA}" dt="2025-08-14T14:49:07.120" v="96"/>
        <pc:sldMkLst>
          <pc:docMk/>
          <pc:sldMk cId="1910594286" sldId="258"/>
        </pc:sldMkLst>
        <pc:spChg chg="mod">
          <ac:chgData name="Michael Hill" userId="41dba03d-e58d-4389-9894-554c10310ba4" providerId="ADAL" clId="{6AA77966-D193-46CA-A6FF-E31CBAA2E8AA}" dt="2025-08-14T14:45:52.691" v="57" actId="207"/>
          <ac:spMkLst>
            <pc:docMk/>
            <pc:sldMk cId="1910594286" sldId="258"/>
            <ac:spMk id="5" creationId="{3050233D-41DE-6588-7EB0-97A3A19FFCB8}"/>
          </ac:spMkLst>
        </pc:spChg>
        <pc:spChg chg="mod">
          <ac:chgData name="Michael Hill" userId="41dba03d-e58d-4389-9894-554c10310ba4" providerId="ADAL" clId="{6AA77966-D193-46CA-A6FF-E31CBAA2E8AA}" dt="2025-08-14T14:45:58.522" v="58" actId="692"/>
          <ac:spMkLst>
            <pc:docMk/>
            <pc:sldMk cId="1910594286" sldId="258"/>
            <ac:spMk id="7" creationId="{A3C7B8BA-8B31-7B2C-E2AB-60712C1F61E8}"/>
          </ac:spMkLst>
        </pc:spChg>
        <pc:spChg chg="mod">
          <ac:chgData name="Michael Hill" userId="41dba03d-e58d-4389-9894-554c10310ba4" providerId="ADAL" clId="{6AA77966-D193-46CA-A6FF-E31CBAA2E8AA}" dt="2025-08-14T14:46:22.315" v="69" actId="20577"/>
          <ac:spMkLst>
            <pc:docMk/>
            <pc:sldMk cId="1910594286" sldId="258"/>
            <ac:spMk id="8" creationId="{9D3B4A7A-A70B-0C4A-C7FF-462ADF36D440}"/>
          </ac:spMkLst>
        </pc:spChg>
        <pc:spChg chg="mod">
          <ac:chgData name="Michael Hill" userId="41dba03d-e58d-4389-9894-554c10310ba4" providerId="ADAL" clId="{6AA77966-D193-46CA-A6FF-E31CBAA2E8AA}" dt="2025-08-14T14:45:58.522" v="58" actId="692"/>
          <ac:spMkLst>
            <pc:docMk/>
            <pc:sldMk cId="1910594286" sldId="258"/>
            <ac:spMk id="9" creationId="{6ADCA5AE-052C-5076-411F-06E5A022CDA7}"/>
          </ac:spMkLst>
        </pc:spChg>
        <pc:spChg chg="mod">
          <ac:chgData name="Michael Hill" userId="41dba03d-e58d-4389-9894-554c10310ba4" providerId="ADAL" clId="{6AA77966-D193-46CA-A6FF-E31CBAA2E8AA}" dt="2025-08-14T14:45:58.522" v="58" actId="692"/>
          <ac:spMkLst>
            <pc:docMk/>
            <pc:sldMk cId="1910594286" sldId="258"/>
            <ac:spMk id="21" creationId="{CA8483F3-9D91-69C6-DAE4-E819F0292C96}"/>
          </ac:spMkLst>
        </pc:spChg>
        <pc:picChg chg="mod">
          <ac:chgData name="Michael Hill" userId="41dba03d-e58d-4389-9894-554c10310ba4" providerId="ADAL" clId="{6AA77966-D193-46CA-A6FF-E31CBAA2E8AA}" dt="2025-08-14T14:46:05.612" v="59"/>
          <ac:picMkLst>
            <pc:docMk/>
            <pc:sldMk cId="1910594286" sldId="258"/>
            <ac:picMk id="15" creationId="{0572BAA1-AB30-2A31-99DA-E2636EF78735}"/>
          </ac:picMkLst>
        </pc:picChg>
        <pc:picChg chg="mod">
          <ac:chgData name="Michael Hill" userId="41dba03d-e58d-4389-9894-554c10310ba4" providerId="ADAL" clId="{6AA77966-D193-46CA-A6FF-E31CBAA2E8AA}" dt="2025-08-14T14:46:05.612" v="59"/>
          <ac:picMkLst>
            <pc:docMk/>
            <pc:sldMk cId="1910594286" sldId="258"/>
            <ac:picMk id="17" creationId="{F9670370-72F4-78E6-7DE3-64A5614A0062}"/>
          </ac:picMkLst>
        </pc:picChg>
        <pc:picChg chg="mod">
          <ac:chgData name="Michael Hill" userId="41dba03d-e58d-4389-9894-554c10310ba4" providerId="ADAL" clId="{6AA77966-D193-46CA-A6FF-E31CBAA2E8AA}" dt="2025-08-14T14:46:05.612" v="59"/>
          <ac:picMkLst>
            <pc:docMk/>
            <pc:sldMk cId="1910594286" sldId="258"/>
            <ac:picMk id="18" creationId="{21F28121-5FF8-B768-E483-38897AA8B765}"/>
          </ac:picMkLst>
        </pc:picChg>
        <pc:picChg chg="mod">
          <ac:chgData name="Michael Hill" userId="41dba03d-e58d-4389-9894-554c10310ba4" providerId="ADAL" clId="{6AA77966-D193-46CA-A6FF-E31CBAA2E8AA}" dt="2025-08-14T14:46:05.612" v="59"/>
          <ac:picMkLst>
            <pc:docMk/>
            <pc:sldMk cId="1910594286" sldId="258"/>
            <ac:picMk id="19" creationId="{59044FD4-E5CB-7F72-D4E0-B3FF57F10D64}"/>
          </ac:picMkLst>
        </pc:picChg>
        <pc:picChg chg="mod">
          <ac:chgData name="Michael Hill" userId="41dba03d-e58d-4389-9894-554c10310ba4" providerId="ADAL" clId="{6AA77966-D193-46CA-A6FF-E31CBAA2E8AA}" dt="2025-08-14T14:46:05.612" v="59"/>
          <ac:picMkLst>
            <pc:docMk/>
            <pc:sldMk cId="1910594286" sldId="258"/>
            <ac:picMk id="20" creationId="{9103A45C-BE5A-478E-4718-72C97F147BDD}"/>
          </ac:picMkLst>
        </pc:picChg>
      </pc:sldChg>
      <pc:sldChg chg="modSp del mod setBg modAnim">
        <pc:chgData name="Michael Hill" userId="41dba03d-e58d-4389-9894-554c10310ba4" providerId="ADAL" clId="{6AA77966-D193-46CA-A6FF-E31CBAA2E8AA}" dt="2025-08-14T16:26:56.515" v="2995" actId="47"/>
        <pc:sldMkLst>
          <pc:docMk/>
          <pc:sldMk cId="3307172092" sldId="261"/>
        </pc:sldMkLst>
        <pc:spChg chg="mod">
          <ac:chgData name="Michael Hill" userId="41dba03d-e58d-4389-9894-554c10310ba4" providerId="ADAL" clId="{6AA77966-D193-46CA-A6FF-E31CBAA2E8AA}" dt="2025-08-14T14:46:53.667" v="76" actId="207"/>
          <ac:spMkLst>
            <pc:docMk/>
            <pc:sldMk cId="3307172092" sldId="261"/>
            <ac:spMk id="5" creationId="{403C02FC-7E07-3A7E-6B2B-FD078F0B388B}"/>
          </ac:spMkLst>
        </pc:spChg>
        <pc:spChg chg="mod">
          <ac:chgData name="Michael Hill" userId="41dba03d-e58d-4389-9894-554c10310ba4" providerId="ADAL" clId="{6AA77966-D193-46CA-A6FF-E31CBAA2E8AA}" dt="2025-08-14T14:47:04.001" v="79" actId="692"/>
          <ac:spMkLst>
            <pc:docMk/>
            <pc:sldMk cId="3307172092" sldId="261"/>
            <ac:spMk id="7" creationId="{8A70EB3C-7074-C649-E10E-F6D225ED0987}"/>
          </ac:spMkLst>
        </pc:spChg>
        <pc:spChg chg="mod">
          <ac:chgData name="Michael Hill" userId="41dba03d-e58d-4389-9894-554c10310ba4" providerId="ADAL" clId="{6AA77966-D193-46CA-A6FF-E31CBAA2E8AA}" dt="2025-08-14T14:47:59.281" v="84" actId="207"/>
          <ac:spMkLst>
            <pc:docMk/>
            <pc:sldMk cId="3307172092" sldId="261"/>
            <ac:spMk id="8" creationId="{376C31C9-62DC-3675-D099-2F45431523AD}"/>
          </ac:spMkLst>
        </pc:spChg>
        <pc:spChg chg="mod">
          <ac:chgData name="Michael Hill" userId="41dba03d-e58d-4389-9894-554c10310ba4" providerId="ADAL" clId="{6AA77966-D193-46CA-A6FF-E31CBAA2E8AA}" dt="2025-08-14T14:47:04.001" v="79" actId="692"/>
          <ac:spMkLst>
            <pc:docMk/>
            <pc:sldMk cId="3307172092" sldId="261"/>
            <ac:spMk id="9" creationId="{20C1AA49-2B88-3995-C07D-E9ED1874AD8F}"/>
          </ac:spMkLst>
        </pc:spChg>
        <pc:spChg chg="mod">
          <ac:chgData name="Michael Hill" userId="41dba03d-e58d-4389-9894-554c10310ba4" providerId="ADAL" clId="{6AA77966-D193-46CA-A6FF-E31CBAA2E8AA}" dt="2025-08-14T14:46:59.096" v="78" actId="692"/>
          <ac:spMkLst>
            <pc:docMk/>
            <pc:sldMk cId="3307172092" sldId="261"/>
            <ac:spMk id="11" creationId="{7B456498-B9E2-4B79-A91D-F6C15F0622FF}"/>
          </ac:spMkLst>
        </pc:spChg>
        <pc:spChg chg="mod">
          <ac:chgData name="Michael Hill" userId="41dba03d-e58d-4389-9894-554c10310ba4" providerId="ADAL" clId="{6AA77966-D193-46CA-A6FF-E31CBAA2E8AA}" dt="2025-08-14T14:47:04.001" v="79" actId="692"/>
          <ac:spMkLst>
            <pc:docMk/>
            <pc:sldMk cId="3307172092" sldId="261"/>
            <ac:spMk id="12" creationId="{FEC97D9B-BE6D-4324-3769-54ADF5CA3B3F}"/>
          </ac:spMkLst>
        </pc:spChg>
      </pc:sldChg>
      <pc:sldChg chg="modSp mod setBg modAnim modShow">
        <pc:chgData name="Michael Hill" userId="41dba03d-e58d-4389-9894-554c10310ba4" providerId="ADAL" clId="{6AA77966-D193-46CA-A6FF-E31CBAA2E8AA}" dt="2025-08-14T16:27:01.790" v="2997" actId="729"/>
        <pc:sldMkLst>
          <pc:docMk/>
          <pc:sldMk cId="510623671" sldId="276"/>
        </pc:sldMkLst>
        <pc:spChg chg="mod">
          <ac:chgData name="Michael Hill" userId="41dba03d-e58d-4389-9894-554c10310ba4" providerId="ADAL" clId="{6AA77966-D193-46CA-A6FF-E31CBAA2E8AA}" dt="2025-08-14T14:48:14.132" v="86" actId="207"/>
          <ac:spMkLst>
            <pc:docMk/>
            <pc:sldMk cId="510623671" sldId="276"/>
            <ac:spMk id="5" creationId="{7A51E191-FB80-DD01-12DA-A63D6699BDF7}"/>
          </ac:spMkLst>
        </pc:spChg>
        <pc:spChg chg="mod">
          <ac:chgData name="Michael Hill" userId="41dba03d-e58d-4389-9894-554c10310ba4" providerId="ADAL" clId="{6AA77966-D193-46CA-A6FF-E31CBAA2E8AA}" dt="2025-08-14T14:48:28.277" v="90" actId="1076"/>
          <ac:spMkLst>
            <pc:docMk/>
            <pc:sldMk cId="510623671" sldId="276"/>
            <ac:spMk id="7" creationId="{73B445EE-DFCD-15A2-8253-548969370912}"/>
          </ac:spMkLst>
        </pc:spChg>
        <pc:spChg chg="mod">
          <ac:chgData name="Michael Hill" userId="41dba03d-e58d-4389-9894-554c10310ba4" providerId="ADAL" clId="{6AA77966-D193-46CA-A6FF-E31CBAA2E8AA}" dt="2025-08-14T16:26:58.174" v="2996" actId="20577"/>
          <ac:spMkLst>
            <pc:docMk/>
            <pc:sldMk cId="510623671" sldId="276"/>
            <ac:spMk id="8" creationId="{0D1FA388-F44C-0D62-E127-5DAA237B2FBA}"/>
          </ac:spMkLst>
        </pc:spChg>
        <pc:spChg chg="mod">
          <ac:chgData name="Michael Hill" userId="41dba03d-e58d-4389-9894-554c10310ba4" providerId="ADAL" clId="{6AA77966-D193-46CA-A6FF-E31CBAA2E8AA}" dt="2025-08-14T14:48:25.810" v="89" actId="692"/>
          <ac:spMkLst>
            <pc:docMk/>
            <pc:sldMk cId="510623671" sldId="276"/>
            <ac:spMk id="9" creationId="{F493F1B6-8034-6006-77FD-6E60A6700CC2}"/>
          </ac:spMkLst>
        </pc:spChg>
      </pc:sldChg>
      <pc:sldChg chg="del">
        <pc:chgData name="Michael Hill" userId="41dba03d-e58d-4389-9894-554c10310ba4" providerId="ADAL" clId="{6AA77966-D193-46CA-A6FF-E31CBAA2E8AA}" dt="2025-08-14T14:48:07.316" v="85" actId="47"/>
        <pc:sldMkLst>
          <pc:docMk/>
          <pc:sldMk cId="1427619156" sldId="277"/>
        </pc:sldMkLst>
      </pc:sldChg>
      <pc:sldChg chg="del">
        <pc:chgData name="Michael Hill" userId="41dba03d-e58d-4389-9894-554c10310ba4" providerId="ADAL" clId="{6AA77966-D193-46CA-A6FF-E31CBAA2E8AA}" dt="2025-08-14T14:46:12.098" v="61" actId="47"/>
        <pc:sldMkLst>
          <pc:docMk/>
          <pc:sldMk cId="2098128014" sldId="287"/>
        </pc:sldMkLst>
      </pc:sldChg>
      <pc:sldChg chg="del">
        <pc:chgData name="Michael Hill" userId="41dba03d-e58d-4389-9894-554c10310ba4" providerId="ADAL" clId="{6AA77966-D193-46CA-A6FF-E31CBAA2E8AA}" dt="2025-08-14T14:48:07.316" v="85" actId="47"/>
        <pc:sldMkLst>
          <pc:docMk/>
          <pc:sldMk cId="3906770352" sldId="288"/>
        </pc:sldMkLst>
      </pc:sldChg>
      <pc:sldChg chg="del">
        <pc:chgData name="Michael Hill" userId="41dba03d-e58d-4389-9894-554c10310ba4" providerId="ADAL" clId="{6AA77966-D193-46CA-A6FF-E31CBAA2E8AA}" dt="2025-08-14T14:48:07.316" v="85" actId="47"/>
        <pc:sldMkLst>
          <pc:docMk/>
          <pc:sldMk cId="2527467720" sldId="291"/>
        </pc:sldMkLst>
      </pc:sldChg>
      <pc:sldChg chg="modSp mod setBg modAnim">
        <pc:chgData name="Michael Hill" userId="41dba03d-e58d-4389-9894-554c10310ba4" providerId="ADAL" clId="{6AA77966-D193-46CA-A6FF-E31CBAA2E8AA}" dt="2025-08-14T14:54:33.841" v="614" actId="20577"/>
        <pc:sldMkLst>
          <pc:docMk/>
          <pc:sldMk cId="1115561923" sldId="296"/>
        </pc:sldMkLst>
        <pc:spChg chg="mod">
          <ac:chgData name="Michael Hill" userId="41dba03d-e58d-4389-9894-554c10310ba4" providerId="ADAL" clId="{6AA77966-D193-46CA-A6FF-E31CBAA2E8AA}" dt="2025-08-14T14:51:02.443" v="112" actId="14100"/>
          <ac:spMkLst>
            <pc:docMk/>
            <pc:sldMk cId="1115561923" sldId="296"/>
            <ac:spMk id="5" creationId="{E7C36B6E-C7A9-A4FD-E620-C5311C6F21D8}"/>
          </ac:spMkLst>
        </pc:spChg>
        <pc:spChg chg="mod">
          <ac:chgData name="Michael Hill" userId="41dba03d-e58d-4389-9894-554c10310ba4" providerId="ADAL" clId="{6AA77966-D193-46CA-A6FF-E31CBAA2E8AA}" dt="2025-08-14T14:46:44.275" v="74" actId="1076"/>
          <ac:spMkLst>
            <pc:docMk/>
            <pc:sldMk cId="1115561923" sldId="296"/>
            <ac:spMk id="7" creationId="{F24A61FE-A1E9-AEF2-D7AC-28367819945B}"/>
          </ac:spMkLst>
        </pc:spChg>
        <pc:spChg chg="mod">
          <ac:chgData name="Michael Hill" userId="41dba03d-e58d-4389-9894-554c10310ba4" providerId="ADAL" clId="{6AA77966-D193-46CA-A6FF-E31CBAA2E8AA}" dt="2025-08-14T14:54:33.841" v="614" actId="20577"/>
          <ac:spMkLst>
            <pc:docMk/>
            <pc:sldMk cId="1115561923" sldId="296"/>
            <ac:spMk id="8" creationId="{F5B9035B-30AE-5146-EAAA-4FE8A28402EB}"/>
          </ac:spMkLst>
        </pc:spChg>
        <pc:spChg chg="mod">
          <ac:chgData name="Michael Hill" userId="41dba03d-e58d-4389-9894-554c10310ba4" providerId="ADAL" clId="{6AA77966-D193-46CA-A6FF-E31CBAA2E8AA}" dt="2025-08-14T14:46:41.203" v="73" actId="692"/>
          <ac:spMkLst>
            <pc:docMk/>
            <pc:sldMk cId="1115561923" sldId="296"/>
            <ac:spMk id="9" creationId="{751C739A-521C-76C8-DA94-DCB8AC8A3343}"/>
          </ac:spMkLst>
        </pc:spChg>
      </pc:sldChg>
      <pc:sldChg chg="del">
        <pc:chgData name="Michael Hill" userId="41dba03d-e58d-4389-9894-554c10310ba4" providerId="ADAL" clId="{6AA77966-D193-46CA-A6FF-E31CBAA2E8AA}" dt="2025-08-14T14:46:49.010" v="75" actId="47"/>
        <pc:sldMkLst>
          <pc:docMk/>
          <pc:sldMk cId="2900713034" sldId="297"/>
        </pc:sldMkLst>
      </pc:sldChg>
      <pc:sldChg chg="del">
        <pc:chgData name="Michael Hill" userId="41dba03d-e58d-4389-9894-554c10310ba4" providerId="ADAL" clId="{6AA77966-D193-46CA-A6FF-E31CBAA2E8AA}" dt="2025-08-14T14:46:49.010" v="75" actId="47"/>
        <pc:sldMkLst>
          <pc:docMk/>
          <pc:sldMk cId="4285025105" sldId="298"/>
        </pc:sldMkLst>
      </pc:sldChg>
      <pc:sldChg chg="del">
        <pc:chgData name="Michael Hill" userId="41dba03d-e58d-4389-9894-554c10310ba4" providerId="ADAL" clId="{6AA77966-D193-46CA-A6FF-E31CBAA2E8AA}" dt="2025-08-14T14:48:07.316" v="85" actId="47"/>
        <pc:sldMkLst>
          <pc:docMk/>
          <pc:sldMk cId="1414907375" sldId="299"/>
        </pc:sldMkLst>
      </pc:sldChg>
      <pc:sldChg chg="del">
        <pc:chgData name="Michael Hill" userId="41dba03d-e58d-4389-9894-554c10310ba4" providerId="ADAL" clId="{6AA77966-D193-46CA-A6FF-E31CBAA2E8AA}" dt="2025-08-14T14:48:07.316" v="85" actId="47"/>
        <pc:sldMkLst>
          <pc:docMk/>
          <pc:sldMk cId="3717844468" sldId="300"/>
        </pc:sldMkLst>
      </pc:sldChg>
      <pc:sldChg chg="del">
        <pc:chgData name="Michael Hill" userId="41dba03d-e58d-4389-9894-554c10310ba4" providerId="ADAL" clId="{6AA77966-D193-46CA-A6FF-E31CBAA2E8AA}" dt="2025-08-14T14:48:07.316" v="85" actId="47"/>
        <pc:sldMkLst>
          <pc:docMk/>
          <pc:sldMk cId="149963755" sldId="301"/>
        </pc:sldMkLst>
      </pc:sldChg>
      <pc:sldChg chg="del">
        <pc:chgData name="Michael Hill" userId="41dba03d-e58d-4389-9894-554c10310ba4" providerId="ADAL" clId="{6AA77966-D193-46CA-A6FF-E31CBAA2E8AA}" dt="2025-08-14T14:48:07.316" v="85" actId="47"/>
        <pc:sldMkLst>
          <pc:docMk/>
          <pc:sldMk cId="224491146" sldId="302"/>
        </pc:sldMkLst>
      </pc:sldChg>
      <pc:sldChg chg="del">
        <pc:chgData name="Michael Hill" userId="41dba03d-e58d-4389-9894-554c10310ba4" providerId="ADAL" clId="{6AA77966-D193-46CA-A6FF-E31CBAA2E8AA}" dt="2025-08-14T14:48:07.316" v="85" actId="47"/>
        <pc:sldMkLst>
          <pc:docMk/>
          <pc:sldMk cId="706074467" sldId="303"/>
        </pc:sldMkLst>
      </pc:sldChg>
      <pc:sldChg chg="del">
        <pc:chgData name="Michael Hill" userId="41dba03d-e58d-4389-9894-554c10310ba4" providerId="ADAL" clId="{6AA77966-D193-46CA-A6FF-E31CBAA2E8AA}" dt="2025-08-14T14:48:07.316" v="85" actId="47"/>
        <pc:sldMkLst>
          <pc:docMk/>
          <pc:sldMk cId="2096883273" sldId="304"/>
        </pc:sldMkLst>
      </pc:sldChg>
      <pc:sldChg chg="del">
        <pc:chgData name="Michael Hill" userId="41dba03d-e58d-4389-9894-554c10310ba4" providerId="ADAL" clId="{6AA77966-D193-46CA-A6FF-E31CBAA2E8AA}" dt="2025-08-14T14:48:07.316" v="85" actId="47"/>
        <pc:sldMkLst>
          <pc:docMk/>
          <pc:sldMk cId="1945025085" sldId="305"/>
        </pc:sldMkLst>
      </pc:sldChg>
      <pc:sldChg chg="del">
        <pc:chgData name="Michael Hill" userId="41dba03d-e58d-4389-9894-554c10310ba4" providerId="ADAL" clId="{6AA77966-D193-46CA-A6FF-E31CBAA2E8AA}" dt="2025-08-14T14:48:07.316" v="85" actId="47"/>
        <pc:sldMkLst>
          <pc:docMk/>
          <pc:sldMk cId="313228135" sldId="306"/>
        </pc:sldMkLst>
      </pc:sldChg>
      <pc:sldChg chg="del">
        <pc:chgData name="Michael Hill" userId="41dba03d-e58d-4389-9894-554c10310ba4" providerId="ADAL" clId="{6AA77966-D193-46CA-A6FF-E31CBAA2E8AA}" dt="2025-08-14T14:48:07.316" v="85" actId="47"/>
        <pc:sldMkLst>
          <pc:docMk/>
          <pc:sldMk cId="3287027483" sldId="307"/>
        </pc:sldMkLst>
      </pc:sldChg>
      <pc:sldChg chg="del">
        <pc:chgData name="Michael Hill" userId="41dba03d-e58d-4389-9894-554c10310ba4" providerId="ADAL" clId="{6AA77966-D193-46CA-A6FF-E31CBAA2E8AA}" dt="2025-08-14T14:48:07.316" v="85" actId="47"/>
        <pc:sldMkLst>
          <pc:docMk/>
          <pc:sldMk cId="2060426578" sldId="308"/>
        </pc:sldMkLst>
      </pc:sldChg>
      <pc:sldChg chg="modSp add mod modAnim modShow">
        <pc:chgData name="Michael Hill" userId="41dba03d-e58d-4389-9894-554c10310ba4" providerId="ADAL" clId="{6AA77966-D193-46CA-A6FF-E31CBAA2E8AA}" dt="2025-08-14T14:49:09.702" v="97"/>
        <pc:sldMkLst>
          <pc:docMk/>
          <pc:sldMk cId="3412771528" sldId="309"/>
        </pc:sldMkLst>
        <pc:spChg chg="mod">
          <ac:chgData name="Michael Hill" userId="41dba03d-e58d-4389-9894-554c10310ba4" providerId="ADAL" clId="{6AA77966-D193-46CA-A6FF-E31CBAA2E8AA}" dt="2025-08-14T14:46:18.011" v="67" actId="20577"/>
          <ac:spMkLst>
            <pc:docMk/>
            <pc:sldMk cId="3412771528" sldId="309"/>
            <ac:spMk id="5" creationId="{A9449787-6ED2-84FB-10B2-2585FA42921F}"/>
          </ac:spMkLst>
        </pc:spChg>
        <pc:spChg chg="mod">
          <ac:chgData name="Michael Hill" userId="41dba03d-e58d-4389-9894-554c10310ba4" providerId="ADAL" clId="{6AA77966-D193-46CA-A6FF-E31CBAA2E8AA}" dt="2025-08-14T14:46:19.928" v="68" actId="20577"/>
          <ac:spMkLst>
            <pc:docMk/>
            <pc:sldMk cId="3412771528" sldId="309"/>
            <ac:spMk id="8" creationId="{2982D69B-5E0C-ABCE-7B25-92F0C2847CE9}"/>
          </ac:spMkLst>
        </pc:spChg>
      </pc:sldChg>
      <pc:sldChg chg="modSp add mod">
        <pc:chgData name="Michael Hill" userId="41dba03d-e58d-4389-9894-554c10310ba4" providerId="ADAL" clId="{6AA77966-D193-46CA-A6FF-E31CBAA2E8AA}" dt="2025-08-14T15:00:53.247" v="1163" actId="20577"/>
        <pc:sldMkLst>
          <pc:docMk/>
          <pc:sldMk cId="1252509168" sldId="310"/>
        </pc:sldMkLst>
        <pc:spChg chg="mod">
          <ac:chgData name="Michael Hill" userId="41dba03d-e58d-4389-9894-554c10310ba4" providerId="ADAL" clId="{6AA77966-D193-46CA-A6FF-E31CBAA2E8AA}" dt="2025-08-14T14:54:45.357" v="623" actId="20577"/>
          <ac:spMkLst>
            <pc:docMk/>
            <pc:sldMk cId="1252509168" sldId="310"/>
            <ac:spMk id="5" creationId="{15907E37-151A-274F-CC12-A8B9249D90EE}"/>
          </ac:spMkLst>
        </pc:spChg>
        <pc:spChg chg="mod">
          <ac:chgData name="Michael Hill" userId="41dba03d-e58d-4389-9894-554c10310ba4" providerId="ADAL" clId="{6AA77966-D193-46CA-A6FF-E31CBAA2E8AA}" dt="2025-08-14T15:00:53.247" v="1163" actId="20577"/>
          <ac:spMkLst>
            <pc:docMk/>
            <pc:sldMk cId="1252509168" sldId="310"/>
            <ac:spMk id="8" creationId="{4BBEBABC-01DD-AB36-AC4D-FD2BA184071C}"/>
          </ac:spMkLst>
        </pc:spChg>
      </pc:sldChg>
      <pc:sldChg chg="modSp add mod">
        <pc:chgData name="Michael Hill" userId="41dba03d-e58d-4389-9894-554c10310ba4" providerId="ADAL" clId="{6AA77966-D193-46CA-A6FF-E31CBAA2E8AA}" dt="2025-08-14T16:00:36.481" v="1706" actId="20577"/>
        <pc:sldMkLst>
          <pc:docMk/>
          <pc:sldMk cId="650094492" sldId="311"/>
        </pc:sldMkLst>
        <pc:spChg chg="mod">
          <ac:chgData name="Michael Hill" userId="41dba03d-e58d-4389-9894-554c10310ba4" providerId="ADAL" clId="{6AA77966-D193-46CA-A6FF-E31CBAA2E8AA}" dt="2025-08-14T15:56:54.148" v="1187" actId="14100"/>
          <ac:spMkLst>
            <pc:docMk/>
            <pc:sldMk cId="650094492" sldId="311"/>
            <ac:spMk id="5" creationId="{99D77B92-A52F-1FDD-B8F9-E6138C7B1792}"/>
          </ac:spMkLst>
        </pc:spChg>
        <pc:spChg chg="mod">
          <ac:chgData name="Michael Hill" userId="41dba03d-e58d-4389-9894-554c10310ba4" providerId="ADAL" clId="{6AA77966-D193-46CA-A6FF-E31CBAA2E8AA}" dt="2025-08-14T16:00:36.481" v="1706" actId="20577"/>
          <ac:spMkLst>
            <pc:docMk/>
            <pc:sldMk cId="650094492" sldId="311"/>
            <ac:spMk id="8" creationId="{C0D792E9-504B-3BC6-4319-BC896A24E427}"/>
          </ac:spMkLst>
        </pc:spChg>
      </pc:sldChg>
      <pc:sldChg chg="addSp modSp add mod">
        <pc:chgData name="Michael Hill" userId="41dba03d-e58d-4389-9894-554c10310ba4" providerId="ADAL" clId="{6AA77966-D193-46CA-A6FF-E31CBAA2E8AA}" dt="2025-08-14T16:09:04.039" v="2152" actId="20577"/>
        <pc:sldMkLst>
          <pc:docMk/>
          <pc:sldMk cId="3843426871" sldId="312"/>
        </pc:sldMkLst>
        <pc:spChg chg="add mod">
          <ac:chgData name="Michael Hill" userId="41dba03d-e58d-4389-9894-554c10310ba4" providerId="ADAL" clId="{6AA77966-D193-46CA-A6FF-E31CBAA2E8AA}" dt="2025-08-14T16:07:08.600" v="2019" actId="1076"/>
          <ac:spMkLst>
            <pc:docMk/>
            <pc:sldMk cId="3843426871" sldId="312"/>
            <ac:spMk id="4" creationId="{01C4749D-8E43-35E5-ABAE-7F939ACD92BE}"/>
          </ac:spMkLst>
        </pc:spChg>
        <pc:spChg chg="mod">
          <ac:chgData name="Michael Hill" userId="41dba03d-e58d-4389-9894-554c10310ba4" providerId="ADAL" clId="{6AA77966-D193-46CA-A6FF-E31CBAA2E8AA}" dt="2025-08-14T16:09:04.039" v="2152" actId="20577"/>
          <ac:spMkLst>
            <pc:docMk/>
            <pc:sldMk cId="3843426871" sldId="312"/>
            <ac:spMk id="8" creationId="{3DDFC1EE-AD0B-0DF1-8454-512EE441FB95}"/>
          </ac:spMkLst>
        </pc:spChg>
        <pc:picChg chg="add mod">
          <ac:chgData name="Michael Hill" userId="41dba03d-e58d-4389-9894-554c10310ba4" providerId="ADAL" clId="{6AA77966-D193-46CA-A6FF-E31CBAA2E8AA}" dt="2025-08-14T16:05:18.689" v="1996" actId="1076"/>
          <ac:picMkLst>
            <pc:docMk/>
            <pc:sldMk cId="3843426871" sldId="312"/>
            <ac:picMk id="3" creationId="{3665B474-5A11-8546-79FD-D13249BEBE53}"/>
          </ac:picMkLst>
        </pc:picChg>
      </pc:sldChg>
      <pc:sldChg chg="delSp modSp add mod">
        <pc:chgData name="Michael Hill" userId="41dba03d-e58d-4389-9894-554c10310ba4" providerId="ADAL" clId="{6AA77966-D193-46CA-A6FF-E31CBAA2E8AA}" dt="2025-08-14T16:10:17.357" v="2337" actId="20577"/>
        <pc:sldMkLst>
          <pc:docMk/>
          <pc:sldMk cId="3958565069" sldId="313"/>
        </pc:sldMkLst>
        <pc:spChg chg="del">
          <ac:chgData name="Michael Hill" userId="41dba03d-e58d-4389-9894-554c10310ba4" providerId="ADAL" clId="{6AA77966-D193-46CA-A6FF-E31CBAA2E8AA}" dt="2025-08-14T16:09:51.423" v="2177" actId="478"/>
          <ac:spMkLst>
            <pc:docMk/>
            <pc:sldMk cId="3958565069" sldId="313"/>
            <ac:spMk id="4" creationId="{469B67F6-E0BB-4013-5921-5E4C010721C4}"/>
          </ac:spMkLst>
        </pc:spChg>
        <pc:spChg chg="mod">
          <ac:chgData name="Michael Hill" userId="41dba03d-e58d-4389-9894-554c10310ba4" providerId="ADAL" clId="{6AA77966-D193-46CA-A6FF-E31CBAA2E8AA}" dt="2025-08-14T16:10:17.357" v="2337" actId="20577"/>
          <ac:spMkLst>
            <pc:docMk/>
            <pc:sldMk cId="3958565069" sldId="313"/>
            <ac:spMk id="8" creationId="{A11937AF-01E6-2994-97D6-AF20DECDD7A5}"/>
          </ac:spMkLst>
        </pc:spChg>
        <pc:picChg chg="del">
          <ac:chgData name="Michael Hill" userId="41dba03d-e58d-4389-9894-554c10310ba4" providerId="ADAL" clId="{6AA77966-D193-46CA-A6FF-E31CBAA2E8AA}" dt="2025-08-14T16:09:48.790" v="2176" actId="478"/>
          <ac:picMkLst>
            <pc:docMk/>
            <pc:sldMk cId="3958565069" sldId="313"/>
            <ac:picMk id="3" creationId="{E9864FD8-747A-8FB7-D979-66C89E6CC5B4}"/>
          </ac:picMkLst>
        </pc:picChg>
      </pc:sldChg>
      <pc:sldChg chg="modSp add mod">
        <pc:chgData name="Michael Hill" userId="41dba03d-e58d-4389-9894-554c10310ba4" providerId="ADAL" clId="{6AA77966-D193-46CA-A6FF-E31CBAA2E8AA}" dt="2025-08-14T16:26:50.448" v="2994" actId="20577"/>
        <pc:sldMkLst>
          <pc:docMk/>
          <pc:sldMk cId="698826188" sldId="314"/>
        </pc:sldMkLst>
        <pc:spChg chg="mod">
          <ac:chgData name="Michael Hill" userId="41dba03d-e58d-4389-9894-554c10310ba4" providerId="ADAL" clId="{6AA77966-D193-46CA-A6FF-E31CBAA2E8AA}" dt="2025-08-14T16:19:55.649" v="2352" actId="14100"/>
          <ac:spMkLst>
            <pc:docMk/>
            <pc:sldMk cId="698826188" sldId="314"/>
            <ac:spMk id="5" creationId="{7C92755E-3F64-6BB0-3744-3F21825B9A6A}"/>
          </ac:spMkLst>
        </pc:spChg>
        <pc:spChg chg="mod">
          <ac:chgData name="Michael Hill" userId="41dba03d-e58d-4389-9894-554c10310ba4" providerId="ADAL" clId="{6AA77966-D193-46CA-A6FF-E31CBAA2E8AA}" dt="2025-08-14T16:26:50.448" v="2994" actId="20577"/>
          <ac:spMkLst>
            <pc:docMk/>
            <pc:sldMk cId="698826188" sldId="314"/>
            <ac:spMk id="8" creationId="{A8A69DB2-FE15-CB35-6F37-C43045889639}"/>
          </ac:spMkLst>
        </pc:spChg>
      </pc:sldChg>
      <pc:sldChg chg="modSp add mod">
        <pc:chgData name="Michael Hill" userId="41dba03d-e58d-4389-9894-554c10310ba4" providerId="ADAL" clId="{6AA77966-D193-46CA-A6FF-E31CBAA2E8AA}" dt="2025-08-15T13:59:47.567" v="3429" actId="20577"/>
        <pc:sldMkLst>
          <pc:docMk/>
          <pc:sldMk cId="169916751" sldId="315"/>
        </pc:sldMkLst>
        <pc:spChg chg="mod">
          <ac:chgData name="Michael Hill" userId="41dba03d-e58d-4389-9894-554c10310ba4" providerId="ADAL" clId="{6AA77966-D193-46CA-A6FF-E31CBAA2E8AA}" dt="2025-08-14T16:28:13.677" v="3030" actId="1076"/>
          <ac:spMkLst>
            <pc:docMk/>
            <pc:sldMk cId="169916751" sldId="315"/>
            <ac:spMk id="5" creationId="{2FB21676-EE60-524B-8FF6-8ACD4D27A852}"/>
          </ac:spMkLst>
        </pc:spChg>
        <pc:spChg chg="mod">
          <ac:chgData name="Michael Hill" userId="41dba03d-e58d-4389-9894-554c10310ba4" providerId="ADAL" clId="{6AA77966-D193-46CA-A6FF-E31CBAA2E8AA}" dt="2025-08-15T13:59:47.567" v="3429" actId="20577"/>
          <ac:spMkLst>
            <pc:docMk/>
            <pc:sldMk cId="169916751" sldId="315"/>
            <ac:spMk id="8" creationId="{AC2F2DA2-8C39-17E1-112C-4532791AC344}"/>
          </ac:spMkLst>
        </pc:spChg>
      </pc:sldChg>
      <pc:sldChg chg="addSp modSp add mod">
        <pc:chgData name="Michael Hill" userId="41dba03d-e58d-4389-9894-554c10310ba4" providerId="ADAL" clId="{6AA77966-D193-46CA-A6FF-E31CBAA2E8AA}" dt="2025-08-15T14:13:40.095" v="3442" actId="1076"/>
        <pc:sldMkLst>
          <pc:docMk/>
          <pc:sldMk cId="3125079267" sldId="316"/>
        </pc:sldMkLst>
        <pc:spChg chg="mod">
          <ac:chgData name="Michael Hill" userId="41dba03d-e58d-4389-9894-554c10310ba4" providerId="ADAL" clId="{6AA77966-D193-46CA-A6FF-E31CBAA2E8AA}" dt="2025-08-15T14:13:40.095" v="3442" actId="1076"/>
          <ac:spMkLst>
            <pc:docMk/>
            <pc:sldMk cId="3125079267" sldId="316"/>
            <ac:spMk id="7" creationId="{1E37B1BE-EEFC-84D0-2CE6-5E9251668DC2}"/>
          </ac:spMkLst>
        </pc:spChg>
        <pc:spChg chg="mod">
          <ac:chgData name="Michael Hill" userId="41dba03d-e58d-4389-9894-554c10310ba4" providerId="ADAL" clId="{6AA77966-D193-46CA-A6FF-E31CBAA2E8AA}" dt="2025-08-15T14:12:49.680" v="3438" actId="14100"/>
          <ac:spMkLst>
            <pc:docMk/>
            <pc:sldMk cId="3125079267" sldId="316"/>
            <ac:spMk id="8" creationId="{399D37E6-992D-0644-8813-30309248A67E}"/>
          </ac:spMkLst>
        </pc:spChg>
        <pc:spChg chg="mod">
          <ac:chgData name="Michael Hill" userId="41dba03d-e58d-4389-9894-554c10310ba4" providerId="ADAL" clId="{6AA77966-D193-46CA-A6FF-E31CBAA2E8AA}" dt="2025-08-15T14:13:37.767" v="3441" actId="1076"/>
          <ac:spMkLst>
            <pc:docMk/>
            <pc:sldMk cId="3125079267" sldId="316"/>
            <ac:spMk id="9" creationId="{7DC81126-B93C-C23F-429F-A213D1143F21}"/>
          </ac:spMkLst>
        </pc:spChg>
        <pc:picChg chg="add mod">
          <ac:chgData name="Michael Hill" userId="41dba03d-e58d-4389-9894-554c10310ba4" providerId="ADAL" clId="{6AA77966-D193-46CA-A6FF-E31CBAA2E8AA}" dt="2025-08-15T14:13:26.015" v="3439" actId="688"/>
          <ac:picMkLst>
            <pc:docMk/>
            <pc:sldMk cId="3125079267" sldId="316"/>
            <ac:picMk id="3" creationId="{17F5222E-7553-2AEF-792C-8F7FECB99B2B}"/>
          </ac:picMkLst>
        </pc:picChg>
      </pc:sldChg>
      <pc:sldChg chg="modSp add mod ord">
        <pc:chgData name="Michael Hill" userId="41dba03d-e58d-4389-9894-554c10310ba4" providerId="ADAL" clId="{6AA77966-D193-46CA-A6FF-E31CBAA2E8AA}" dt="2025-08-15T17:20:10.434" v="3800" actId="20577"/>
        <pc:sldMkLst>
          <pc:docMk/>
          <pc:sldMk cId="1610247681" sldId="317"/>
        </pc:sldMkLst>
        <pc:spChg chg="mod">
          <ac:chgData name="Michael Hill" userId="41dba03d-e58d-4389-9894-554c10310ba4" providerId="ADAL" clId="{6AA77966-D193-46CA-A6FF-E31CBAA2E8AA}" dt="2025-08-15T17:15:21.006" v="3461" actId="1076"/>
          <ac:spMkLst>
            <pc:docMk/>
            <pc:sldMk cId="1610247681" sldId="317"/>
            <ac:spMk id="5" creationId="{D6DB5FCF-97BB-25AA-3D79-F53681E65187}"/>
          </ac:spMkLst>
        </pc:spChg>
        <pc:spChg chg="mod">
          <ac:chgData name="Michael Hill" userId="41dba03d-e58d-4389-9894-554c10310ba4" providerId="ADAL" clId="{6AA77966-D193-46CA-A6FF-E31CBAA2E8AA}" dt="2025-08-15T17:20:10.434" v="3800" actId="20577"/>
          <ac:spMkLst>
            <pc:docMk/>
            <pc:sldMk cId="1610247681" sldId="317"/>
            <ac:spMk id="8" creationId="{7B9BDA5D-5C06-05A5-F8CC-F09A098E80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B-E724-C642-63ED-9C1381B8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E653-4903-1005-D15B-66DB874D2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A978-A4B2-A67F-C69F-38ADC7D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0B7-42B2-3D3D-3AE4-AC7E6C3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1657-9CFD-95BE-EEE3-E1B47D7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605-B3B6-D788-279D-476906E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E01-2C5E-0FD4-BF7C-54659537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5CA-CEBB-6B85-90D4-1BEF71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A526-A1AA-3BC7-DC9D-B44EBC0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0B1-5EB5-A414-75E8-6BA511C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8E7E-5301-E447-23C8-B8B5D2932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6805-717E-9F25-0794-88BD42C6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C3FF-BEC2-31C8-6723-85EC312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1747-0799-AAD2-1377-F19D1A5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77C4-38FB-B4D4-348D-9D29574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0003-439B-FA69-F591-6D66E27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0904-0912-32D7-F6E6-31372E48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7E8-F851-BEB7-2C68-8FE1EF6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E2CA-7781-6E95-12BA-557F775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952B-F381-1189-2020-9A14F470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060-3D96-5480-3C88-EE775B8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69D8-9209-8B7C-1538-E818415F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B1C-5056-EDDF-CD36-E7BFD2F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CB3-3858-3C51-AA38-3F86C09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923-CF31-8772-A331-247B9144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5B0-376D-3011-4FDF-D4CA713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C86-3E65-FA4B-6F6C-0BB7AA39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646B-5AE1-A23D-3D1F-474544BF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79F2-41EE-1489-59DC-32CD9062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C4E9-67EE-D095-37A7-39EFE82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442-8F9C-AC5E-9546-BDE753C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8DBA-2489-9EF4-F45E-238BC26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AAF-B93F-48B6-1B8B-FD3E959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698B-3528-B8DC-27B8-D49145D6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08AA-A42D-2259-0D36-908024A2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62E1-25E1-7552-ABA8-BE7F2A3B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670D-8F54-733D-3639-1B7CCE4C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C6C20-7A45-CC6A-CA55-61F7CCF3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7766C-30F5-1A8E-58AF-CDC986C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90D-7611-3967-E6F3-81F032C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4BA6-7CE7-229C-2BD5-FECCA28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A691A-621C-6EB1-3EB8-CA9FF47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7F05-B410-F8DD-455C-490CEB1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09F58-5A85-92F4-B06D-21643033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B9967-5360-F0CB-62AE-C03CEF7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68E6-84C0-1723-6611-61380FA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5B2-ECD6-C08F-72AD-183650C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BA6-2739-2BD7-969A-4113A511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6298-57FD-A8A8-D424-73178F2D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84E3-D576-8AA7-A98D-17AA30F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8EE1-5288-E1AE-89F1-37B64F23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5274-EEF3-4830-9978-53BE36B7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32C3-BAF4-D846-43C1-525BE35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DC9A-2E8B-6C73-166E-961BCED0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E3A54-E42B-7858-93B4-F1A9814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60C9-5A10-7256-4190-5DE6C1C3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744C-0DE9-DCDB-4998-7A3221F1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5596-7365-792E-D0E3-4ED3B5E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3BEBB-B682-7839-B2B4-500CE17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3092-A078-5BEF-361E-CB3FDD45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A81F-9B16-8EEC-9FE4-9E9D0C8E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FA067-BC5A-4095-A3A5-99A1BAFE9208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3794-F45F-30BE-BC6F-DDF9A70C2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708D-8AD6-9D50-70CF-8FFDD3AB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5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BBF4B62-D7BF-1C6A-40E3-7B807FA87977}"/>
              </a:ext>
            </a:extLst>
          </p:cNvPr>
          <p:cNvSpPr/>
          <p:nvPr/>
        </p:nvSpPr>
        <p:spPr>
          <a:xfrm>
            <a:off x="4713768" y="2110368"/>
            <a:ext cx="2565990" cy="2565990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83CE-936E-CB73-2B3E-56A618536A26}"/>
              </a:ext>
            </a:extLst>
          </p:cNvPr>
          <p:cNvSpPr/>
          <p:nvPr/>
        </p:nvSpPr>
        <p:spPr>
          <a:xfrm>
            <a:off x="895936" y="1574232"/>
            <a:ext cx="5652932" cy="2301533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541717" lon="20311593" rev="27507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TOPIC C:</a:t>
            </a:r>
          </a:p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CASE STUDY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18ECD-1A29-4735-FBF9-2230E3FED94F}"/>
              </a:ext>
            </a:extLst>
          </p:cNvPr>
          <p:cNvSpPr/>
          <p:nvPr/>
        </p:nvSpPr>
        <p:spPr>
          <a:xfrm>
            <a:off x="6890905" y="2714847"/>
            <a:ext cx="4096073" cy="1160918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LESSON C-1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BB639-AC69-FE40-4352-5D3077A94591}"/>
              </a:ext>
            </a:extLst>
          </p:cNvPr>
          <p:cNvSpPr/>
          <p:nvPr/>
        </p:nvSpPr>
        <p:spPr>
          <a:xfrm>
            <a:off x="2623482" y="3695603"/>
            <a:ext cx="6746562" cy="1160918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INTRODUCTION &amp; PTES</a:t>
            </a:r>
          </a:p>
        </p:txBody>
      </p:sp>
    </p:spTree>
    <p:extLst>
      <p:ext uri="{BB962C8B-B14F-4D97-AF65-F5344CB8AC3E}">
        <p14:creationId xmlns:p14="http://schemas.microsoft.com/office/powerpoint/2010/main" val="18788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5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54F247-C922-93B5-E5CD-464C54925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41F3F93-522B-3C70-3035-7F18FF5C4F3B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6CA57E-567D-AD10-C9A4-06201D954096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03099A-E55D-F2B6-15BD-59B0511980D9}"/>
              </a:ext>
            </a:extLst>
          </p:cNvPr>
          <p:cNvSpPr/>
          <p:nvPr/>
        </p:nvSpPr>
        <p:spPr>
          <a:xfrm>
            <a:off x="6137765" y="396949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69DB2-FE15-CB35-6F37-C43045889639}"/>
              </a:ext>
            </a:extLst>
          </p:cNvPr>
          <p:cNvSpPr/>
          <p:nvPr/>
        </p:nvSpPr>
        <p:spPr>
          <a:xfrm>
            <a:off x="825243" y="1120703"/>
            <a:ext cx="10296411" cy="5550244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Hacker: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Someone skilled in information technology (IT) who is able to subvert computer security. The term mostly refers to computer criminals, but this is not exclusively the case. A hacker who acts for good is often known as a ‘white hat’ hacker, as opposed to a ‘black hat’ hacker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Penetration testing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Authorized, simulated cyberattack on a computer system performed to evaluate the security of a system and find vulnerabilities or weaknesses to include in a risk assessment report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2755E-3F64-6BB0-3744-3F21825B9A6A}"/>
              </a:ext>
            </a:extLst>
          </p:cNvPr>
          <p:cNvSpPr/>
          <p:nvPr/>
        </p:nvSpPr>
        <p:spPr>
          <a:xfrm>
            <a:off x="148856" y="187053"/>
            <a:ext cx="4103104" cy="836428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69882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5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8C286-BFC3-F251-0097-918A5A781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1F69A3C-142B-DD04-34AE-09FBDCE21063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D37E87-3BC6-A771-37FC-2C619E0A7588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1BB44-8F32-513F-8B7D-914F0543072F}"/>
              </a:ext>
            </a:extLst>
          </p:cNvPr>
          <p:cNvSpPr/>
          <p:nvPr/>
        </p:nvSpPr>
        <p:spPr>
          <a:xfrm>
            <a:off x="6137765" y="396949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F2DA2-8C39-17E1-112C-4532791AC344}"/>
              </a:ext>
            </a:extLst>
          </p:cNvPr>
          <p:cNvSpPr/>
          <p:nvPr/>
        </p:nvSpPr>
        <p:spPr>
          <a:xfrm>
            <a:off x="825243" y="1120703"/>
            <a:ext cx="10296411" cy="5550244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case study is your paper 3 exam, shorter than the rest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 contains 4 questions, which are then subdivided in classic IB fashion into more like 6 questions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fourth question is sort of a ‘short essay’ styled question, worth 12 marks total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 want to make it very clear that you are a BIG nerd about the subject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B21676-EE60-524B-8FF6-8ACD4D27A852}"/>
              </a:ext>
            </a:extLst>
          </p:cNvPr>
          <p:cNvSpPr/>
          <p:nvPr/>
        </p:nvSpPr>
        <p:spPr>
          <a:xfrm>
            <a:off x="-427216" y="197282"/>
            <a:ext cx="8062456" cy="836428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A BIT ABOUT THE CASE STUDY</a:t>
            </a:r>
          </a:p>
        </p:txBody>
      </p:sp>
    </p:spTree>
    <p:extLst>
      <p:ext uri="{BB962C8B-B14F-4D97-AF65-F5344CB8AC3E}">
        <p14:creationId xmlns:p14="http://schemas.microsoft.com/office/powerpoint/2010/main" val="16991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5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A26226-4051-7888-6E34-ABD6C529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002EB27-AD51-9B14-1105-1A90C7A7BD65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C81126-B93C-C23F-429F-A213D1143F21}"/>
              </a:ext>
            </a:extLst>
          </p:cNvPr>
          <p:cNvSpPr/>
          <p:nvPr/>
        </p:nvSpPr>
        <p:spPr>
          <a:xfrm>
            <a:off x="2193957" y="4220773"/>
            <a:ext cx="2019444" cy="201944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37B1BE-EEFC-84D0-2CE6-5E9251668DC2}"/>
              </a:ext>
            </a:extLst>
          </p:cNvPr>
          <p:cNvSpPr/>
          <p:nvPr/>
        </p:nvSpPr>
        <p:spPr>
          <a:xfrm>
            <a:off x="7430012" y="450675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9D37E6-992D-0644-8813-30309248A67E}"/>
              </a:ext>
            </a:extLst>
          </p:cNvPr>
          <p:cNvSpPr/>
          <p:nvPr/>
        </p:nvSpPr>
        <p:spPr>
          <a:xfrm>
            <a:off x="3300984" y="1120703"/>
            <a:ext cx="5184648" cy="5550244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65837-C73F-1BEA-66A5-F278AFD4CF74}"/>
              </a:ext>
            </a:extLst>
          </p:cNvPr>
          <p:cNvSpPr/>
          <p:nvPr/>
        </p:nvSpPr>
        <p:spPr>
          <a:xfrm>
            <a:off x="-427216" y="197282"/>
            <a:ext cx="8062456" cy="836428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A BIT ABOUT THE CASE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5222E-7553-2AEF-792C-8F7FECB9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6726">
            <a:off x="3604012" y="1233377"/>
            <a:ext cx="4415642" cy="534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7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5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B9F87-971C-F3BB-952C-37B7412FB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05010ED-954D-D8B5-8ECE-3C64803828A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39BB00-FFED-2241-01F0-A233C9FD5F44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D7F909-6267-B748-07DA-A05B8C86E833}"/>
              </a:ext>
            </a:extLst>
          </p:cNvPr>
          <p:cNvSpPr/>
          <p:nvPr/>
        </p:nvSpPr>
        <p:spPr>
          <a:xfrm>
            <a:off x="6137765" y="396949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BDA5D-5C06-05A5-F8CC-F09A098E80AE}"/>
              </a:ext>
            </a:extLst>
          </p:cNvPr>
          <p:cNvSpPr/>
          <p:nvPr/>
        </p:nvSpPr>
        <p:spPr>
          <a:xfrm>
            <a:off x="825243" y="1120703"/>
            <a:ext cx="10296411" cy="5550244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Bahnschrift" panose="020B0502040204020203" pitchFamily="34" charset="0"/>
              </a:rPr>
              <a:t>(yes, it’s graded)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are the pros/cons of using this approach to evaluate system security?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else could be done if not this?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Are there any ethical considerations to be made with doing something like this?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For the hospital organization, are there any special considerations that need be made?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B5FCF-97BB-25AA-3D79-F53681E65187}"/>
              </a:ext>
            </a:extLst>
          </p:cNvPr>
          <p:cNvSpPr/>
          <p:nvPr/>
        </p:nvSpPr>
        <p:spPr>
          <a:xfrm>
            <a:off x="0" y="187053"/>
            <a:ext cx="3975088" cy="836428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61024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785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BA6D2-661C-629D-3A0B-D8916DF3A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B93D669-FD26-373F-CDBC-983ED72E17F3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93F1B6-8034-6006-77FD-6E60A6700CC2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B445EE-DFCD-15A2-8253-548969370912}"/>
              </a:ext>
            </a:extLst>
          </p:cNvPr>
          <p:cNvSpPr/>
          <p:nvPr/>
        </p:nvSpPr>
        <p:spPr>
          <a:xfrm>
            <a:off x="7777253" y="427637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FA388-F44C-0D62-E127-5DAA237B2FBA}"/>
              </a:ext>
            </a:extLst>
          </p:cNvPr>
          <p:cNvSpPr/>
          <p:nvPr/>
        </p:nvSpPr>
        <p:spPr>
          <a:xfrm>
            <a:off x="825243" y="1120703"/>
            <a:ext cx="10296411" cy="5550244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1E191-FB80-DD01-12DA-A63D6699BDF7}"/>
              </a:ext>
            </a:extLst>
          </p:cNvPr>
          <p:cNvSpPr/>
          <p:nvPr/>
        </p:nvSpPr>
        <p:spPr>
          <a:xfrm>
            <a:off x="-372352" y="59058"/>
            <a:ext cx="8446504" cy="928577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PROGRAMMING ASSIGNMENT</a:t>
            </a:r>
          </a:p>
        </p:txBody>
      </p:sp>
    </p:spTree>
    <p:extLst>
      <p:ext uri="{BB962C8B-B14F-4D97-AF65-F5344CB8AC3E}">
        <p14:creationId xmlns:p14="http://schemas.microsoft.com/office/powerpoint/2010/main" val="51062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5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50A9E-999F-1BB1-2C00-77922774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893419-8B7B-38C3-2D89-D4BB95E0AB2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645F-350F-77B1-036C-D01223EB808D}"/>
              </a:ext>
            </a:extLst>
          </p:cNvPr>
          <p:cNvSpPr/>
          <p:nvPr/>
        </p:nvSpPr>
        <p:spPr>
          <a:xfrm>
            <a:off x="6881567" y="1777234"/>
            <a:ext cx="4516539" cy="2255680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1072296" lon="587304" rev="2156784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Have a way to take notes and a way to write code available for this lesson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F6B3F-1F6D-7800-03EB-3D197914A30A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133FC-E875-8442-9063-C305CC0BFB20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671A2-401B-58C3-4049-2F9F2E07BD91}"/>
              </a:ext>
            </a:extLst>
          </p:cNvPr>
          <p:cNvSpPr/>
          <p:nvPr/>
        </p:nvSpPr>
        <p:spPr>
          <a:xfrm>
            <a:off x="1077431" y="938421"/>
            <a:ext cx="4516539" cy="5391671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Warm-up Question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For Loop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While Loop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Do While Loop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Programming Assignment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68F18-96E8-0BDE-DEDF-19E7735BE1E6}"/>
              </a:ext>
            </a:extLst>
          </p:cNvPr>
          <p:cNvSpPr/>
          <p:nvPr/>
        </p:nvSpPr>
        <p:spPr>
          <a:xfrm>
            <a:off x="6598031" y="1564953"/>
            <a:ext cx="1708202" cy="63244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NOTE!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D8CB0-8A02-BF4E-6CF1-A22B96E02C67}"/>
              </a:ext>
            </a:extLst>
          </p:cNvPr>
          <p:cNvSpPr/>
          <p:nvPr/>
        </p:nvSpPr>
        <p:spPr>
          <a:xfrm>
            <a:off x="1824466" y="474132"/>
            <a:ext cx="2903431" cy="928577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412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785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F31C7-9D62-34F3-51FF-D499D294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A8483F3-9D91-69C6-DAE4-E819F0292C96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9103A45C-BE5A-478E-4718-72C97F14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556237" y="-1564556"/>
            <a:ext cx="6748129" cy="3830500"/>
          </a:xfrm>
          <a:prstGeom prst="rect">
            <a:avLst/>
          </a:prstGeom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59044FD4-E5CB-7F72-D4E0-B3FF57F1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B06C32-785C-D086-3043-42F7FBD093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A5AE-052C-5076-411F-06E5A022CDA7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C7B8BA-8B31-7B2C-E2AB-60712C1F61E8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4A7A-A70B-0C4A-C7FF-462ADF36D440}"/>
              </a:ext>
            </a:extLst>
          </p:cNvPr>
          <p:cNvSpPr/>
          <p:nvPr/>
        </p:nvSpPr>
        <p:spPr>
          <a:xfrm>
            <a:off x="1733476" y="1244357"/>
            <a:ext cx="9066029" cy="3830500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0233D-41DE-6588-7EB0-97A3A19FFCB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THE WARM UP QUESTION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0572BAA1-AB30-2A31-99DA-E2636EF7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F9670370-72F4-78E6-7DE3-64A5614A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21F28121-5FF8-B768-E483-38897AA8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9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785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0828EB-D0F4-1C09-6097-16E7701BB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AC6A6C89-6D16-48F1-8F51-D17DCF2D648D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3C6C73E0-AF4E-4976-2CCB-5CC94A7B3F6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556237" y="-1564556"/>
            <a:ext cx="6748129" cy="3830500"/>
          </a:xfrm>
          <a:prstGeom prst="rect">
            <a:avLst/>
          </a:prstGeom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53B6F033-442A-73BB-152D-ABBD4683DB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BA96511-9848-EE29-7702-329F857FF89B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1605B4-4BFE-10C5-56D2-18FA52756CD0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31359D-1778-B822-8B18-9D6A8DCB4323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D69B-5E0C-ABCE-7B25-92F0C2847CE9}"/>
              </a:ext>
            </a:extLst>
          </p:cNvPr>
          <p:cNvSpPr/>
          <p:nvPr/>
        </p:nvSpPr>
        <p:spPr>
          <a:xfrm>
            <a:off x="1733476" y="1244357"/>
            <a:ext cx="9066029" cy="3830500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49787-6ED2-84FB-10B2-2585FA42921F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THE WARM UP ANSWER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E6A44E38-E135-B597-55A3-2D33FD996D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AAFA517F-A1BA-F701-54A4-0BF22BB0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833E61A2-3CD9-B8A0-1EDF-478EA9A7C1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7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5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466BFE-343E-FB94-2F94-E9557E823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DDDEEC9-71EF-0686-E768-15B5215AF43F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1C739A-521C-76C8-DA94-DCB8AC8A3343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4A61FE-A1E9-AEF2-D7AC-28367819945B}"/>
              </a:ext>
            </a:extLst>
          </p:cNvPr>
          <p:cNvSpPr/>
          <p:nvPr/>
        </p:nvSpPr>
        <p:spPr>
          <a:xfrm>
            <a:off x="6137765" y="396949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B9035B-30AE-5146-EAAA-4FE8A28402EB}"/>
              </a:ext>
            </a:extLst>
          </p:cNvPr>
          <p:cNvSpPr/>
          <p:nvPr/>
        </p:nvSpPr>
        <p:spPr>
          <a:xfrm>
            <a:off x="825243" y="1120703"/>
            <a:ext cx="10296411" cy="5550244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are part of a company called </a:t>
            </a:r>
            <a:r>
              <a:rPr lang="en-US" sz="2800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CyberHealth</a:t>
            </a:r>
            <a:r>
              <a:rPr lang="en-US" sz="2800" i="1" dirty="0">
                <a:solidFill>
                  <a:schemeClr val="bg1"/>
                </a:solidFill>
                <a:latin typeface="Bahnschrift" panose="020B0502040204020203" pitchFamily="34" charset="0"/>
              </a:rPr>
              <a:t> Security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(super unique and fun name guys)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CyberHealth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Security specializes in cybersecurity and has been hired to review the cybersecurity system at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MedTechPro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Hospital (come on guys)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hospital is very reliant on technology including Electronic Health Records (EHRs), internal communications, and medical devices on the “Internet of Things” (IoT)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36B6E-C7A9-A4FD-E620-C5311C6F21D8}"/>
              </a:ext>
            </a:extLst>
          </p:cNvPr>
          <p:cNvSpPr/>
          <p:nvPr/>
        </p:nvSpPr>
        <p:spPr>
          <a:xfrm>
            <a:off x="148856" y="187053"/>
            <a:ext cx="4935208" cy="836428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THE SCENARIO</a:t>
            </a:r>
          </a:p>
        </p:txBody>
      </p:sp>
    </p:spTree>
    <p:extLst>
      <p:ext uri="{BB962C8B-B14F-4D97-AF65-F5344CB8AC3E}">
        <p14:creationId xmlns:p14="http://schemas.microsoft.com/office/powerpoint/2010/main" val="111556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5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92297-F66F-79C5-0C2F-87D5BA50C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FA73301-6177-AA2D-0D7D-B17AEDF773F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5B59D1-03DB-A0E5-772C-E607346C189B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B4A513-89DB-943F-6F85-04B01303A7C7}"/>
              </a:ext>
            </a:extLst>
          </p:cNvPr>
          <p:cNvSpPr/>
          <p:nvPr/>
        </p:nvSpPr>
        <p:spPr>
          <a:xfrm>
            <a:off x="6137765" y="396949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EBABC-01DD-AB36-AC4D-FD2BA184071C}"/>
              </a:ext>
            </a:extLst>
          </p:cNvPr>
          <p:cNvSpPr/>
          <p:nvPr/>
        </p:nvSpPr>
        <p:spPr>
          <a:xfrm>
            <a:off x="825243" y="1120703"/>
            <a:ext cx="10296411" cy="5550244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CyberHealth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Security team’s task is to conduct in-depth </a:t>
            </a:r>
            <a:r>
              <a:rPr lang="en-US" sz="2800" i="1" dirty="0">
                <a:solidFill>
                  <a:schemeClr val="bg1"/>
                </a:solidFill>
                <a:latin typeface="Bahnschrift" panose="020B0502040204020203" pitchFamily="34" charset="0"/>
              </a:rPr>
              <a:t>penetration testing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uncover vulnerabilities in the hospital’s network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do this,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CyberHealth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Security will use the penetration testing execution standard (PTES)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PTES is a comprehensive framework for conducting penetration tests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 provides a structured approach to performing these tests and reporting results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There are seven phases of the PTES process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07E37-151A-274F-CC12-A8B9249D90EE}"/>
              </a:ext>
            </a:extLst>
          </p:cNvPr>
          <p:cNvSpPr/>
          <p:nvPr/>
        </p:nvSpPr>
        <p:spPr>
          <a:xfrm>
            <a:off x="148856" y="187053"/>
            <a:ext cx="4935208" cy="836428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OUR TASK</a:t>
            </a:r>
          </a:p>
        </p:txBody>
      </p:sp>
    </p:spTree>
    <p:extLst>
      <p:ext uri="{BB962C8B-B14F-4D97-AF65-F5344CB8AC3E}">
        <p14:creationId xmlns:p14="http://schemas.microsoft.com/office/powerpoint/2010/main" val="125250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5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B8FE32-2D7B-92BC-A49C-AE0D8AABE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8877C2D-9E61-3F6D-728C-B1F0DBECD8C6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3D954A-96DB-FDA8-79B9-D5744EDB1141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13C3F-FF65-EA72-CF1F-8B0B53F077EA}"/>
              </a:ext>
            </a:extLst>
          </p:cNvPr>
          <p:cNvSpPr/>
          <p:nvPr/>
        </p:nvSpPr>
        <p:spPr>
          <a:xfrm>
            <a:off x="6137765" y="396949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792E9-504B-3BC6-4319-BC896A24E427}"/>
              </a:ext>
            </a:extLst>
          </p:cNvPr>
          <p:cNvSpPr/>
          <p:nvPr/>
        </p:nvSpPr>
        <p:spPr>
          <a:xfrm>
            <a:off x="825243" y="1120703"/>
            <a:ext cx="10296411" cy="5550244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Phase 1: Pre-engagement interactions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Preparation stage, securing document approvals, assembling necessary tools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Phase 2: Intelligence Gathering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is collected from external sources, such as social media and official records, then analyzed, which is then categorized as open-source intelligence (OSINT)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Phase 3: Threat Modelling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Potential threats and vulnerabilities are identified and strategies to mitigate them are developed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77B92-A52F-1FDD-B8F9-E6138C7B1792}"/>
              </a:ext>
            </a:extLst>
          </p:cNvPr>
          <p:cNvSpPr/>
          <p:nvPr/>
        </p:nvSpPr>
        <p:spPr>
          <a:xfrm>
            <a:off x="148856" y="187053"/>
            <a:ext cx="2649208" cy="836428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PTES</a:t>
            </a:r>
          </a:p>
        </p:txBody>
      </p:sp>
    </p:spTree>
    <p:extLst>
      <p:ext uri="{BB962C8B-B14F-4D97-AF65-F5344CB8AC3E}">
        <p14:creationId xmlns:p14="http://schemas.microsoft.com/office/powerpoint/2010/main" val="65009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5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1020C3-5F40-6E77-FAA1-CF6B463C9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B06B437-2D4B-64A7-06B4-96B4EE09137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30A14F-5C8B-39A0-7D77-C1DD9929EFC4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EFDE7B-93E8-C50A-698C-71D6A2442FE2}"/>
              </a:ext>
            </a:extLst>
          </p:cNvPr>
          <p:cNvSpPr/>
          <p:nvPr/>
        </p:nvSpPr>
        <p:spPr>
          <a:xfrm>
            <a:off x="6137765" y="396949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DFC1EE-AD0B-0DF1-8454-512EE441FB95}"/>
              </a:ext>
            </a:extLst>
          </p:cNvPr>
          <p:cNvSpPr/>
          <p:nvPr/>
        </p:nvSpPr>
        <p:spPr>
          <a:xfrm>
            <a:off x="825243" y="1120703"/>
            <a:ext cx="10296411" cy="5550244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Phase 4: Vulnerability analysis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Vulnerabilities that could be exploited by a hacker are identified and confirmed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Phase 5: Exploitation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With vulnerabilities identified, a security breach attempt is made on the system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Phase 6: Post-Exploitation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access was gained through an exploit, the focus shifts to maintaining access and extracting data from 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3FB3F-7568-930F-74F2-C7871E7BD0CC}"/>
              </a:ext>
            </a:extLst>
          </p:cNvPr>
          <p:cNvSpPr/>
          <p:nvPr/>
        </p:nvSpPr>
        <p:spPr>
          <a:xfrm>
            <a:off x="148856" y="187053"/>
            <a:ext cx="2649208" cy="836428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PTES</a:t>
            </a:r>
          </a:p>
        </p:txBody>
      </p:sp>
      <p:pic>
        <p:nvPicPr>
          <p:cNvPr id="3" name="Picture 2" descr="A cartoon character with a black background&#10;&#10;AI-generated content may be incorrect.">
            <a:extLst>
              <a:ext uri="{FF2B5EF4-FFF2-40B4-BE49-F238E27FC236}">
                <a16:creationId xmlns:a16="http://schemas.microsoft.com/office/drawing/2014/main" id="{3665B474-5A11-8546-79FD-D13249BEB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2738" y="3036208"/>
            <a:ext cx="6848037" cy="43251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1C4749D-8E43-35E5-ABAE-7F939ACD92BE}"/>
              </a:ext>
            </a:extLst>
          </p:cNvPr>
          <p:cNvSpPr/>
          <p:nvPr/>
        </p:nvSpPr>
        <p:spPr>
          <a:xfrm>
            <a:off x="6764297" y="2788278"/>
            <a:ext cx="2754607" cy="1554480"/>
          </a:xfrm>
          <a:prstGeom prst="ellipse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2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52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42EFBC-8C91-3BCB-1E45-8DA5FA4E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04F9279-98BE-6B0B-E48D-97457AA91A8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401F25-EB1B-D1DA-0F6E-33527B316A44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FE1372-9507-87E4-E4F1-DD4518B533A6}"/>
              </a:ext>
            </a:extLst>
          </p:cNvPr>
          <p:cNvSpPr/>
          <p:nvPr/>
        </p:nvSpPr>
        <p:spPr>
          <a:xfrm>
            <a:off x="6137765" y="396949"/>
            <a:ext cx="1253064" cy="1253064"/>
          </a:xfrm>
          <a:prstGeom prst="ellipse">
            <a:avLst/>
          </a:prstGeom>
          <a:noFill/>
          <a:ln w="101600">
            <a:solidFill>
              <a:srgbClr val="643D32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937AF-01E6-2994-97D6-AF20DECDD7A5}"/>
              </a:ext>
            </a:extLst>
          </p:cNvPr>
          <p:cNvSpPr/>
          <p:nvPr/>
        </p:nvSpPr>
        <p:spPr>
          <a:xfrm>
            <a:off x="825243" y="1120703"/>
            <a:ext cx="10296411" cy="5550244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Phase 7: Reporting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testing process is documented, and the findings are presented in a report to the client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Even in the industry there’s reflections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C642E-30B3-BEBF-DDF7-BD98FA2FE62B}"/>
              </a:ext>
            </a:extLst>
          </p:cNvPr>
          <p:cNvSpPr/>
          <p:nvPr/>
        </p:nvSpPr>
        <p:spPr>
          <a:xfrm>
            <a:off x="148856" y="187053"/>
            <a:ext cx="2649208" cy="836428"/>
          </a:xfrm>
          <a:prstGeom prst="rect">
            <a:avLst/>
          </a:prstGeom>
          <a:solidFill>
            <a:srgbClr val="785238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PTES</a:t>
            </a:r>
          </a:p>
        </p:txBody>
      </p:sp>
    </p:spTree>
    <p:extLst>
      <p:ext uri="{BB962C8B-B14F-4D97-AF65-F5344CB8AC3E}">
        <p14:creationId xmlns:p14="http://schemas.microsoft.com/office/powerpoint/2010/main" val="395856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5952</TotalTime>
  <Words>567</Words>
  <Application>Microsoft Office PowerPoint</Application>
  <PresentationFormat>Widescreen</PresentationFormat>
  <Paragraphs>60</Paragraphs>
  <Slides>14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Bahnschrift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4</cp:revision>
  <dcterms:created xsi:type="dcterms:W3CDTF">2025-08-11T14:07:39Z</dcterms:created>
  <dcterms:modified xsi:type="dcterms:W3CDTF">2025-08-15T17:20:17Z</dcterms:modified>
</cp:coreProperties>
</file>