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6" r:id="rId4"/>
    <p:sldId id="297" r:id="rId5"/>
    <p:sldId id="298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86" r:id="rId17"/>
    <p:sldId id="387" r:id="rId18"/>
    <p:sldId id="388" r:id="rId19"/>
    <p:sldId id="377" r:id="rId20"/>
    <p:sldId id="378" r:id="rId21"/>
    <p:sldId id="379" r:id="rId22"/>
    <p:sldId id="376" r:id="rId23"/>
    <p:sldId id="380" r:id="rId24"/>
    <p:sldId id="381" r:id="rId25"/>
    <p:sldId id="382" r:id="rId26"/>
    <p:sldId id="383" r:id="rId27"/>
    <p:sldId id="384" r:id="rId28"/>
    <p:sldId id="385" r:id="rId29"/>
    <p:sldId id="389" r:id="rId30"/>
    <p:sldId id="390" r:id="rId31"/>
    <p:sldId id="391" r:id="rId32"/>
    <p:sldId id="3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8AFE8-0A17-4CE1-AB89-42549ADD6BEA}" v="51" dt="2025-09-18T19:49:01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custSel addSld delSld modSld sldOrd">
      <pc:chgData name="Michael Hill" userId="41dba03d-e58d-4389-9894-554c10310ba4" providerId="ADAL" clId="{EF23FE1D-A042-481E-AFD7-2A9FB0847F54}" dt="2025-10-02T15:54:11.921" v="6411" actId="20577"/>
      <pc:docMkLst>
        <pc:docMk/>
      </pc:docMkLst>
      <pc:sldChg chg="modSp mod">
        <pc:chgData name="Michael Hill" userId="41dba03d-e58d-4389-9894-554c10310ba4" providerId="ADAL" clId="{EF23FE1D-A042-481E-AFD7-2A9FB0847F54}" dt="2025-09-18T13:17:49.602" v="33" actId="20577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09-18T13:17:42.135" v="5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09-18T13:17:49.602" v="33" actId="20577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09-18T14:23:09.348" v="110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09-18T14:23:09.348" v="110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Sp mod">
        <pc:chgData name="Michael Hill" userId="41dba03d-e58d-4389-9894-554c10310ba4" providerId="ADAL" clId="{EF23FE1D-A042-481E-AFD7-2A9FB0847F54}" dt="2025-09-18T14:24:26.894" v="363" actId="20577"/>
        <pc:sldMkLst>
          <pc:docMk/>
          <pc:sldMk cId="4221327636" sldId="296"/>
        </pc:sldMkLst>
        <pc:spChg chg="mod">
          <ac:chgData name="Michael Hill" userId="41dba03d-e58d-4389-9894-554c10310ba4" providerId="ADAL" clId="{EF23FE1D-A042-481E-AFD7-2A9FB0847F54}" dt="2025-09-18T14:24:26.894" v="363" actId="20577"/>
          <ac:spMkLst>
            <pc:docMk/>
            <pc:sldMk cId="4221327636" sldId="296"/>
            <ac:spMk id="8" creationId="{9D3B4A7A-A70B-0C4A-C7FF-462ADF36D440}"/>
          </ac:spMkLst>
        </pc:spChg>
      </pc:sldChg>
      <pc:sldChg chg="modSp mod">
        <pc:chgData name="Michael Hill" userId="41dba03d-e58d-4389-9894-554c10310ba4" providerId="ADAL" clId="{EF23FE1D-A042-481E-AFD7-2A9FB0847F54}" dt="2025-09-18T14:25:46.132" v="606" actId="20577"/>
        <pc:sldMkLst>
          <pc:docMk/>
          <pc:sldMk cId="2098128014" sldId="297"/>
        </pc:sldMkLst>
        <pc:spChg chg="mod">
          <ac:chgData name="Michael Hill" userId="41dba03d-e58d-4389-9894-554c10310ba4" providerId="ADAL" clId="{EF23FE1D-A042-481E-AFD7-2A9FB0847F54}" dt="2025-09-18T14:25:46.132" v="606" actId="20577"/>
          <ac:spMkLst>
            <pc:docMk/>
            <pc:sldMk cId="2098128014" sldId="297"/>
            <ac:spMk id="3" creationId="{35D819EC-F1E2-670B-A66D-1BF9366A5C98}"/>
          </ac:spMkLst>
        </pc:spChg>
      </pc:sldChg>
      <pc:sldChg chg="addSp delSp modSp mod">
        <pc:chgData name="Michael Hill" userId="41dba03d-e58d-4389-9894-554c10310ba4" providerId="ADAL" clId="{EF23FE1D-A042-481E-AFD7-2A9FB0847F54}" dt="2025-09-18T14:35:03.010" v="942" actId="1076"/>
        <pc:sldMkLst>
          <pc:docMk/>
          <pc:sldMk cId="3541264760" sldId="298"/>
        </pc:sldMkLst>
        <pc:spChg chg="mod">
          <ac:chgData name="Michael Hill" userId="41dba03d-e58d-4389-9894-554c10310ba4" providerId="ADAL" clId="{EF23FE1D-A042-481E-AFD7-2A9FB0847F54}" dt="2025-09-18T14:25:57.789" v="610" actId="14100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EF23FE1D-A042-481E-AFD7-2A9FB0847F54}" dt="2025-09-18T14:34:07.681" v="935" actId="20577"/>
          <ac:spMkLst>
            <pc:docMk/>
            <pc:sldMk cId="3541264760" sldId="298"/>
            <ac:spMk id="8" creationId="{7DA75716-0EF0-37B3-ABC6-303B21F2CE50}"/>
          </ac:spMkLst>
        </pc:spChg>
        <pc:picChg chg="add mod">
          <ac:chgData name="Michael Hill" userId="41dba03d-e58d-4389-9894-554c10310ba4" providerId="ADAL" clId="{EF23FE1D-A042-481E-AFD7-2A9FB0847F54}" dt="2025-09-18T14:35:03.010" v="942" actId="1076"/>
          <ac:picMkLst>
            <pc:docMk/>
            <pc:sldMk cId="3541264760" sldId="298"/>
            <ac:picMk id="28" creationId="{73F4DDD4-316E-1F62-7B15-C7D37A4B1D79}"/>
          </ac:picMkLst>
        </pc:picChg>
        <pc:inkChg chg="add mod">
          <ac:chgData name="Michael Hill" userId="41dba03d-e58d-4389-9894-554c10310ba4" providerId="ADAL" clId="{EF23FE1D-A042-481E-AFD7-2A9FB0847F54}" dt="2025-09-18T14:30:57.712" v="708"/>
          <ac:inkMkLst>
            <pc:docMk/>
            <pc:sldMk cId="3541264760" sldId="298"/>
            <ac:inkMk id="11" creationId="{9BBC6A15-9A9A-ABA9-5B7D-680CF044496E}"/>
          </ac:inkMkLst>
        </pc:inkChg>
      </pc:sldChg>
      <pc:sldChg chg="addSp modSp mod">
        <pc:chgData name="Michael Hill" userId="41dba03d-e58d-4389-9894-554c10310ba4" providerId="ADAL" clId="{EF23FE1D-A042-481E-AFD7-2A9FB0847F54}" dt="2025-09-18T19:49:24.944" v="6404" actId="20577"/>
        <pc:sldMkLst>
          <pc:docMk/>
          <pc:sldMk cId="491706548" sldId="355"/>
        </pc:sldMkLst>
        <pc:spChg chg="add mod">
          <ac:chgData name="Michael Hill" userId="41dba03d-e58d-4389-9894-554c10310ba4" providerId="ADAL" clId="{EF23FE1D-A042-481E-AFD7-2A9FB0847F54}" dt="2025-09-18T19:49:24.944" v="6404" actId="20577"/>
          <ac:spMkLst>
            <pc:docMk/>
            <pc:sldMk cId="491706548" sldId="355"/>
            <ac:spMk id="2" creationId="{F2EBEBBA-4D44-81B1-498C-D34D2AC3692B}"/>
          </ac:spMkLst>
        </pc:spChg>
        <pc:spChg chg="mod">
          <ac:chgData name="Michael Hill" userId="41dba03d-e58d-4389-9894-554c10310ba4" providerId="ADAL" clId="{EF23FE1D-A042-481E-AFD7-2A9FB0847F54}" dt="2025-09-18T19:48:57.719" v="6332" actId="21"/>
          <ac:spMkLst>
            <pc:docMk/>
            <pc:sldMk cId="491706548" sldId="355"/>
            <ac:spMk id="8" creationId="{32CEAB6A-CE7C-862A-42E1-D86D8C4198B3}"/>
          </ac:spMkLst>
        </pc:spChg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4018650343" sldId="356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915601754" sldId="357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913830791" sldId="358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2850773412" sldId="359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015735968" sldId="360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406305318" sldId="361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1774782282" sldId="362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2421674972" sldId="363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394262664" sldId="364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422271456" sldId="365"/>
        </pc:sldMkLst>
      </pc:sldChg>
      <pc:sldChg chg="modSp add mod">
        <pc:chgData name="Michael Hill" userId="41dba03d-e58d-4389-9894-554c10310ba4" providerId="ADAL" clId="{EF23FE1D-A042-481E-AFD7-2A9FB0847F54}" dt="2025-09-18T14:36:24.586" v="1318" actId="21"/>
        <pc:sldMkLst>
          <pc:docMk/>
          <pc:sldMk cId="649717667" sldId="366"/>
        </pc:sldMkLst>
        <pc:spChg chg="mod">
          <ac:chgData name="Michael Hill" userId="41dba03d-e58d-4389-9894-554c10310ba4" providerId="ADAL" clId="{EF23FE1D-A042-481E-AFD7-2A9FB0847F54}" dt="2025-09-18T14:36:24.586" v="1318" actId="21"/>
          <ac:spMkLst>
            <pc:docMk/>
            <pc:sldMk cId="649717667" sldId="366"/>
            <ac:spMk id="8" creationId="{B25CFB6D-6EF0-F74A-8B3E-75AA78D246CD}"/>
          </ac:spMkLst>
        </pc:spChg>
      </pc:sldChg>
      <pc:sldChg chg="addSp delSp modSp add mod">
        <pc:chgData name="Michael Hill" userId="41dba03d-e58d-4389-9894-554c10310ba4" providerId="ADAL" clId="{EF23FE1D-A042-481E-AFD7-2A9FB0847F54}" dt="2025-09-18T14:37:14.311" v="1398" actId="1076"/>
        <pc:sldMkLst>
          <pc:docMk/>
          <pc:sldMk cId="1172018664" sldId="367"/>
        </pc:sldMkLst>
        <pc:spChg chg="mod">
          <ac:chgData name="Michael Hill" userId="41dba03d-e58d-4389-9894-554c10310ba4" providerId="ADAL" clId="{EF23FE1D-A042-481E-AFD7-2A9FB0847F54}" dt="2025-09-18T14:36:46.582" v="1386" actId="14100"/>
          <ac:spMkLst>
            <pc:docMk/>
            <pc:sldMk cId="1172018664" sldId="367"/>
            <ac:spMk id="8" creationId="{9CE4B216-8C11-9735-74DE-8E184EE617AE}"/>
          </ac:spMkLst>
        </pc:spChg>
        <pc:picChg chg="add mod">
          <ac:chgData name="Michael Hill" userId="41dba03d-e58d-4389-9894-554c10310ba4" providerId="ADAL" clId="{EF23FE1D-A042-481E-AFD7-2A9FB0847F54}" dt="2025-09-18T14:37:14.311" v="1398" actId="1076"/>
          <ac:picMkLst>
            <pc:docMk/>
            <pc:sldMk cId="1172018664" sldId="367"/>
            <ac:picMk id="3" creationId="{EAC8750D-5117-40E1-8E6B-C20358240BFD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8T14:42:13.164" v="1690" actId="1076"/>
        <pc:sldMkLst>
          <pc:docMk/>
          <pc:sldMk cId="1814276922" sldId="368"/>
        </pc:sldMkLst>
        <pc:spChg chg="mod">
          <ac:chgData name="Michael Hill" userId="41dba03d-e58d-4389-9894-554c10310ba4" providerId="ADAL" clId="{EF23FE1D-A042-481E-AFD7-2A9FB0847F54}" dt="2025-09-18T14:37:56.008" v="1407" actId="14100"/>
          <ac:spMkLst>
            <pc:docMk/>
            <pc:sldMk cId="1814276922" sldId="368"/>
            <ac:spMk id="5" creationId="{30FA23C2-79DC-428F-1DE6-0D39F824F9DE}"/>
          </ac:spMkLst>
        </pc:spChg>
        <pc:spChg chg="mod">
          <ac:chgData name="Michael Hill" userId="41dba03d-e58d-4389-9894-554c10310ba4" providerId="ADAL" clId="{EF23FE1D-A042-481E-AFD7-2A9FB0847F54}" dt="2025-09-18T14:41:03.857" v="1682" actId="20577"/>
          <ac:spMkLst>
            <pc:docMk/>
            <pc:sldMk cId="1814276922" sldId="368"/>
            <ac:spMk id="8" creationId="{02239E66-6B39-2244-1E23-F2CB323ADABD}"/>
          </ac:spMkLst>
        </pc:spChg>
        <pc:picChg chg="add mod">
          <ac:chgData name="Michael Hill" userId="41dba03d-e58d-4389-9894-554c10310ba4" providerId="ADAL" clId="{EF23FE1D-A042-481E-AFD7-2A9FB0847F54}" dt="2025-09-18T14:42:13.164" v="1690" actId="1076"/>
          <ac:picMkLst>
            <pc:docMk/>
            <pc:sldMk cId="1814276922" sldId="368"/>
            <ac:picMk id="4" creationId="{ADA8CDC1-C334-8228-C4FA-9D2E36EF5D9F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8T14:51:00.097" v="2606" actId="403"/>
        <pc:sldMkLst>
          <pc:docMk/>
          <pc:sldMk cId="3703052977" sldId="369"/>
        </pc:sldMkLst>
        <pc:spChg chg="add mod">
          <ac:chgData name="Michael Hill" userId="41dba03d-e58d-4389-9894-554c10310ba4" providerId="ADAL" clId="{EF23FE1D-A042-481E-AFD7-2A9FB0847F54}" dt="2025-09-18T14:51:00.097" v="2606" actId="403"/>
          <ac:spMkLst>
            <pc:docMk/>
            <pc:sldMk cId="3703052977" sldId="369"/>
            <ac:spMk id="2" creationId="{535A44E4-0E3E-22D4-65CD-BF11E3D1C68E}"/>
          </ac:spMkLst>
        </pc:spChg>
        <pc:spChg chg="mod">
          <ac:chgData name="Michael Hill" userId="41dba03d-e58d-4389-9894-554c10310ba4" providerId="ADAL" clId="{EF23FE1D-A042-481E-AFD7-2A9FB0847F54}" dt="2025-09-18T14:44:38.168" v="1992" actId="14100"/>
          <ac:spMkLst>
            <pc:docMk/>
            <pc:sldMk cId="3703052977" sldId="369"/>
            <ac:spMk id="8" creationId="{06C73312-D669-961B-A488-6362163A09CF}"/>
          </ac:spMkLst>
        </pc:spChg>
      </pc:sldChg>
      <pc:sldChg chg="modSp add mod">
        <pc:chgData name="Michael Hill" userId="41dba03d-e58d-4389-9894-554c10310ba4" providerId="ADAL" clId="{EF23FE1D-A042-481E-AFD7-2A9FB0847F54}" dt="2025-09-18T14:50:57.794" v="2604" actId="403"/>
        <pc:sldMkLst>
          <pc:docMk/>
          <pc:sldMk cId="1975298255" sldId="370"/>
        </pc:sldMkLst>
        <pc:spChg chg="mod">
          <ac:chgData name="Michael Hill" userId="41dba03d-e58d-4389-9894-554c10310ba4" providerId="ADAL" clId="{EF23FE1D-A042-481E-AFD7-2A9FB0847F54}" dt="2025-09-18T14:50:57.794" v="2604" actId="403"/>
          <ac:spMkLst>
            <pc:docMk/>
            <pc:sldMk cId="1975298255" sldId="370"/>
            <ac:spMk id="2" creationId="{18EC2B19-23A6-3B7B-A920-F250BEFE640B}"/>
          </ac:spMkLst>
        </pc:spChg>
        <pc:spChg chg="mod">
          <ac:chgData name="Michael Hill" userId="41dba03d-e58d-4389-9894-554c10310ba4" providerId="ADAL" clId="{EF23FE1D-A042-481E-AFD7-2A9FB0847F54}" dt="2025-09-18T14:48:47.521" v="2412" actId="14100"/>
          <ac:spMkLst>
            <pc:docMk/>
            <pc:sldMk cId="1975298255" sldId="370"/>
            <ac:spMk id="8" creationId="{C856C93C-B06E-5B34-4FB9-D11584AC0A5F}"/>
          </ac:spMkLst>
        </pc:spChg>
      </pc:sldChg>
      <pc:sldChg chg="modSp add mod">
        <pc:chgData name="Michael Hill" userId="41dba03d-e58d-4389-9894-554c10310ba4" providerId="ADAL" clId="{EF23FE1D-A042-481E-AFD7-2A9FB0847F54}" dt="2025-09-18T14:50:55.427" v="2602" actId="403"/>
        <pc:sldMkLst>
          <pc:docMk/>
          <pc:sldMk cId="1601228980" sldId="371"/>
        </pc:sldMkLst>
        <pc:spChg chg="mod">
          <ac:chgData name="Michael Hill" userId="41dba03d-e58d-4389-9894-554c10310ba4" providerId="ADAL" clId="{EF23FE1D-A042-481E-AFD7-2A9FB0847F54}" dt="2025-09-18T14:50:55.427" v="2602" actId="403"/>
          <ac:spMkLst>
            <pc:docMk/>
            <pc:sldMk cId="1601228980" sldId="371"/>
            <ac:spMk id="2" creationId="{B5109BD2-A581-637F-3CBE-76DBC2F9F763}"/>
          </ac:spMkLst>
        </pc:spChg>
        <pc:spChg chg="mod">
          <ac:chgData name="Michael Hill" userId="41dba03d-e58d-4389-9894-554c10310ba4" providerId="ADAL" clId="{EF23FE1D-A042-481E-AFD7-2A9FB0847F54}" dt="2025-09-18T14:49:06.879" v="2452" actId="20577"/>
          <ac:spMkLst>
            <pc:docMk/>
            <pc:sldMk cId="1601228980" sldId="371"/>
            <ac:spMk id="8" creationId="{DD8B1411-BA1D-0014-03FF-C41CD32B7592}"/>
          </ac:spMkLst>
        </pc:spChg>
      </pc:sldChg>
      <pc:sldChg chg="modSp add mod">
        <pc:chgData name="Michael Hill" userId="41dba03d-e58d-4389-9894-554c10310ba4" providerId="ADAL" clId="{EF23FE1D-A042-481E-AFD7-2A9FB0847F54}" dt="2025-09-18T19:48:18.438" v="6289" actId="207"/>
        <pc:sldMkLst>
          <pc:docMk/>
          <pc:sldMk cId="2087933492" sldId="372"/>
        </pc:sldMkLst>
        <pc:spChg chg="mod">
          <ac:chgData name="Michael Hill" userId="41dba03d-e58d-4389-9894-554c10310ba4" providerId="ADAL" clId="{EF23FE1D-A042-481E-AFD7-2A9FB0847F54}" dt="2025-09-18T14:50:52.772" v="2600" actId="403"/>
          <ac:spMkLst>
            <pc:docMk/>
            <pc:sldMk cId="2087933492" sldId="372"/>
            <ac:spMk id="2" creationId="{2E55AA69-788B-AD81-5E95-2F51C63C25E0}"/>
          </ac:spMkLst>
        </pc:spChg>
        <pc:spChg chg="mod">
          <ac:chgData name="Michael Hill" userId="41dba03d-e58d-4389-9894-554c10310ba4" providerId="ADAL" clId="{EF23FE1D-A042-481E-AFD7-2A9FB0847F54}" dt="2025-09-18T14:49:43.786" v="2499" actId="20577"/>
          <ac:spMkLst>
            <pc:docMk/>
            <pc:sldMk cId="2087933492" sldId="372"/>
            <ac:spMk id="5" creationId="{163A744D-8E87-8E5D-AC54-D685606088A0}"/>
          </ac:spMkLst>
        </pc:spChg>
        <pc:spChg chg="mod">
          <ac:chgData name="Michael Hill" userId="41dba03d-e58d-4389-9894-554c10310ba4" providerId="ADAL" clId="{EF23FE1D-A042-481E-AFD7-2A9FB0847F54}" dt="2025-09-18T19:48:18.438" v="6289" actId="207"/>
          <ac:spMkLst>
            <pc:docMk/>
            <pc:sldMk cId="2087933492" sldId="372"/>
            <ac:spMk id="8" creationId="{BEDF9D95-D407-29E7-1CFC-6F582FB6A109}"/>
          </ac:spMkLst>
        </pc:spChg>
      </pc:sldChg>
      <pc:sldChg chg="modSp add mod">
        <pc:chgData name="Michael Hill" userId="41dba03d-e58d-4389-9894-554c10310ba4" providerId="ADAL" clId="{EF23FE1D-A042-481E-AFD7-2A9FB0847F54}" dt="2025-09-18T19:48:23.608" v="6292" actId="207"/>
        <pc:sldMkLst>
          <pc:docMk/>
          <pc:sldMk cId="1568213163" sldId="373"/>
        </pc:sldMkLst>
        <pc:spChg chg="mod">
          <ac:chgData name="Michael Hill" userId="41dba03d-e58d-4389-9894-554c10310ba4" providerId="ADAL" clId="{EF23FE1D-A042-481E-AFD7-2A9FB0847F54}" dt="2025-09-18T18:59:04.591" v="3560" actId="20577"/>
          <ac:spMkLst>
            <pc:docMk/>
            <pc:sldMk cId="1568213163" sldId="373"/>
            <ac:spMk id="2" creationId="{726FCEF1-6EE1-D2DC-C360-2A5EA0AC258E}"/>
          </ac:spMkLst>
        </pc:spChg>
        <pc:spChg chg="mod">
          <ac:chgData name="Michael Hill" userId="41dba03d-e58d-4389-9894-554c10310ba4" providerId="ADAL" clId="{EF23FE1D-A042-481E-AFD7-2A9FB0847F54}" dt="2025-09-18T14:53:07.480" v="2707" actId="20577"/>
          <ac:spMkLst>
            <pc:docMk/>
            <pc:sldMk cId="1568213163" sldId="373"/>
            <ac:spMk id="5" creationId="{8D9277D9-B136-5963-EA77-C40915A0F2D2}"/>
          </ac:spMkLst>
        </pc:spChg>
        <pc:spChg chg="mod">
          <ac:chgData name="Michael Hill" userId="41dba03d-e58d-4389-9894-554c10310ba4" providerId="ADAL" clId="{EF23FE1D-A042-481E-AFD7-2A9FB0847F54}" dt="2025-09-18T19:48:23.608" v="6292" actId="207"/>
          <ac:spMkLst>
            <pc:docMk/>
            <pc:sldMk cId="1568213163" sldId="373"/>
            <ac:spMk id="8" creationId="{9C7AA56E-B613-F988-A707-E9CF286D45B8}"/>
          </ac:spMkLst>
        </pc:spChg>
      </pc:sldChg>
      <pc:sldChg chg="modSp add mod">
        <pc:chgData name="Michael Hill" userId="41dba03d-e58d-4389-9894-554c10310ba4" providerId="ADAL" clId="{EF23FE1D-A042-481E-AFD7-2A9FB0847F54}" dt="2025-09-18T18:59:06.425" v="3561" actId="20577"/>
        <pc:sldMkLst>
          <pc:docMk/>
          <pc:sldMk cId="2829156178" sldId="374"/>
        </pc:sldMkLst>
        <pc:spChg chg="mod">
          <ac:chgData name="Michael Hill" userId="41dba03d-e58d-4389-9894-554c10310ba4" providerId="ADAL" clId="{EF23FE1D-A042-481E-AFD7-2A9FB0847F54}" dt="2025-09-18T18:59:06.425" v="3561" actId="20577"/>
          <ac:spMkLst>
            <pc:docMk/>
            <pc:sldMk cId="2829156178" sldId="374"/>
            <ac:spMk id="2" creationId="{3BDF0E14-EF3E-F5EB-BA9F-92CF9EC3727C}"/>
          </ac:spMkLst>
        </pc:spChg>
        <pc:spChg chg="mod">
          <ac:chgData name="Michael Hill" userId="41dba03d-e58d-4389-9894-554c10310ba4" providerId="ADAL" clId="{EF23FE1D-A042-481E-AFD7-2A9FB0847F54}" dt="2025-09-18T14:55:44.709" v="3056" actId="20577"/>
          <ac:spMkLst>
            <pc:docMk/>
            <pc:sldMk cId="2829156178" sldId="374"/>
            <ac:spMk id="8" creationId="{A68F21B8-4F0B-CB17-1535-5CBBF9964429}"/>
          </ac:spMkLst>
        </pc:spChg>
      </pc:sldChg>
      <pc:sldChg chg="modSp add mod">
        <pc:chgData name="Michael Hill" userId="41dba03d-e58d-4389-9894-554c10310ba4" providerId="ADAL" clId="{EF23FE1D-A042-481E-AFD7-2A9FB0847F54}" dt="2025-09-18T18:59:08.290" v="3562" actId="20577"/>
        <pc:sldMkLst>
          <pc:docMk/>
          <pc:sldMk cId="2249744269" sldId="375"/>
        </pc:sldMkLst>
        <pc:spChg chg="mod">
          <ac:chgData name="Michael Hill" userId="41dba03d-e58d-4389-9894-554c10310ba4" providerId="ADAL" clId="{EF23FE1D-A042-481E-AFD7-2A9FB0847F54}" dt="2025-09-18T18:59:08.290" v="3562" actId="20577"/>
          <ac:spMkLst>
            <pc:docMk/>
            <pc:sldMk cId="2249744269" sldId="375"/>
            <ac:spMk id="2" creationId="{107B6897-45DD-2718-3EC1-8666C579792C}"/>
          </ac:spMkLst>
        </pc:spChg>
        <pc:spChg chg="mod">
          <ac:chgData name="Michael Hill" userId="41dba03d-e58d-4389-9894-554c10310ba4" providerId="ADAL" clId="{EF23FE1D-A042-481E-AFD7-2A9FB0847F54}" dt="2025-09-18T14:57:12.966" v="3113" actId="20577"/>
          <ac:spMkLst>
            <pc:docMk/>
            <pc:sldMk cId="2249744269" sldId="375"/>
            <ac:spMk id="8" creationId="{94241D60-2315-FD6B-9138-3FD1D0BE133D}"/>
          </ac:spMkLst>
        </pc:spChg>
      </pc:sldChg>
      <pc:sldChg chg="modSp add mod">
        <pc:chgData name="Michael Hill" userId="41dba03d-e58d-4389-9894-554c10310ba4" providerId="ADAL" clId="{EF23FE1D-A042-481E-AFD7-2A9FB0847F54}" dt="2025-09-18T18:59:16.637" v="3566" actId="20577"/>
        <pc:sldMkLst>
          <pc:docMk/>
          <pc:sldMk cId="982705303" sldId="376"/>
        </pc:sldMkLst>
        <pc:spChg chg="mod">
          <ac:chgData name="Michael Hill" userId="41dba03d-e58d-4389-9894-554c10310ba4" providerId="ADAL" clId="{EF23FE1D-A042-481E-AFD7-2A9FB0847F54}" dt="2025-09-18T18:59:16.637" v="3566" actId="20577"/>
          <ac:spMkLst>
            <pc:docMk/>
            <pc:sldMk cId="982705303" sldId="376"/>
            <ac:spMk id="2" creationId="{4D1C79C5-BD95-639B-1B84-C81EAE4C450F}"/>
          </ac:spMkLst>
        </pc:spChg>
        <pc:spChg chg="mod">
          <ac:chgData name="Michael Hill" userId="41dba03d-e58d-4389-9894-554c10310ba4" providerId="ADAL" clId="{EF23FE1D-A042-481E-AFD7-2A9FB0847F54}" dt="2025-09-18T18:47:15.173" v="3232" actId="20577"/>
          <ac:spMkLst>
            <pc:docMk/>
            <pc:sldMk cId="982705303" sldId="376"/>
            <ac:spMk id="5" creationId="{0A58D67E-4D6C-C5CA-0D26-304DCF09D8D2}"/>
          </ac:spMkLst>
        </pc:spChg>
        <pc:spChg chg="mod">
          <ac:chgData name="Michael Hill" userId="41dba03d-e58d-4389-9894-554c10310ba4" providerId="ADAL" clId="{EF23FE1D-A042-481E-AFD7-2A9FB0847F54}" dt="2025-09-18T18:54:31.925" v="3331" actId="20577"/>
          <ac:spMkLst>
            <pc:docMk/>
            <pc:sldMk cId="982705303" sldId="376"/>
            <ac:spMk id="8" creationId="{66567EB5-E30B-7DA0-E933-58234B60E4BF}"/>
          </ac:spMkLst>
        </pc:spChg>
      </pc:sldChg>
      <pc:sldChg chg="modSp add mod">
        <pc:chgData name="Michael Hill" userId="41dba03d-e58d-4389-9894-554c10310ba4" providerId="ADAL" clId="{EF23FE1D-A042-481E-AFD7-2A9FB0847F54}" dt="2025-09-18T18:59:10.344" v="3563" actId="20577"/>
        <pc:sldMkLst>
          <pc:docMk/>
          <pc:sldMk cId="1615653657" sldId="377"/>
        </pc:sldMkLst>
        <pc:spChg chg="mod">
          <ac:chgData name="Michael Hill" userId="41dba03d-e58d-4389-9894-554c10310ba4" providerId="ADAL" clId="{EF23FE1D-A042-481E-AFD7-2A9FB0847F54}" dt="2025-09-18T18:59:10.344" v="3563" actId="20577"/>
          <ac:spMkLst>
            <pc:docMk/>
            <pc:sldMk cId="1615653657" sldId="377"/>
            <ac:spMk id="2" creationId="{24C9C32B-730C-7246-0B39-F6FD8A25D9A1}"/>
          </ac:spMkLst>
        </pc:spChg>
        <pc:spChg chg="mod">
          <ac:chgData name="Michael Hill" userId="41dba03d-e58d-4389-9894-554c10310ba4" providerId="ADAL" clId="{EF23FE1D-A042-481E-AFD7-2A9FB0847F54}" dt="2025-09-18T18:57:20.466" v="3432" actId="20577"/>
          <ac:spMkLst>
            <pc:docMk/>
            <pc:sldMk cId="1615653657" sldId="377"/>
            <ac:spMk id="5" creationId="{C419D56B-F5E3-B7FD-B390-0561772D8B7B}"/>
          </ac:spMkLst>
        </pc:spChg>
        <pc:spChg chg="mod">
          <ac:chgData name="Michael Hill" userId="41dba03d-e58d-4389-9894-554c10310ba4" providerId="ADAL" clId="{EF23FE1D-A042-481E-AFD7-2A9FB0847F54}" dt="2025-09-18T18:57:09.558" v="3427" actId="207"/>
          <ac:spMkLst>
            <pc:docMk/>
            <pc:sldMk cId="1615653657" sldId="377"/>
            <ac:spMk id="8" creationId="{C745C2C4-DFD1-6BBF-2068-0B3982D57050}"/>
          </ac:spMkLst>
        </pc:spChg>
      </pc:sldChg>
      <pc:sldChg chg="add del">
        <pc:chgData name="Michael Hill" userId="41dba03d-e58d-4389-9894-554c10310ba4" providerId="ADAL" clId="{EF23FE1D-A042-481E-AFD7-2A9FB0847F54}" dt="2025-09-18T18:57:16.747" v="3429" actId="2890"/>
        <pc:sldMkLst>
          <pc:docMk/>
          <pc:sldMk cId="1857322113" sldId="378"/>
        </pc:sldMkLst>
      </pc:sldChg>
      <pc:sldChg chg="modSp add mod">
        <pc:chgData name="Michael Hill" userId="41dba03d-e58d-4389-9894-554c10310ba4" providerId="ADAL" clId="{EF23FE1D-A042-481E-AFD7-2A9FB0847F54}" dt="2025-10-02T15:45:48.140" v="6409" actId="20577"/>
        <pc:sldMkLst>
          <pc:docMk/>
          <pc:sldMk cId="2593149719" sldId="378"/>
        </pc:sldMkLst>
        <pc:spChg chg="mod">
          <ac:chgData name="Michael Hill" userId="41dba03d-e58d-4389-9894-554c10310ba4" providerId="ADAL" clId="{EF23FE1D-A042-481E-AFD7-2A9FB0847F54}" dt="2025-10-02T15:45:48.140" v="6409" actId="20577"/>
          <ac:spMkLst>
            <pc:docMk/>
            <pc:sldMk cId="2593149719" sldId="378"/>
            <ac:spMk id="2" creationId="{9DE1DE87-B6FA-11E7-CA5B-6DA9EB3246B1}"/>
          </ac:spMkLst>
        </pc:spChg>
        <pc:spChg chg="mod">
          <ac:chgData name="Michael Hill" userId="41dba03d-e58d-4389-9894-554c10310ba4" providerId="ADAL" clId="{EF23FE1D-A042-481E-AFD7-2A9FB0847F54}" dt="2025-09-18T18:57:23.503" v="3435" actId="20577"/>
          <ac:spMkLst>
            <pc:docMk/>
            <pc:sldMk cId="2593149719" sldId="378"/>
            <ac:spMk id="5" creationId="{D3733849-1A29-E15F-7D63-A6029D4E0157}"/>
          </ac:spMkLst>
        </pc:spChg>
        <pc:spChg chg="mod">
          <ac:chgData name="Michael Hill" userId="41dba03d-e58d-4389-9894-554c10310ba4" providerId="ADAL" clId="{EF23FE1D-A042-481E-AFD7-2A9FB0847F54}" dt="2025-09-18T18:57:38.611" v="3488" actId="20577"/>
          <ac:spMkLst>
            <pc:docMk/>
            <pc:sldMk cId="2593149719" sldId="378"/>
            <ac:spMk id="8" creationId="{7AFB1192-13B5-65F0-881F-CBC56D401C14}"/>
          </ac:spMkLst>
        </pc:spChg>
      </pc:sldChg>
      <pc:sldChg chg="modSp add mod">
        <pc:chgData name="Michael Hill" userId="41dba03d-e58d-4389-9894-554c10310ba4" providerId="ADAL" clId="{EF23FE1D-A042-481E-AFD7-2A9FB0847F54}" dt="2025-09-18T18:59:14.913" v="3565" actId="20577"/>
        <pc:sldMkLst>
          <pc:docMk/>
          <pc:sldMk cId="3007986046" sldId="379"/>
        </pc:sldMkLst>
        <pc:spChg chg="mod">
          <ac:chgData name="Michael Hill" userId="41dba03d-e58d-4389-9894-554c10310ba4" providerId="ADAL" clId="{EF23FE1D-A042-481E-AFD7-2A9FB0847F54}" dt="2025-09-18T18:59:14.913" v="3565" actId="20577"/>
          <ac:spMkLst>
            <pc:docMk/>
            <pc:sldMk cId="3007986046" sldId="379"/>
            <ac:spMk id="2" creationId="{2F0FB0D1-BE84-350C-1617-611FD5BAB13B}"/>
          </ac:spMkLst>
        </pc:spChg>
        <pc:spChg chg="mod">
          <ac:chgData name="Michael Hill" userId="41dba03d-e58d-4389-9894-554c10310ba4" providerId="ADAL" clId="{EF23FE1D-A042-481E-AFD7-2A9FB0847F54}" dt="2025-09-18T18:58:27.041" v="3506" actId="20577"/>
          <ac:spMkLst>
            <pc:docMk/>
            <pc:sldMk cId="3007986046" sldId="379"/>
            <ac:spMk id="5" creationId="{E28D0D6D-D1AA-06D7-AC95-6A8298B69C0F}"/>
          </ac:spMkLst>
        </pc:spChg>
        <pc:spChg chg="mod">
          <ac:chgData name="Michael Hill" userId="41dba03d-e58d-4389-9894-554c10310ba4" providerId="ADAL" clId="{EF23FE1D-A042-481E-AFD7-2A9FB0847F54}" dt="2025-09-18T18:58:41.276" v="3559" actId="20577"/>
          <ac:spMkLst>
            <pc:docMk/>
            <pc:sldMk cId="3007986046" sldId="379"/>
            <ac:spMk id="8" creationId="{985D52AA-5394-C468-E2E0-DDBAE1975379}"/>
          </ac:spMkLst>
        </pc:spChg>
      </pc:sldChg>
      <pc:sldChg chg="modSp add mod">
        <pc:chgData name="Michael Hill" userId="41dba03d-e58d-4389-9894-554c10310ba4" providerId="ADAL" clId="{EF23FE1D-A042-481E-AFD7-2A9FB0847F54}" dt="2025-09-18T19:06:59.597" v="4218" actId="207"/>
        <pc:sldMkLst>
          <pc:docMk/>
          <pc:sldMk cId="3832507878" sldId="380"/>
        </pc:sldMkLst>
        <pc:spChg chg="mod">
          <ac:chgData name="Michael Hill" userId="41dba03d-e58d-4389-9894-554c10310ba4" providerId="ADAL" clId="{EF23FE1D-A042-481E-AFD7-2A9FB0847F54}" dt="2025-09-18T19:02:34.972" v="3878" actId="2711"/>
          <ac:spMkLst>
            <pc:docMk/>
            <pc:sldMk cId="3832507878" sldId="380"/>
            <ac:spMk id="2" creationId="{F690E9A7-77BC-3EDE-0E6E-741374693D34}"/>
          </ac:spMkLst>
        </pc:spChg>
        <pc:spChg chg="mod">
          <ac:chgData name="Michael Hill" userId="41dba03d-e58d-4389-9894-554c10310ba4" providerId="ADAL" clId="{EF23FE1D-A042-481E-AFD7-2A9FB0847F54}" dt="2025-09-18T18:59:34.976" v="3591" actId="1076"/>
          <ac:spMkLst>
            <pc:docMk/>
            <pc:sldMk cId="3832507878" sldId="380"/>
            <ac:spMk id="5" creationId="{715DECC2-76DA-509B-98D3-FDA7A6116FA6}"/>
          </ac:spMkLst>
        </pc:spChg>
        <pc:spChg chg="mod">
          <ac:chgData name="Michael Hill" userId="41dba03d-e58d-4389-9894-554c10310ba4" providerId="ADAL" clId="{EF23FE1D-A042-481E-AFD7-2A9FB0847F54}" dt="2025-09-18T19:06:59.597" v="4218" actId="207"/>
          <ac:spMkLst>
            <pc:docMk/>
            <pc:sldMk cId="3832507878" sldId="380"/>
            <ac:spMk id="8" creationId="{9C3D7964-D15F-48B3-5ED7-9A6E6C9A9377}"/>
          </ac:spMkLst>
        </pc:spChg>
      </pc:sldChg>
      <pc:sldChg chg="modSp add mod">
        <pc:chgData name="Michael Hill" userId="41dba03d-e58d-4389-9894-554c10310ba4" providerId="ADAL" clId="{EF23FE1D-A042-481E-AFD7-2A9FB0847F54}" dt="2025-09-18T19:03:23.181" v="4024" actId="20577"/>
        <pc:sldMkLst>
          <pc:docMk/>
          <pc:sldMk cId="3254246637" sldId="381"/>
        </pc:sldMkLst>
        <pc:spChg chg="mod">
          <ac:chgData name="Michael Hill" userId="41dba03d-e58d-4389-9894-554c10310ba4" providerId="ADAL" clId="{EF23FE1D-A042-481E-AFD7-2A9FB0847F54}" dt="2025-09-18T19:03:23.181" v="4024" actId="20577"/>
          <ac:spMkLst>
            <pc:docMk/>
            <pc:sldMk cId="3254246637" sldId="381"/>
            <ac:spMk id="8" creationId="{91229692-1B0B-0BBC-9C59-468214051516}"/>
          </ac:spMkLst>
        </pc:spChg>
      </pc:sldChg>
      <pc:sldChg chg="modSp add mod">
        <pc:chgData name="Michael Hill" userId="41dba03d-e58d-4389-9894-554c10310ba4" providerId="ADAL" clId="{EF23FE1D-A042-481E-AFD7-2A9FB0847F54}" dt="2025-09-18T19:07:17.909" v="4310" actId="207"/>
        <pc:sldMkLst>
          <pc:docMk/>
          <pc:sldMk cId="1947408642" sldId="382"/>
        </pc:sldMkLst>
        <pc:spChg chg="mod">
          <ac:chgData name="Michael Hill" userId="41dba03d-e58d-4389-9894-554c10310ba4" providerId="ADAL" clId="{EF23FE1D-A042-481E-AFD7-2A9FB0847F54}" dt="2025-09-18T19:06:18.519" v="4131" actId="14100"/>
          <ac:spMkLst>
            <pc:docMk/>
            <pc:sldMk cId="1947408642" sldId="382"/>
            <ac:spMk id="2" creationId="{99C9764B-FEB0-AA57-D40D-BCABF4C54B9D}"/>
          </ac:spMkLst>
        </pc:spChg>
        <pc:spChg chg="mod">
          <ac:chgData name="Michael Hill" userId="41dba03d-e58d-4389-9894-554c10310ba4" providerId="ADAL" clId="{EF23FE1D-A042-481E-AFD7-2A9FB0847F54}" dt="2025-09-18T19:03:47.034" v="4032" actId="20577"/>
          <ac:spMkLst>
            <pc:docMk/>
            <pc:sldMk cId="1947408642" sldId="382"/>
            <ac:spMk id="5" creationId="{BF698033-7135-D187-AE75-94D64214FE1A}"/>
          </ac:spMkLst>
        </pc:spChg>
        <pc:spChg chg="mod">
          <ac:chgData name="Michael Hill" userId="41dba03d-e58d-4389-9894-554c10310ba4" providerId="ADAL" clId="{EF23FE1D-A042-481E-AFD7-2A9FB0847F54}" dt="2025-09-18T19:07:17.909" v="4310" actId="207"/>
          <ac:spMkLst>
            <pc:docMk/>
            <pc:sldMk cId="1947408642" sldId="382"/>
            <ac:spMk id="8" creationId="{F4A88393-267A-5020-A5BA-EFB77FB51600}"/>
          </ac:spMkLst>
        </pc:spChg>
      </pc:sldChg>
      <pc:sldChg chg="modSp add mod">
        <pc:chgData name="Michael Hill" userId="41dba03d-e58d-4389-9894-554c10310ba4" providerId="ADAL" clId="{EF23FE1D-A042-481E-AFD7-2A9FB0847F54}" dt="2025-10-02T15:54:11.921" v="6411" actId="20577"/>
        <pc:sldMkLst>
          <pc:docMk/>
          <pc:sldMk cId="52917141" sldId="383"/>
        </pc:sldMkLst>
        <pc:spChg chg="mod">
          <ac:chgData name="Michael Hill" userId="41dba03d-e58d-4389-9894-554c10310ba4" providerId="ADAL" clId="{EF23FE1D-A042-481E-AFD7-2A9FB0847F54}" dt="2025-10-02T15:54:11.921" v="6411" actId="20577"/>
          <ac:spMkLst>
            <pc:docMk/>
            <pc:sldMk cId="52917141" sldId="383"/>
            <ac:spMk id="2" creationId="{617F1F9B-A984-CF6F-B75E-6489EA6C3C4D}"/>
          </ac:spMkLst>
        </pc:spChg>
        <pc:spChg chg="mod">
          <ac:chgData name="Michael Hill" userId="41dba03d-e58d-4389-9894-554c10310ba4" providerId="ADAL" clId="{EF23FE1D-A042-481E-AFD7-2A9FB0847F54}" dt="2025-09-18T19:06:33.548" v="4139" actId="20577"/>
          <ac:spMkLst>
            <pc:docMk/>
            <pc:sldMk cId="52917141" sldId="383"/>
            <ac:spMk id="5" creationId="{F92BEBAE-0141-1A80-870D-DA43A5B2A8B3}"/>
          </ac:spMkLst>
        </pc:spChg>
        <pc:spChg chg="mod">
          <ac:chgData name="Michael Hill" userId="41dba03d-e58d-4389-9894-554c10310ba4" providerId="ADAL" clId="{EF23FE1D-A042-481E-AFD7-2A9FB0847F54}" dt="2025-09-18T19:06:51.438" v="4212" actId="207"/>
          <ac:spMkLst>
            <pc:docMk/>
            <pc:sldMk cId="52917141" sldId="383"/>
            <ac:spMk id="8" creationId="{067C25E7-2953-DBED-5DA7-EB6DAF247C5A}"/>
          </ac:spMkLst>
        </pc:spChg>
      </pc:sldChg>
      <pc:sldChg chg="delSp modSp add mod">
        <pc:chgData name="Michael Hill" userId="41dba03d-e58d-4389-9894-554c10310ba4" providerId="ADAL" clId="{EF23FE1D-A042-481E-AFD7-2A9FB0847F54}" dt="2025-09-18T19:11:44.008" v="4771" actId="207"/>
        <pc:sldMkLst>
          <pc:docMk/>
          <pc:sldMk cId="211948143" sldId="384"/>
        </pc:sldMkLst>
        <pc:spChg chg="mod">
          <ac:chgData name="Michael Hill" userId="41dba03d-e58d-4389-9894-554c10310ba4" providerId="ADAL" clId="{EF23FE1D-A042-481E-AFD7-2A9FB0847F54}" dt="2025-09-18T19:10:56.899" v="4671" actId="20577"/>
          <ac:spMkLst>
            <pc:docMk/>
            <pc:sldMk cId="211948143" sldId="384"/>
            <ac:spMk id="5" creationId="{396C1EF4-6A76-D3C8-B058-C50E81993947}"/>
          </ac:spMkLst>
        </pc:spChg>
        <pc:spChg chg="mod">
          <ac:chgData name="Michael Hill" userId="41dba03d-e58d-4389-9894-554c10310ba4" providerId="ADAL" clId="{EF23FE1D-A042-481E-AFD7-2A9FB0847F54}" dt="2025-09-18T19:11:44.008" v="4771" actId="207"/>
          <ac:spMkLst>
            <pc:docMk/>
            <pc:sldMk cId="211948143" sldId="384"/>
            <ac:spMk id="8" creationId="{0D8C2B6F-CD3D-2FBF-A307-6EE528801DD7}"/>
          </ac:spMkLst>
        </pc:spChg>
      </pc:sldChg>
      <pc:sldChg chg="modSp add mod ord">
        <pc:chgData name="Michael Hill" userId="41dba03d-e58d-4389-9894-554c10310ba4" providerId="ADAL" clId="{EF23FE1D-A042-481E-AFD7-2A9FB0847F54}" dt="2025-09-18T19:11:22.538" v="4751" actId="20577"/>
        <pc:sldMkLst>
          <pc:docMk/>
          <pc:sldMk cId="128793252" sldId="385"/>
        </pc:sldMkLst>
        <pc:spChg chg="mod">
          <ac:chgData name="Michael Hill" userId="41dba03d-e58d-4389-9894-554c10310ba4" providerId="ADAL" clId="{EF23FE1D-A042-481E-AFD7-2A9FB0847F54}" dt="2025-09-18T19:11:08.822" v="4684" actId="2711"/>
          <ac:spMkLst>
            <pc:docMk/>
            <pc:sldMk cId="128793252" sldId="385"/>
            <ac:spMk id="2" creationId="{98E5CAD8-AA19-5A0C-AF55-58E27A69D836}"/>
          </ac:spMkLst>
        </pc:spChg>
        <pc:spChg chg="mod">
          <ac:chgData name="Michael Hill" userId="41dba03d-e58d-4389-9894-554c10310ba4" providerId="ADAL" clId="{EF23FE1D-A042-481E-AFD7-2A9FB0847F54}" dt="2025-09-18T19:11:00.190" v="4680" actId="20577"/>
          <ac:spMkLst>
            <pc:docMk/>
            <pc:sldMk cId="128793252" sldId="385"/>
            <ac:spMk id="5" creationId="{89B0948C-BBCF-A7E2-1368-144BC4DEFE83}"/>
          </ac:spMkLst>
        </pc:spChg>
        <pc:spChg chg="mod">
          <ac:chgData name="Michael Hill" userId="41dba03d-e58d-4389-9894-554c10310ba4" providerId="ADAL" clId="{EF23FE1D-A042-481E-AFD7-2A9FB0847F54}" dt="2025-09-18T19:11:22.538" v="4751" actId="20577"/>
          <ac:spMkLst>
            <pc:docMk/>
            <pc:sldMk cId="128793252" sldId="385"/>
            <ac:spMk id="8" creationId="{BE31A0E7-D26E-1C12-70E7-37FCBF408343}"/>
          </ac:spMkLst>
        </pc:spChg>
      </pc:sldChg>
      <pc:sldChg chg="modSp add mod">
        <pc:chgData name="Michael Hill" userId="41dba03d-e58d-4389-9894-554c10310ba4" providerId="ADAL" clId="{EF23FE1D-A042-481E-AFD7-2A9FB0847F54}" dt="2025-09-18T19:20:48.929" v="5131" actId="20577"/>
        <pc:sldMkLst>
          <pc:docMk/>
          <pc:sldMk cId="2036399934" sldId="386"/>
        </pc:sldMkLst>
        <pc:spChg chg="mod">
          <ac:chgData name="Michael Hill" userId="41dba03d-e58d-4389-9894-554c10310ba4" providerId="ADAL" clId="{EF23FE1D-A042-481E-AFD7-2A9FB0847F54}" dt="2025-09-18T19:20:48.929" v="5131" actId="20577"/>
          <ac:spMkLst>
            <pc:docMk/>
            <pc:sldMk cId="2036399934" sldId="386"/>
            <ac:spMk id="2" creationId="{7F3D94B9-652A-B6D1-D49B-67676A88CB67}"/>
          </ac:spMkLst>
        </pc:spChg>
        <pc:spChg chg="mod">
          <ac:chgData name="Michael Hill" userId="41dba03d-e58d-4389-9894-554c10310ba4" providerId="ADAL" clId="{EF23FE1D-A042-481E-AFD7-2A9FB0847F54}" dt="2025-09-18T19:13:51.701" v="4848" actId="20577"/>
          <ac:spMkLst>
            <pc:docMk/>
            <pc:sldMk cId="2036399934" sldId="386"/>
            <ac:spMk id="5" creationId="{4A85A714-A871-6CE5-C254-24383BCBCEF9}"/>
          </ac:spMkLst>
        </pc:spChg>
        <pc:spChg chg="mod">
          <ac:chgData name="Michael Hill" userId="41dba03d-e58d-4389-9894-554c10310ba4" providerId="ADAL" clId="{EF23FE1D-A042-481E-AFD7-2A9FB0847F54}" dt="2025-09-18T19:20:44.410" v="5128" actId="14100"/>
          <ac:spMkLst>
            <pc:docMk/>
            <pc:sldMk cId="2036399934" sldId="386"/>
            <ac:spMk id="8" creationId="{91029C3B-F6BC-5C27-A744-29799F6DC868}"/>
          </ac:spMkLst>
        </pc:spChg>
      </pc:sldChg>
      <pc:sldChg chg="modSp add mod">
        <pc:chgData name="Michael Hill" userId="41dba03d-e58d-4389-9894-554c10310ba4" providerId="ADAL" clId="{EF23FE1D-A042-481E-AFD7-2A9FB0847F54}" dt="2025-09-18T19:24:46.441" v="5440" actId="404"/>
        <pc:sldMkLst>
          <pc:docMk/>
          <pc:sldMk cId="1274936554" sldId="387"/>
        </pc:sldMkLst>
        <pc:spChg chg="mod">
          <ac:chgData name="Michael Hill" userId="41dba03d-e58d-4389-9894-554c10310ba4" providerId="ADAL" clId="{EF23FE1D-A042-481E-AFD7-2A9FB0847F54}" dt="2025-09-18T19:24:46.441" v="5440" actId="404"/>
          <ac:spMkLst>
            <pc:docMk/>
            <pc:sldMk cId="1274936554" sldId="387"/>
            <ac:spMk id="2" creationId="{7C7D8A81-E5E9-D55F-39FE-0B6F8225A38E}"/>
          </ac:spMkLst>
        </pc:spChg>
        <pc:spChg chg="mod">
          <ac:chgData name="Michael Hill" userId="41dba03d-e58d-4389-9894-554c10310ba4" providerId="ADAL" clId="{EF23FE1D-A042-481E-AFD7-2A9FB0847F54}" dt="2025-09-18T19:21:59.749" v="5134" actId="20577"/>
          <ac:spMkLst>
            <pc:docMk/>
            <pc:sldMk cId="1274936554" sldId="387"/>
            <ac:spMk id="5" creationId="{F07503F7-C2CB-EE1A-9D23-B075E30A2519}"/>
          </ac:spMkLst>
        </pc:spChg>
        <pc:spChg chg="mod">
          <ac:chgData name="Michael Hill" userId="41dba03d-e58d-4389-9894-554c10310ba4" providerId="ADAL" clId="{EF23FE1D-A042-481E-AFD7-2A9FB0847F54}" dt="2025-09-18T19:23:33.274" v="5272" actId="207"/>
          <ac:spMkLst>
            <pc:docMk/>
            <pc:sldMk cId="1274936554" sldId="387"/>
            <ac:spMk id="8" creationId="{99184720-4D6E-FF38-3345-6A57254C180D}"/>
          </ac:spMkLst>
        </pc:spChg>
      </pc:sldChg>
      <pc:sldChg chg="modSp add mod">
        <pc:chgData name="Michael Hill" userId="41dba03d-e58d-4389-9894-554c10310ba4" providerId="ADAL" clId="{EF23FE1D-A042-481E-AFD7-2A9FB0847F54}" dt="2025-09-18T19:48:07.734" v="6286" actId="207"/>
        <pc:sldMkLst>
          <pc:docMk/>
          <pc:sldMk cId="3835816849" sldId="388"/>
        </pc:sldMkLst>
        <pc:spChg chg="mod">
          <ac:chgData name="Michael Hill" userId="41dba03d-e58d-4389-9894-554c10310ba4" providerId="ADAL" clId="{EF23FE1D-A042-481E-AFD7-2A9FB0847F54}" dt="2025-09-18T19:24:43.182" v="5439" actId="404"/>
          <ac:spMkLst>
            <pc:docMk/>
            <pc:sldMk cId="3835816849" sldId="388"/>
            <ac:spMk id="2" creationId="{AEED8E63-143A-BB48-3471-FB6530E0273A}"/>
          </ac:spMkLst>
        </pc:spChg>
        <pc:spChg chg="mod">
          <ac:chgData name="Michael Hill" userId="41dba03d-e58d-4389-9894-554c10310ba4" providerId="ADAL" clId="{EF23FE1D-A042-481E-AFD7-2A9FB0847F54}" dt="2025-09-18T19:23:37.410" v="5280" actId="20577"/>
          <ac:spMkLst>
            <pc:docMk/>
            <pc:sldMk cId="3835816849" sldId="388"/>
            <ac:spMk id="5" creationId="{7BF96C85-6A48-AB4B-B71A-A84882254623}"/>
          </ac:spMkLst>
        </pc:spChg>
        <pc:spChg chg="mod">
          <ac:chgData name="Michael Hill" userId="41dba03d-e58d-4389-9894-554c10310ba4" providerId="ADAL" clId="{EF23FE1D-A042-481E-AFD7-2A9FB0847F54}" dt="2025-09-18T19:48:07.734" v="6286" actId="207"/>
          <ac:spMkLst>
            <pc:docMk/>
            <pc:sldMk cId="3835816849" sldId="388"/>
            <ac:spMk id="8" creationId="{47F7DF64-C1A2-72CA-CFB9-DE55E4B66A29}"/>
          </ac:spMkLst>
        </pc:spChg>
      </pc:sldChg>
      <pc:sldChg chg="modSp add mod">
        <pc:chgData name="Michael Hill" userId="41dba03d-e58d-4389-9894-554c10310ba4" providerId="ADAL" clId="{EF23FE1D-A042-481E-AFD7-2A9FB0847F54}" dt="2025-09-18T19:42:28.152" v="5896" actId="207"/>
        <pc:sldMkLst>
          <pc:docMk/>
          <pc:sldMk cId="443631617" sldId="389"/>
        </pc:sldMkLst>
        <pc:spChg chg="mod">
          <ac:chgData name="Michael Hill" userId="41dba03d-e58d-4389-9894-554c10310ba4" providerId="ADAL" clId="{EF23FE1D-A042-481E-AFD7-2A9FB0847F54}" dt="2025-09-18T19:41:41.496" v="5679" actId="20577"/>
          <ac:spMkLst>
            <pc:docMk/>
            <pc:sldMk cId="443631617" sldId="389"/>
            <ac:spMk id="2" creationId="{4EB8D88A-AFDD-B739-3653-314B210F4467}"/>
          </ac:spMkLst>
        </pc:spChg>
        <pc:spChg chg="mod">
          <ac:chgData name="Michael Hill" userId="41dba03d-e58d-4389-9894-554c10310ba4" providerId="ADAL" clId="{EF23FE1D-A042-481E-AFD7-2A9FB0847F54}" dt="2025-09-18T19:40:47.720" v="5453" actId="1076"/>
          <ac:spMkLst>
            <pc:docMk/>
            <pc:sldMk cId="443631617" sldId="389"/>
            <ac:spMk id="5" creationId="{838A0AF0-7E9D-3F17-12F9-012545FB7A02}"/>
          </ac:spMkLst>
        </pc:spChg>
        <pc:spChg chg="mod">
          <ac:chgData name="Michael Hill" userId="41dba03d-e58d-4389-9894-554c10310ba4" providerId="ADAL" clId="{EF23FE1D-A042-481E-AFD7-2A9FB0847F54}" dt="2025-09-18T19:42:28.152" v="5896" actId="207"/>
          <ac:spMkLst>
            <pc:docMk/>
            <pc:sldMk cId="443631617" sldId="389"/>
            <ac:spMk id="8" creationId="{8FC3F954-EBF2-78D0-2C3F-6086BFB1402F}"/>
          </ac:spMkLst>
        </pc:spChg>
      </pc:sldChg>
      <pc:sldChg chg="modSp add mod">
        <pc:chgData name="Michael Hill" userId="41dba03d-e58d-4389-9894-554c10310ba4" providerId="ADAL" clId="{EF23FE1D-A042-481E-AFD7-2A9FB0847F54}" dt="2025-09-18T19:44:35.012" v="6143" actId="20577"/>
        <pc:sldMkLst>
          <pc:docMk/>
          <pc:sldMk cId="3158956587" sldId="390"/>
        </pc:sldMkLst>
        <pc:spChg chg="mod">
          <ac:chgData name="Michael Hill" userId="41dba03d-e58d-4389-9894-554c10310ba4" providerId="ADAL" clId="{EF23FE1D-A042-481E-AFD7-2A9FB0847F54}" dt="2025-09-18T19:43:43.268" v="5906" actId="20577"/>
          <ac:spMkLst>
            <pc:docMk/>
            <pc:sldMk cId="3158956587" sldId="390"/>
            <ac:spMk id="2" creationId="{CA260931-2CDE-2E1F-F60E-778E14EE6B97}"/>
          </ac:spMkLst>
        </pc:spChg>
        <pc:spChg chg="mod">
          <ac:chgData name="Michael Hill" userId="41dba03d-e58d-4389-9894-554c10310ba4" providerId="ADAL" clId="{EF23FE1D-A042-481E-AFD7-2A9FB0847F54}" dt="2025-09-18T19:44:35.012" v="6143" actId="20577"/>
          <ac:spMkLst>
            <pc:docMk/>
            <pc:sldMk cId="3158956587" sldId="390"/>
            <ac:spMk id="8" creationId="{9614FB5C-39CE-4DC0-5C76-35EEA0522D57}"/>
          </ac:spMkLst>
        </pc:spChg>
      </pc:sldChg>
      <pc:sldChg chg="modSp add mod ord">
        <pc:chgData name="Michael Hill" userId="41dba03d-e58d-4389-9894-554c10310ba4" providerId="ADAL" clId="{EF23FE1D-A042-481E-AFD7-2A9FB0847F54}" dt="2025-09-18T19:45:03.417" v="6220" actId="20577"/>
        <pc:sldMkLst>
          <pc:docMk/>
          <pc:sldMk cId="3590060535" sldId="391"/>
        </pc:sldMkLst>
        <pc:spChg chg="mod">
          <ac:chgData name="Michael Hill" userId="41dba03d-e58d-4389-9894-554c10310ba4" providerId="ADAL" clId="{EF23FE1D-A042-481E-AFD7-2A9FB0847F54}" dt="2025-09-18T19:44:53.820" v="6180" actId="1076"/>
          <ac:spMkLst>
            <pc:docMk/>
            <pc:sldMk cId="3590060535" sldId="391"/>
            <ac:spMk id="5" creationId="{EB577BFD-2FBC-6D9D-9EA4-9B5B1692228A}"/>
          </ac:spMkLst>
        </pc:spChg>
        <pc:spChg chg="mod">
          <ac:chgData name="Michael Hill" userId="41dba03d-e58d-4389-9894-554c10310ba4" providerId="ADAL" clId="{EF23FE1D-A042-481E-AFD7-2A9FB0847F54}" dt="2025-09-18T19:45:03.417" v="6220" actId="20577"/>
          <ac:spMkLst>
            <pc:docMk/>
            <pc:sldMk cId="3590060535" sldId="391"/>
            <ac:spMk id="8" creationId="{862EA64E-E4D7-BAEF-AFB2-898365D1E6E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1376843" y="3695603"/>
            <a:ext cx="836998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DATABASE QUERIES &amp; SQL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74788-9C85-7737-F146-ED5E5B99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26F531A-ACF4-3FBB-0B78-1FEF39B6EF9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304700-0262-4FAC-1005-134B9EA0AA2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F0D596-C5CD-C157-5D45-02682B3FE9E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6C93C-B06E-5B34-4FB9-D11584AC0A5F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you’d like to select all attributes of the table, use an asterisk (*) in place of any listed attributes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Note that the way SQL is typed does not matter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put all of a query on one line, or space it out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These two queries are the same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99E8-8DA6-A2EC-0918-D4FE57471F1D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21DECB-A329-C0FF-54EC-2149198EDD21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21DECB-A329-C0FF-54EC-2149198ED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8EC2B19-23A6-3B7B-A920-F250BEFE640B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Authors;</a:t>
            </a: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Authors;</a:t>
            </a:r>
          </a:p>
          <a:p>
            <a:pPr>
              <a:buNone/>
            </a:pP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9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A3372-2420-9C36-152E-37B94796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94041D-263B-086C-FCCD-BE8074EDD00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F299D0-1C95-4BF1-5681-8B86ECFB495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F606ED-E0FC-D266-20E4-60943627776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B1411-BA1D-0014-03FF-C41CD32B7592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end a query, we use a semicolon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EAD9F-72D3-08C4-E709-9ECB492A482D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E95FC6-EC53-A177-A117-9821591EFB9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E95FC6-EC53-A177-A117-9821591EF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5109BD2-A581-637F-3CBE-76DBC2F9F763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Authors;</a:t>
            </a: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Authors;</a:t>
            </a:r>
          </a:p>
          <a:p>
            <a:pPr>
              <a:buNone/>
            </a:pP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C59CD-8E7D-0A7B-507E-EA6061EB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95E06C-5F1C-9F2F-F647-F3F088531B4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EA56F-DAD1-E161-C874-1F36BE325CC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8996A-FA98-2DED-8B14-43670A61E42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F9D95-D407-29E7-1CFC-6F582FB6A109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Using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DISTINCT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place of SELECT will return only unique items, no duplicates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only unique Genres will be returned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A744D-8E87-8E5D-AC54-D685606088A0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 DISTINCT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4F97F1-6F89-FAAB-A488-8110C9982DCB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4F97F1-6F89-FAAB-A488-8110C9982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55AA69-788B-AD81-5E95-2F51C63C25E0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DISTINCT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Genre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2E00E-E614-F611-7B4E-871E6987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7E1538A-0347-F6AA-FF91-AD585D15849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DF18A-F4E6-7C7A-AE41-8CDAB5BBC35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4A7665-5D43-CF46-3E08-72988F9883C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AA56E-B613-F988-A707-E9CF286D45B8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make our SELECT statements slightly more useful, we may want to limit what shows up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WHERE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clause specifies what information we want to show up in a query, usually checking logically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277D9-B136-5963-EA77-C40915A0F2D2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WHERE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041DDE-9A51-71C1-92FD-12614970C79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041DDE-9A51-71C1-92FD-12614970C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26FCEF1-6EE1-D2DC-C360-2A5EA0AC258E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1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E9DDA-0CF3-58FE-0A91-F1F5920D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806AAC4-4FAB-7C15-030C-549DC816CD4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46E258-25D4-30B4-83B5-5875CDB3CFB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E44EF-B523-016B-5576-DF0FA26C07B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F21B8-4F0B-CB17-1535-5CBBF9964429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I get book titles from the Author who has the ID of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07FE3-1E6F-AB60-5675-0249C419407A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WHERE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B44708-3FE8-9E30-2D4C-6E9AFB204E2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B44708-3FE8-9E30-2D4C-6E9AFB204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BDF0E14-EF3E-F5EB-BA9F-92CF9EC3727C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5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DA5BE-15BD-65BB-B5A8-EAE2055A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42E4DF8-4BAD-7F7F-9AF1-B1DA61D8C6A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12895E-6588-39C0-55BB-5562C736C15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C9743-ADB8-3B54-F177-B7635930693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1D60-2315-FD6B-9138-3FD1D0BE133D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Now, only where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is greater than 2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57EFA-EF75-D566-C490-A7E49073D834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WHERE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3DBDF6-B141-DC7E-EA65-F2100E95588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3DBDF6-B141-DC7E-EA65-F2100E955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07B6897-45DD-2718-3EC1-8666C579792C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4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05CB3-BB95-8D71-8B38-2619BAE14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1E4EF6D-121F-AEDB-AB37-ECCDB658C36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0CCFE-EDA9-AC68-59BF-639F3BFCF35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196E9-02AA-0282-7A05-D61669F05EA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29C3B-F6BC-5C27-A744-29799F6DC868}"/>
              </a:ext>
            </a:extLst>
          </p:cNvPr>
          <p:cNvSpPr/>
          <p:nvPr/>
        </p:nvSpPr>
        <p:spPr>
          <a:xfrm>
            <a:off x="382774" y="995538"/>
            <a:ext cx="5557440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Now, when the string matches a certain format,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LIKE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%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wildcard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represents any number of characters in that position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Access, they use an *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_ wildcard represents only one character in that position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query returns books with the word ‘a’ in the title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A714-A871-6CE5-C254-24383BCBCEF9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LIKE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AE57B2-7DF7-7A58-A84B-A9837F2BEBD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AE57B2-7DF7-7A58-A84B-A9837F2BE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F3D94B9-652A-B6D1-D49B-67676A88CB67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LIKE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‘* a *'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F7CD6-BE5A-54F4-72E6-45515A14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B19B0E0-0551-CC3D-C420-A5ED60806B6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E7C3A6-D4C2-6923-8C08-96C68560179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2C9F11-0F99-A5C8-B78D-DA4C6738542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84720-4D6E-FF38-3345-6A57254C180D}"/>
              </a:ext>
            </a:extLst>
          </p:cNvPr>
          <p:cNvSpPr/>
          <p:nvPr/>
        </p:nvSpPr>
        <p:spPr>
          <a:xfrm>
            <a:off x="382774" y="995538"/>
            <a:ext cx="5557440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Perhaps we want to see if there are values that are in a certain set of other values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do this using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IN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503F7-C2CB-EE1A-9D23-B075E30A2519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IN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42F7D3-C0F7-8D4B-34E4-7339F941B50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42F7D3-C0F7-8D4B-34E4-7339F941B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C7D8A81-E5E9-D55F-39FE-0B6F8225A38E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LastName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Borrowers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FirstName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'boy'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3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B66D4-DF4B-DFC0-C9C7-FCB6C61F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D1F881E-8A2E-B6F7-0C87-7AA0ABCBCC8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FE9D5-C83A-9743-19F0-B72A8A5D07B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66390B-5EA9-2B88-1A53-1DD045E5693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7DF64-C1A2-72CA-CFB9-DE55E4B66A29}"/>
              </a:ext>
            </a:extLst>
          </p:cNvPr>
          <p:cNvSpPr/>
          <p:nvPr/>
        </p:nvSpPr>
        <p:spPr>
          <a:xfrm>
            <a:off x="382774" y="995538"/>
            <a:ext cx="5557440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we’re doing this with numeric data, and want to check if an item is between something,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BETWEEN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96C85-6A48-AB4B-B71A-A84882254623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BETWEEN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97795A-0F2F-C58C-C9BE-6B1D4880513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97795A-0F2F-C58C-C9BE-6B1D48805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EED8E63-143A-BB48-3471-FB6530E0273A}"/>
              </a:ext>
            </a:extLst>
          </p:cNvPr>
          <p:cNvSpPr/>
          <p:nvPr/>
        </p:nvSpPr>
        <p:spPr>
          <a:xfrm>
            <a:off x="6199067" y="1070396"/>
            <a:ext cx="562889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LastName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Borrowers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BorrowerID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BETWEEN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sz="20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1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FF58C-CE4A-305C-92C4-82F2A98A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B490291-1A99-7E73-A5A5-7967906E9F1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80537-0158-E6DC-458B-3D092727FE1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F22053-CF68-7A83-80E8-385D061BBA6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5C2C4-DFD1-6BBF-2068-0B3982D57050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By using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AND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clause, we can combine multiple of these conditions together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9D56B-F5E3-B7FD-B390-0561772D8B7B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AND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F64504-17FB-947E-0E59-0C268179CEC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F64504-17FB-947E-0E59-0C268179CE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4C9C32B-730C-7246-0B39-F6FD8A25D9A1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3;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Warm-up Question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Structured Query Language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Select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Select Distinct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Where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Order By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And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Or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68BB6-52F6-BA51-1E11-68C1A757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C83A1CD-7C42-E37A-F7EB-F1FFC5D7FF7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2A2AE0-14B5-D7F6-6C2F-872A5239FAE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C205E-FBD3-AEB4-D29E-861A26443D6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B1192-13B5-65F0-881F-CBC56D401C14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Naturally,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 gets either of the conditions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33849-1A29-E15F-7D63-A6029D4E0157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OR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EEA839-DC7C-F41A-B89A-571C00C22A06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EEA839-DC7C-F41A-B89A-571C00C22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DE1DE87-B6FA-11E7-CA5B-6DA9EB3246B1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087DD-1280-FDFD-08C7-015E306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18C3FCA-F2C0-DB05-98AF-35B9E46CD01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14D35A-0BCD-E490-ECD1-8F44F9B5F4D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3D4E6E-53C2-09CC-2D7F-C30FD88FB87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5D52AA-5394-C468-E2E0-DDBAE1975379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And, of course,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 negates this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0D6D-D1AA-06D7-AC95-6A8298B69C0F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NOT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18B20E-BB9A-1B63-ACFA-FCEC91D8580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18B20E-BB9A-1B63-ACFA-FCEC91D85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F0FB0D1-BE84-350C-1617-611FD5BAB13B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8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C8996-38C5-338D-35F4-7484FC95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172C0EB-EB00-4626-8699-F00D075325F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A78B6D-1B71-ACD3-5581-1D5018B032A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327D4-4460-67A5-7A33-09AF3132D40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67EB5-E30B-7DA0-E933-58234B60E4BF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also sort data by certain fields by using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clause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8D67E-4D6C-C5CA-0D26-304DCF09D8D2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ORDER BY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C8CB78-9E78-9D3D-EB6C-21659100E1AA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C8CB78-9E78-9D3D-EB6C-21659100E1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1C79C5-BD95-639B-1B84-C81EAE4C450F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ORDER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BY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270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76084-A2EA-BCFC-4BF1-E1C17504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8833F4A-B0A7-5FA4-DC0F-32A1758EFF4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C9E8BC-439C-FB1F-8EBD-FC64FFFC461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327119-4496-451E-B1D0-1BDF30BC2FF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D7964-D15F-48B3-5ED7-9A6E6C9A9377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use SQL to add a record to a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INSERT INTO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defines which table and attributes we want to insert data into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VALUES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defines the values that get inserted into the tables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is no need to add values to auto-increment fields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DECC2-76DA-509B-98D3-FDA7A6116FA6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INSERT INTO STATEMENT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DF6BDE-25C2-5F9E-D401-70B5007B7C1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DF6BDE-25C2-5F9E-D401-70B5007B7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690E9A7-77BC-3EDE-0E6E-741374693D34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INTO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LastName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"Toe"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"Jam"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0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20A07-E74C-EF93-0989-9E69F97F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DD9AD46-5C81-2EC3-324A-0C795F4B574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B13E40-A77D-D6F3-4FF7-22C3C12AD80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11E909-4998-3274-EAE3-DC24DDE8279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29692-1B0B-0BBC-9C59-468214051516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 leave a field empty, then it will not add anything to it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that field is required, the database will not complete the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1510B-BE73-36B9-7ABF-D292BDD2269C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INSERT INTO STATEMENT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88D084-1332-1C91-7554-434F6E262AE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88D084-1332-1C91-7554-434F6E262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ED9B3D5-88E5-91F8-5F72-51ADBF57C7BF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INTO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LastName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"Toe"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"Jam"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4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702DD-FD54-1420-D2FA-A41A5182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6B92365-A190-6D4C-D00C-1D0F7C2EB2C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1228CF-B41C-914E-4682-06214AD6F5B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55DEF-6EF8-9304-F9D4-27C21FFD18F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88393-267A-5020-A5BA-EFB77FB51600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 want to change the data of something in a database,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UPDATE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statement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defines what value will change and what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98033-7135-D187-AE75-94D64214FE1A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UPDATE STATEMENT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08ACC3-5971-2C3E-5BEE-A49A87071A2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08ACC3-5971-2C3E-5BEE-A49A87071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9C9764B-FEB0-AA57-D40D-BCABF4C54B9D}"/>
              </a:ext>
            </a:extLst>
          </p:cNvPr>
          <p:cNvSpPr/>
          <p:nvPr/>
        </p:nvSpPr>
        <p:spPr>
          <a:xfrm>
            <a:off x="5540588" y="1077311"/>
            <a:ext cx="6310078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Borrows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ReturnDate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'10/31/2025'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0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33944-E0E6-FC54-A52D-64CBB575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1BE3089-6BB7-9858-A2E9-B95ABCD99E5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12AE9-2B3A-961F-FB0A-D4D9CA6FCF6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B05075-B860-E530-561D-564A8BE51B9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C25E7-2953-DBED-5DA7-EB6DAF247C5A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remove data from a database,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DELETE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BEBAE-0141-1A80-870D-DA43A5B2A8B3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DELETE STATEMENT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6C6BAB-E6A3-7D8A-F519-9FFE298ED2F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6C6BAB-E6A3-7D8A-F519-9FFE298ED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7F1F9B-A984-CF6F-B75E-6489EA6C3C4D}"/>
              </a:ext>
            </a:extLst>
          </p:cNvPr>
          <p:cNvSpPr/>
          <p:nvPr/>
        </p:nvSpPr>
        <p:spPr>
          <a:xfrm>
            <a:off x="5682120" y="1077311"/>
            <a:ext cx="6168546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Borrows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ReturnDate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400" b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9/10/2025;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71F88-D8D9-58AE-4117-B4F37E9F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B969F90-6B9C-FEC1-7675-B509990121A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8FCC8-46FD-76C8-2FBD-A88B57D0FE0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509105-6C45-D704-6B33-57A92CCB6A0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2B6F-CD3D-2FBF-A307-6EE528801DD7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also can call a few functions on data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MIN( )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returns the smallest record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MAX(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the largest record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COUNT 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how many records are in the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SUM 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the sum of the values of an attribute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AVG 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the average of the values of an attribute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C1EF4-6A76-D3C8-B058-C50E81993947}"/>
              </a:ext>
            </a:extLst>
          </p:cNvPr>
          <p:cNvSpPr/>
          <p:nvPr/>
        </p:nvSpPr>
        <p:spPr>
          <a:xfrm>
            <a:off x="-314242" y="67538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AGGREGATE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C7086-5475-4389-CD81-022CDFBC0DFA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C7086-5475-4389-CD81-022CDFBC0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4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58A89-A593-7F17-2EE1-E70A28E0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5AEA735-B2CB-4AB3-A684-792D5D0EE2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C0B71-B06D-F7F2-CEE9-3CFF6AE31EF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36265-99B0-DEEE-9372-C78B73251E9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A0E7-D26E-1C12-70E7-37FCBF408343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 we use the AVG function, all the others work like 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0948C-BBCF-A7E2-1368-144BC4DEFE83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AGGREGATE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B13E2A-D594-8BD7-E13C-17052C8DC49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B13E2A-D594-8BD7-E13C-17052C8DC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8E5CAD8-AA19-5A0C-AF55-58E27A69D836}"/>
              </a:ext>
            </a:extLst>
          </p:cNvPr>
          <p:cNvSpPr/>
          <p:nvPr/>
        </p:nvSpPr>
        <p:spPr>
          <a:xfrm>
            <a:off x="5682120" y="1077311"/>
            <a:ext cx="6168546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F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AVG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A4E43-989E-F9F6-2E44-33CD024FC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84A4B80-E92A-9C2A-11D9-AED51D0B26D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A601D-3E52-1F6B-C352-91F5B964B8C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D6CE1-DE27-CA25-E7FE-C86EE1EF72E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F954-EBF2-78D0-2C3F-6086BFB1402F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we want to select the titles of books and the names of the authors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select FROM Books and do 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INNER JOIN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with Authors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must say that the JOIN is ON the shared field they have, since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is a foreign key in the Books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A0AF0-7E9D-3F17-12F9-012545FB7A02}"/>
              </a:ext>
            </a:extLst>
          </p:cNvPr>
          <p:cNvSpPr/>
          <p:nvPr/>
        </p:nvSpPr>
        <p:spPr>
          <a:xfrm>
            <a:off x="105705" y="74170"/>
            <a:ext cx="18450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JOIN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56B03B-9B1E-1EA1-CB33-3C52F2C8DE2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56B03B-9B1E-1EA1-CB33-3C52F2C8D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EB8D88A-AFDD-B739-3653-314B210F4467}"/>
              </a:ext>
            </a:extLst>
          </p:cNvPr>
          <p:cNvSpPr/>
          <p:nvPr/>
        </p:nvSpPr>
        <p:spPr>
          <a:xfrm>
            <a:off x="5467803" y="1077311"/>
            <a:ext cx="6382863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INNER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JOIN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36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 gym database needs to track members and the fitness classes they attend.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is t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he relationship between members and classes in this database?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How 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should this information be stored?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79D08-D9F1-E975-32B1-4E7C0C16D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3BE6D26-F75A-A167-7DBE-A3ADA56F74D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DAE9A-D775-29F7-1EDB-D5B1E0614E0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B7BD5-E58E-4A23-FEF0-92CD316292D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4FB5C-39CE-4DC0-5C76-35EEA0522D57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Note that now when we reference attributes we must specify what table they are from before we can access them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is because two tables could have attributes with the same name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I also added a WHERE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CAE55-55AB-FD3B-FFC1-E137CB241FC8}"/>
              </a:ext>
            </a:extLst>
          </p:cNvPr>
          <p:cNvSpPr/>
          <p:nvPr/>
        </p:nvSpPr>
        <p:spPr>
          <a:xfrm>
            <a:off x="105705" y="74170"/>
            <a:ext cx="18450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JOIN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24CC68-7100-5CB8-8112-871D72D67BB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24CC68-7100-5CB8-8112-871D72D67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A260931-2CDE-2E1F-F60E-778E14EE6B97}"/>
              </a:ext>
            </a:extLst>
          </p:cNvPr>
          <p:cNvSpPr/>
          <p:nvPr/>
        </p:nvSpPr>
        <p:spPr>
          <a:xfrm>
            <a:off x="5467803" y="1077311"/>
            <a:ext cx="6382863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en-US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INNER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5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188E2-82BD-0CB9-2BF3-B4BC0320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5CDFF0A-3DBB-86D9-3EBB-FCD1A301B01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E332A-E24F-5298-327B-32DD66FD1B9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5A1776-39FC-3357-E1CB-4FA31BF30DF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EA64E-E4D7-BAEF-AFB2-898365D1E6E0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find PA A-3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77BFD-2FBC-6D9D-9EA4-9B5B1692228A}"/>
              </a:ext>
            </a:extLst>
          </p:cNvPr>
          <p:cNvSpPr/>
          <p:nvPr/>
        </p:nvSpPr>
        <p:spPr>
          <a:xfrm>
            <a:off x="-612270" y="9761"/>
            <a:ext cx="903829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PRRRROGRAMMING ASSIGNMENT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06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8" y="1120703"/>
            <a:ext cx="2568469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Structured Query Language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SELECT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WHERE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LIKE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BETWEEN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EBEBBA-4D44-81B1-498C-D34D2AC3692B}"/>
              </a:ext>
            </a:extLst>
          </p:cNvPr>
          <p:cNvSpPr/>
          <p:nvPr/>
        </p:nvSpPr>
        <p:spPr>
          <a:xfrm>
            <a:off x="3181694" y="1120703"/>
            <a:ext cx="2568469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 BY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INSERT INTO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DELETE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UPDATE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JOIN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There is a many to many relationship between members and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Because of this, we need some sort of supporting table, perhaps called enrollment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Each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clas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 must have a member, but not each member must go to a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Structured Query </a:t>
            </a:r>
            <a:r>
              <a:rPr lang="en-US" sz="2800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Langauge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the main way that we access &amp; manipulate databases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is kind of a funny guy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It’s ‘standardized’ but different programs have slightly different versions of it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Think of it like different regional dialects of a language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73F4DDD4-316E-1F62-7B15-C7D37A4B1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87" y="1654448"/>
            <a:ext cx="3642719" cy="38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D9867-3101-BAF2-E946-8B1A7651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D45909-23CB-2016-E9A8-F30A9DB01E8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57C489-892A-7117-A20A-50459870A0E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CB78EF-1367-1231-DC04-9F4AD208228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CFB6D-6EF0-F74A-8B3E-75AA78D246CD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is capable of querying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gets information from the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40D30-D3BF-3264-3F22-D39AE0263AA4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BAD74A-B87F-0CED-2D67-1F69014B0FC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BAD74A-B87F-0CED-2D67-1F69014B0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AB8A77F5-4667-D3E9-0668-94675748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87" y="1654448"/>
            <a:ext cx="3642719" cy="38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1CB8C-15D5-08EC-7792-93D913CE7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85A981D-3136-804B-0082-AF43E3B6BE3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42DAB-8A48-502B-2C7C-E5E567B2DD0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EB73F8-F644-A418-9067-350D31C3BFE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4B216-8C11-9735-74DE-8E184EE617AE}"/>
              </a:ext>
            </a:extLst>
          </p:cNvPr>
          <p:cNvSpPr/>
          <p:nvPr/>
        </p:nvSpPr>
        <p:spPr>
          <a:xfrm>
            <a:off x="670560" y="995538"/>
            <a:ext cx="5899573" cy="551363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can: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Add records to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Remove records from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Update records from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Create databases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Add/Remove tables in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And more!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F54C4-4311-7554-30FB-C1C5F266AE56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4D9D29-E2D6-B76B-D730-F0820CFE059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4D9D29-E2D6-B76B-D730-F0820CFE0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multi tool with many blades&#10;&#10;AI-generated content may be incorrect.">
            <a:extLst>
              <a:ext uri="{FF2B5EF4-FFF2-40B4-BE49-F238E27FC236}">
                <a16:creationId xmlns:a16="http://schemas.microsoft.com/office/drawing/2014/main" id="{EAC8750D-5117-40E1-8E6B-C2035824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935543"/>
            <a:ext cx="5899572" cy="5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CF9E6-569C-1127-C09C-0E8CD663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5FFC451-3747-8C66-FD59-6FADADD03AB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D9542B-3CFF-91D9-4DF3-CA35FE64D43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565C30-A4D1-433C-89F0-13247850367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39E66-6B39-2244-1E23-F2CB323ADABD}"/>
              </a:ext>
            </a:extLst>
          </p:cNvPr>
          <p:cNvSpPr/>
          <p:nvPr/>
        </p:nvSpPr>
        <p:spPr>
          <a:xfrm>
            <a:off x="670560" y="995538"/>
            <a:ext cx="5899573" cy="551363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get data from a database in SQL,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statement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We’ll be using the library database from our previous lab to query for most of today’s lesson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find that database, as I filled it out,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alongside the lesson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A23C2-79DC-428F-1DE6-0D39F824F9DE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463289-3F85-85EF-4804-FCBA3C67513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463289-3F85-85EF-4804-FCBA3C675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hand pointing at something&#10;&#10;AI-generated content may be incorrect.">
            <a:extLst>
              <a:ext uri="{FF2B5EF4-FFF2-40B4-BE49-F238E27FC236}">
                <a16:creationId xmlns:a16="http://schemas.microsoft.com/office/drawing/2014/main" id="{ADA8CDC1-C334-8228-C4FA-9D2E36EF5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8" y="869393"/>
            <a:ext cx="3755727" cy="55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5F7B9-7887-090F-1B27-CF88A24E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99B6268-E054-1648-B151-EC7FAEEDE96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F73136-F406-AE4D-39E5-B7190CF8AB7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9701AC-418E-2C58-27F4-7680EF8DB1E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73312-D669-961B-A488-6362163A09CF}"/>
              </a:ext>
            </a:extLst>
          </p:cNvPr>
          <p:cNvSpPr/>
          <p:nvPr/>
        </p:nvSpPr>
        <p:spPr>
          <a:xfrm>
            <a:off x="670560" y="995538"/>
            <a:ext cx="4538133" cy="551363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select statement starts with SELECT (case insensitive) followed by the fields/attributes you want to get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Separate fields by comma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Then, you use FROM and provide what table/entity to pull that data from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30CA1-9F30-D920-CAC9-5BFA3FB8932D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F9902E-3E71-5E61-32B2-4CD02F817169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F9902E-3E71-5E61-32B2-4CD02F817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35A44E4-0E3E-22D4-65CD-BF11E3D1C68E}"/>
              </a:ext>
            </a:extLst>
          </p:cNvPr>
          <p:cNvSpPr/>
          <p:nvPr/>
        </p:nvSpPr>
        <p:spPr>
          <a:xfrm>
            <a:off x="5467803" y="1070396"/>
            <a:ext cx="6360160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FirstName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LastName 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Authors;</a:t>
            </a:r>
          </a:p>
          <a:p>
            <a:pPr algn="ctr"/>
            <a:endParaRPr lang="en-US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14020</TotalTime>
  <Words>1260</Words>
  <Application>Microsoft Office PowerPoint</Application>
  <PresentationFormat>Widescreen</PresentationFormat>
  <Paragraphs>252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Bahnschrift</vt:lpstr>
      <vt:lpstr>Bahnschrift SemiBold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12</cp:revision>
  <dcterms:created xsi:type="dcterms:W3CDTF">2025-08-11T14:07:39Z</dcterms:created>
  <dcterms:modified xsi:type="dcterms:W3CDTF">2025-10-02T15:54:20Z</dcterms:modified>
</cp:coreProperties>
</file>