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6" r:id="rId4"/>
    <p:sldId id="297" r:id="rId5"/>
    <p:sldId id="298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391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F134A-2A48-4B80-9C3B-6BBCF61259CB}" v="9" dt="2025-10-07T23:04:59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46" d="100"/>
          <a:sy n="46" d="100"/>
        </p:scale>
        <p:origin x="3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F23FE1D-A042-481E-AFD7-2A9FB0847F54}"/>
    <pc:docChg chg="undo redo custSel addSld delSld modSld">
      <pc:chgData name="Michael Hill" userId="41dba03d-e58d-4389-9894-554c10310ba4" providerId="ADAL" clId="{EF23FE1D-A042-481E-AFD7-2A9FB0847F54}" dt="2025-10-07T23:14:07.870" v="4034" actId="14100"/>
      <pc:docMkLst>
        <pc:docMk/>
      </pc:docMkLst>
      <pc:sldChg chg="modSp mod">
        <pc:chgData name="Michael Hill" userId="41dba03d-e58d-4389-9894-554c10310ba4" providerId="ADAL" clId="{EF23FE1D-A042-481E-AFD7-2A9FB0847F54}" dt="2025-10-07T21:55:39.098" v="15" actId="14100"/>
        <pc:sldMkLst>
          <pc:docMk/>
          <pc:sldMk cId="1878848435" sldId="256"/>
        </pc:sldMkLst>
        <pc:spChg chg="mod">
          <ac:chgData name="Michael Hill" userId="41dba03d-e58d-4389-9894-554c10310ba4" providerId="ADAL" clId="{EF23FE1D-A042-481E-AFD7-2A9FB0847F54}" dt="2025-10-07T21:55:29.903" v="1" actId="2057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EF23FE1D-A042-481E-AFD7-2A9FB0847F54}" dt="2025-10-07T21:55:39.098" v="15" actId="14100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EF23FE1D-A042-481E-AFD7-2A9FB0847F54}" dt="2025-10-07T21:59:28.185" v="160" actId="20577"/>
        <pc:sldMkLst>
          <pc:docMk/>
          <pc:sldMk cId="854122100" sldId="257"/>
        </pc:sldMkLst>
        <pc:spChg chg="mod">
          <ac:chgData name="Michael Hill" userId="41dba03d-e58d-4389-9894-554c10310ba4" providerId="ADAL" clId="{EF23FE1D-A042-481E-AFD7-2A9FB0847F54}" dt="2025-10-07T21:59:28.185" v="160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mod modShow">
        <pc:chgData name="Michael Hill" userId="41dba03d-e58d-4389-9894-554c10310ba4" providerId="ADAL" clId="{EF23FE1D-A042-481E-AFD7-2A9FB0847F54}" dt="2025-10-07T21:59:39.050" v="161" actId="729"/>
        <pc:sldMkLst>
          <pc:docMk/>
          <pc:sldMk cId="4221327636" sldId="296"/>
        </pc:sldMkLst>
      </pc:sldChg>
      <pc:sldChg chg="mod modShow">
        <pc:chgData name="Michael Hill" userId="41dba03d-e58d-4389-9894-554c10310ba4" providerId="ADAL" clId="{EF23FE1D-A042-481E-AFD7-2A9FB0847F54}" dt="2025-10-07T21:59:39.050" v="161" actId="729"/>
        <pc:sldMkLst>
          <pc:docMk/>
          <pc:sldMk cId="2098128014" sldId="297"/>
        </pc:sldMkLst>
      </pc:sldChg>
      <pc:sldChg chg="delSp modSp mod">
        <pc:chgData name="Michael Hill" userId="41dba03d-e58d-4389-9894-554c10310ba4" providerId="ADAL" clId="{EF23FE1D-A042-481E-AFD7-2A9FB0847F54}" dt="2025-10-07T22:08:30.092" v="830" actId="20577"/>
        <pc:sldMkLst>
          <pc:docMk/>
          <pc:sldMk cId="3541264760" sldId="298"/>
        </pc:sldMkLst>
        <pc:spChg chg="mod">
          <ac:chgData name="Michael Hill" userId="41dba03d-e58d-4389-9894-554c10310ba4" providerId="ADAL" clId="{EF23FE1D-A042-481E-AFD7-2A9FB0847F54}" dt="2025-10-07T22:08:30.092" v="830" actId="20577"/>
          <ac:spMkLst>
            <pc:docMk/>
            <pc:sldMk cId="3541264760" sldId="298"/>
            <ac:spMk id="5" creationId="{B0DE8DB3-7BE8-827D-000E-55BD73CF3222}"/>
          </ac:spMkLst>
        </pc:spChg>
        <pc:spChg chg="mod">
          <ac:chgData name="Michael Hill" userId="41dba03d-e58d-4389-9894-554c10310ba4" providerId="ADAL" clId="{EF23FE1D-A042-481E-AFD7-2A9FB0847F54}" dt="2025-10-07T22:05:11.945" v="408" actId="20577"/>
          <ac:spMkLst>
            <pc:docMk/>
            <pc:sldMk cId="3541264760" sldId="298"/>
            <ac:spMk id="8" creationId="{7DA75716-0EF0-37B3-ABC6-303B21F2CE50}"/>
          </ac:spMkLst>
        </pc:spChg>
        <pc:picChg chg="del">
          <ac:chgData name="Michael Hill" userId="41dba03d-e58d-4389-9894-554c10310ba4" providerId="ADAL" clId="{EF23FE1D-A042-481E-AFD7-2A9FB0847F54}" dt="2025-10-07T22:04:32.677" v="226" actId="478"/>
          <ac:picMkLst>
            <pc:docMk/>
            <pc:sldMk cId="3541264760" sldId="298"/>
            <ac:picMk id="28" creationId="{73F4DDD4-316E-1F62-7B15-C7D37A4B1D79}"/>
          </ac:picMkLst>
        </pc:picChg>
      </pc:sldChg>
      <pc:sldChg chg="delSp modSp mod">
        <pc:chgData name="Michael Hill" userId="41dba03d-e58d-4389-9894-554c10310ba4" providerId="ADAL" clId="{EF23FE1D-A042-481E-AFD7-2A9FB0847F54}" dt="2025-10-07T23:14:07.870" v="4034" actId="14100"/>
        <pc:sldMkLst>
          <pc:docMk/>
          <pc:sldMk cId="491706548" sldId="355"/>
        </pc:sldMkLst>
        <pc:spChg chg="del">
          <ac:chgData name="Michael Hill" userId="41dba03d-e58d-4389-9894-554c10310ba4" providerId="ADAL" clId="{EF23FE1D-A042-481E-AFD7-2A9FB0847F54}" dt="2025-10-07T23:13:40.752" v="3921" actId="478"/>
          <ac:spMkLst>
            <pc:docMk/>
            <pc:sldMk cId="491706548" sldId="355"/>
            <ac:spMk id="2" creationId="{F2EBEBBA-4D44-81B1-498C-D34D2AC3692B}"/>
          </ac:spMkLst>
        </pc:spChg>
        <pc:spChg chg="mod">
          <ac:chgData name="Michael Hill" userId="41dba03d-e58d-4389-9894-554c10310ba4" providerId="ADAL" clId="{EF23FE1D-A042-481E-AFD7-2A9FB0847F54}" dt="2025-10-07T23:14:07.870" v="4034" actId="14100"/>
          <ac:spMkLst>
            <pc:docMk/>
            <pc:sldMk cId="491706548" sldId="355"/>
            <ac:spMk id="8" creationId="{32CEAB6A-CE7C-862A-42E1-D86D8C4198B3}"/>
          </ac:spMkLst>
        </pc:spChg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649717667" sldId="366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172018664" sldId="367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814276922" sldId="368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3703052977" sldId="369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975298255" sldId="370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601228980" sldId="371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2087933492" sldId="372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568213163" sldId="373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2829156178" sldId="374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2249744269" sldId="375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982705303" sldId="376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615653657" sldId="377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2593149719" sldId="378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3007986046" sldId="379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3832507878" sldId="380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3254246637" sldId="381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947408642" sldId="382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52917141" sldId="383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211948143" sldId="384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28793252" sldId="385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2036399934" sldId="386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1274936554" sldId="387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3835816849" sldId="388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443631617" sldId="389"/>
        </pc:sldMkLst>
      </pc:sldChg>
      <pc:sldChg chg="del">
        <pc:chgData name="Michael Hill" userId="41dba03d-e58d-4389-9894-554c10310ba4" providerId="ADAL" clId="{EF23FE1D-A042-481E-AFD7-2A9FB0847F54}" dt="2025-10-07T21:59:58.331" v="162" actId="47"/>
        <pc:sldMkLst>
          <pc:docMk/>
          <pc:sldMk cId="3158956587" sldId="390"/>
        </pc:sldMkLst>
      </pc:sldChg>
      <pc:sldChg chg="modSp mod">
        <pc:chgData name="Michael Hill" userId="41dba03d-e58d-4389-9894-554c10310ba4" providerId="ADAL" clId="{EF23FE1D-A042-481E-AFD7-2A9FB0847F54}" dt="2025-10-07T23:11:47.566" v="3862" actId="20577"/>
        <pc:sldMkLst>
          <pc:docMk/>
          <pc:sldMk cId="3590060535" sldId="391"/>
        </pc:sldMkLst>
        <pc:spChg chg="mod">
          <ac:chgData name="Michael Hill" userId="41dba03d-e58d-4389-9894-554c10310ba4" providerId="ADAL" clId="{EF23FE1D-A042-481E-AFD7-2A9FB0847F54}" dt="2025-10-07T23:11:34.257" v="3774" actId="1076"/>
          <ac:spMkLst>
            <pc:docMk/>
            <pc:sldMk cId="3590060535" sldId="391"/>
            <ac:spMk id="5" creationId="{EB577BFD-2FBC-6D9D-9EA4-9B5B1692228A}"/>
          </ac:spMkLst>
        </pc:spChg>
        <pc:spChg chg="mod">
          <ac:chgData name="Michael Hill" userId="41dba03d-e58d-4389-9894-554c10310ba4" providerId="ADAL" clId="{EF23FE1D-A042-481E-AFD7-2A9FB0847F54}" dt="2025-10-07T23:11:47.566" v="3862" actId="20577"/>
          <ac:spMkLst>
            <pc:docMk/>
            <pc:sldMk cId="3590060535" sldId="391"/>
            <ac:spMk id="8" creationId="{862EA64E-E4D7-BAEF-AFB2-898365D1E6E0}"/>
          </ac:spMkLst>
        </pc:spChg>
      </pc:sldChg>
      <pc:sldChg chg="addSp delSp modSp add mod">
        <pc:chgData name="Michael Hill" userId="41dba03d-e58d-4389-9894-554c10310ba4" providerId="ADAL" clId="{EF23FE1D-A042-481E-AFD7-2A9FB0847F54}" dt="2025-10-07T22:45:08.541" v="853"/>
        <pc:sldMkLst>
          <pc:docMk/>
          <pc:sldMk cId="2256956487" sldId="392"/>
        </pc:sldMkLst>
        <pc:spChg chg="add">
          <ac:chgData name="Michael Hill" userId="41dba03d-e58d-4389-9894-554c10310ba4" providerId="ADAL" clId="{EF23FE1D-A042-481E-AFD7-2A9FB0847F54}" dt="2025-10-07T22:44:25.049" v="840"/>
          <ac:spMkLst>
            <pc:docMk/>
            <pc:sldMk cId="2256956487" sldId="392"/>
            <ac:spMk id="2" creationId="{C3EC1586-839A-7267-1A8E-90C9D48CE0A7}"/>
          </ac:spMkLst>
        </pc:spChg>
        <pc:spChg chg="add del mod">
          <ac:chgData name="Michael Hill" userId="41dba03d-e58d-4389-9894-554c10310ba4" providerId="ADAL" clId="{EF23FE1D-A042-481E-AFD7-2A9FB0847F54}" dt="2025-10-07T22:45:08.541" v="853"/>
          <ac:spMkLst>
            <pc:docMk/>
            <pc:sldMk cId="2256956487" sldId="392"/>
            <ac:spMk id="3" creationId="{8E67A92B-1D68-A0C5-64E7-431EE9D235A4}"/>
          </ac:spMkLst>
        </pc:spChg>
        <pc:spChg chg="mod">
          <ac:chgData name="Michael Hill" userId="41dba03d-e58d-4389-9894-554c10310ba4" providerId="ADAL" clId="{EF23FE1D-A042-481E-AFD7-2A9FB0847F54}" dt="2025-10-07T22:08:35.197" v="835" actId="20577"/>
          <ac:spMkLst>
            <pc:docMk/>
            <pc:sldMk cId="2256956487" sldId="392"/>
            <ac:spMk id="5" creationId="{405EAE6B-1901-66D8-725A-D982A7F9141B}"/>
          </ac:spMkLst>
        </pc:spChg>
        <pc:spChg chg="mod">
          <ac:chgData name="Michael Hill" userId="41dba03d-e58d-4389-9894-554c10310ba4" providerId="ADAL" clId="{EF23FE1D-A042-481E-AFD7-2A9FB0847F54}" dt="2025-10-07T22:44:58.943" v="851"/>
          <ac:spMkLst>
            <pc:docMk/>
            <pc:sldMk cId="2256956487" sldId="392"/>
            <ac:spMk id="8" creationId="{E22D437E-348B-63C6-A9D7-8E773974875B}"/>
          </ac:spMkLst>
        </pc:spChg>
      </pc:sldChg>
      <pc:sldChg chg="modSp add mod">
        <pc:chgData name="Michael Hill" userId="41dba03d-e58d-4389-9894-554c10310ba4" providerId="ADAL" clId="{EF23FE1D-A042-481E-AFD7-2A9FB0847F54}" dt="2025-10-07T22:45:20.066" v="893" actId="20577"/>
        <pc:sldMkLst>
          <pc:docMk/>
          <pc:sldMk cId="2603459432" sldId="393"/>
        </pc:sldMkLst>
        <pc:spChg chg="mod">
          <ac:chgData name="Michael Hill" userId="41dba03d-e58d-4389-9894-554c10310ba4" providerId="ADAL" clId="{EF23FE1D-A042-481E-AFD7-2A9FB0847F54}" dt="2025-10-07T22:08:38.244" v="838" actId="20577"/>
          <ac:spMkLst>
            <pc:docMk/>
            <pc:sldMk cId="2603459432" sldId="393"/>
            <ac:spMk id="5" creationId="{9C144838-B5AB-3971-661B-8F819C7A705C}"/>
          </ac:spMkLst>
        </pc:spChg>
        <pc:spChg chg="mod">
          <ac:chgData name="Michael Hill" userId="41dba03d-e58d-4389-9894-554c10310ba4" providerId="ADAL" clId="{EF23FE1D-A042-481E-AFD7-2A9FB0847F54}" dt="2025-10-07T22:45:20.066" v="893" actId="20577"/>
          <ac:spMkLst>
            <pc:docMk/>
            <pc:sldMk cId="2603459432" sldId="393"/>
            <ac:spMk id="8" creationId="{40999A84-91C2-CEEE-235D-263A313CD076}"/>
          </ac:spMkLst>
        </pc:spChg>
      </pc:sldChg>
      <pc:sldChg chg="modSp add mod">
        <pc:chgData name="Michael Hill" userId="41dba03d-e58d-4389-9894-554c10310ba4" providerId="ADAL" clId="{EF23FE1D-A042-481E-AFD7-2A9FB0847F54}" dt="2025-10-07T22:47:18.931" v="1055" actId="20577"/>
        <pc:sldMkLst>
          <pc:docMk/>
          <pc:sldMk cId="1792445345" sldId="394"/>
        </pc:sldMkLst>
        <pc:spChg chg="mod">
          <ac:chgData name="Michael Hill" userId="41dba03d-e58d-4389-9894-554c10310ba4" providerId="ADAL" clId="{EF23FE1D-A042-481E-AFD7-2A9FB0847F54}" dt="2025-10-07T22:45:56.095" v="911" actId="1076"/>
          <ac:spMkLst>
            <pc:docMk/>
            <pc:sldMk cId="1792445345" sldId="394"/>
            <ac:spMk id="5" creationId="{BB42016E-61D6-A5F0-C303-F414A1F3376A}"/>
          </ac:spMkLst>
        </pc:spChg>
        <pc:spChg chg="mod">
          <ac:chgData name="Michael Hill" userId="41dba03d-e58d-4389-9894-554c10310ba4" providerId="ADAL" clId="{EF23FE1D-A042-481E-AFD7-2A9FB0847F54}" dt="2025-10-07T22:47:18.931" v="1055" actId="20577"/>
          <ac:spMkLst>
            <pc:docMk/>
            <pc:sldMk cId="1792445345" sldId="394"/>
            <ac:spMk id="8" creationId="{F316D8D6-CE6C-B327-96C9-3AFA53EA2CBE}"/>
          </ac:spMkLst>
        </pc:spChg>
      </pc:sldChg>
      <pc:sldChg chg="addSp modSp add mod">
        <pc:chgData name="Michael Hill" userId="41dba03d-e58d-4389-9894-554c10310ba4" providerId="ADAL" clId="{EF23FE1D-A042-481E-AFD7-2A9FB0847F54}" dt="2025-10-07T23:12:08.498" v="3865" actId="207"/>
        <pc:sldMkLst>
          <pc:docMk/>
          <pc:sldMk cId="4145320101" sldId="395"/>
        </pc:sldMkLst>
        <pc:spChg chg="mod">
          <ac:chgData name="Michael Hill" userId="41dba03d-e58d-4389-9894-554c10310ba4" providerId="ADAL" clId="{EF23FE1D-A042-481E-AFD7-2A9FB0847F54}" dt="2025-10-07T22:50:15.323" v="1081" actId="1076"/>
          <ac:spMkLst>
            <pc:docMk/>
            <pc:sldMk cId="4145320101" sldId="395"/>
            <ac:spMk id="5" creationId="{66C6967A-EAA4-40DA-F6BF-C5523B5AB5A5}"/>
          </ac:spMkLst>
        </pc:spChg>
        <pc:spChg chg="mod">
          <ac:chgData name="Michael Hill" userId="41dba03d-e58d-4389-9894-554c10310ba4" providerId="ADAL" clId="{EF23FE1D-A042-481E-AFD7-2A9FB0847F54}" dt="2025-10-07T23:12:08.498" v="3865" actId="207"/>
          <ac:spMkLst>
            <pc:docMk/>
            <pc:sldMk cId="4145320101" sldId="395"/>
            <ac:spMk id="8" creationId="{A7799CEC-A14D-4402-C755-BCE673F17A0D}"/>
          </ac:spMkLst>
        </pc:spChg>
        <pc:picChg chg="add mod">
          <ac:chgData name="Michael Hill" userId="41dba03d-e58d-4389-9894-554c10310ba4" providerId="ADAL" clId="{EF23FE1D-A042-481E-AFD7-2A9FB0847F54}" dt="2025-10-07T22:50:19.828" v="1084" actId="1076"/>
          <ac:picMkLst>
            <pc:docMk/>
            <pc:sldMk cId="4145320101" sldId="395"/>
            <ac:picMk id="3" creationId="{F80E539F-20D3-5764-5850-2EFEF90B3793}"/>
          </ac:picMkLst>
        </pc:picChg>
      </pc:sldChg>
      <pc:sldChg chg="addSp delSp modSp add mod">
        <pc:chgData name="Michael Hill" userId="41dba03d-e58d-4389-9894-554c10310ba4" providerId="ADAL" clId="{EF23FE1D-A042-481E-AFD7-2A9FB0847F54}" dt="2025-10-07T23:12:16.215" v="3868" actId="207"/>
        <pc:sldMkLst>
          <pc:docMk/>
          <pc:sldMk cId="2305956959" sldId="396"/>
        </pc:sldMkLst>
        <pc:spChg chg="mod">
          <ac:chgData name="Michael Hill" userId="41dba03d-e58d-4389-9894-554c10310ba4" providerId="ADAL" clId="{EF23FE1D-A042-481E-AFD7-2A9FB0847F54}" dt="2025-10-07T22:50:55.491" v="1239" actId="14100"/>
          <ac:spMkLst>
            <pc:docMk/>
            <pc:sldMk cId="2305956959" sldId="396"/>
            <ac:spMk id="5" creationId="{F5028E3B-C180-81B7-65C8-6A7997408169}"/>
          </ac:spMkLst>
        </pc:spChg>
        <pc:spChg chg="mod">
          <ac:chgData name="Michael Hill" userId="41dba03d-e58d-4389-9894-554c10310ba4" providerId="ADAL" clId="{EF23FE1D-A042-481E-AFD7-2A9FB0847F54}" dt="2025-10-07T23:12:16.215" v="3868" actId="207"/>
          <ac:spMkLst>
            <pc:docMk/>
            <pc:sldMk cId="2305956959" sldId="396"/>
            <ac:spMk id="8" creationId="{A0A7F338-AAD9-2B88-B090-588BD49297DD}"/>
          </ac:spMkLst>
        </pc:spChg>
        <pc:picChg chg="del">
          <ac:chgData name="Michael Hill" userId="41dba03d-e58d-4389-9894-554c10310ba4" providerId="ADAL" clId="{EF23FE1D-A042-481E-AFD7-2A9FB0847F54}" dt="2025-10-07T22:51:32.060" v="1437" actId="478"/>
          <ac:picMkLst>
            <pc:docMk/>
            <pc:sldMk cId="2305956959" sldId="396"/>
            <ac:picMk id="3" creationId="{D23CA878-4992-C003-8D30-6AF0DFD9B57F}"/>
          </ac:picMkLst>
        </pc:picChg>
        <pc:picChg chg="add mod">
          <ac:chgData name="Michael Hill" userId="41dba03d-e58d-4389-9894-554c10310ba4" providerId="ADAL" clId="{EF23FE1D-A042-481E-AFD7-2A9FB0847F54}" dt="2025-10-07T22:52:07.269" v="1468" actId="1076"/>
          <ac:picMkLst>
            <pc:docMk/>
            <pc:sldMk cId="2305956959" sldId="396"/>
            <ac:picMk id="4" creationId="{48EB8B7F-B8D4-6CE3-3300-C0762DCEF519}"/>
          </ac:picMkLst>
        </pc:picChg>
      </pc:sldChg>
      <pc:sldChg chg="delSp modSp add mod">
        <pc:chgData name="Michael Hill" userId="41dba03d-e58d-4389-9894-554c10310ba4" providerId="ADAL" clId="{EF23FE1D-A042-481E-AFD7-2A9FB0847F54}" dt="2025-10-07T23:12:33.945" v="3899" actId="207"/>
        <pc:sldMkLst>
          <pc:docMk/>
          <pc:sldMk cId="2778615391" sldId="397"/>
        </pc:sldMkLst>
        <pc:spChg chg="mod">
          <ac:chgData name="Michael Hill" userId="41dba03d-e58d-4389-9894-554c10310ba4" providerId="ADAL" clId="{EF23FE1D-A042-481E-AFD7-2A9FB0847F54}" dt="2025-10-07T22:52:38.438" v="1485" actId="20577"/>
          <ac:spMkLst>
            <pc:docMk/>
            <pc:sldMk cId="2778615391" sldId="397"/>
            <ac:spMk id="5" creationId="{15CC8DC7-36C8-19A9-9016-EAAFB36D8817}"/>
          </ac:spMkLst>
        </pc:spChg>
        <pc:spChg chg="mod">
          <ac:chgData name="Michael Hill" userId="41dba03d-e58d-4389-9894-554c10310ba4" providerId="ADAL" clId="{EF23FE1D-A042-481E-AFD7-2A9FB0847F54}" dt="2025-10-07T23:12:33.945" v="3899" actId="207"/>
          <ac:spMkLst>
            <pc:docMk/>
            <pc:sldMk cId="2778615391" sldId="397"/>
            <ac:spMk id="8" creationId="{1B6A9289-2978-47D8-FDC4-4E90FC6CBCC3}"/>
          </ac:spMkLst>
        </pc:spChg>
        <pc:picChg chg="del">
          <ac:chgData name="Michael Hill" userId="41dba03d-e58d-4389-9894-554c10310ba4" providerId="ADAL" clId="{EF23FE1D-A042-481E-AFD7-2A9FB0847F54}" dt="2025-10-07T22:54:06.594" v="1678" actId="478"/>
          <ac:picMkLst>
            <pc:docMk/>
            <pc:sldMk cId="2778615391" sldId="397"/>
            <ac:picMk id="4" creationId="{E4EBDB2B-CFEA-770E-CBE1-AFD1D997FF0E}"/>
          </ac:picMkLst>
        </pc:picChg>
      </pc:sldChg>
      <pc:sldChg chg="addSp modSp add mod">
        <pc:chgData name="Michael Hill" userId="41dba03d-e58d-4389-9894-554c10310ba4" providerId="ADAL" clId="{EF23FE1D-A042-481E-AFD7-2A9FB0847F54}" dt="2025-10-07T23:13:11.685" v="3911" actId="207"/>
        <pc:sldMkLst>
          <pc:docMk/>
          <pc:sldMk cId="3088759190" sldId="398"/>
        </pc:sldMkLst>
        <pc:spChg chg="mod">
          <ac:chgData name="Michael Hill" userId="41dba03d-e58d-4389-9894-554c10310ba4" providerId="ADAL" clId="{EF23FE1D-A042-481E-AFD7-2A9FB0847F54}" dt="2025-10-07T22:56:34.440" v="1710" actId="14100"/>
          <ac:spMkLst>
            <pc:docMk/>
            <pc:sldMk cId="3088759190" sldId="398"/>
            <ac:spMk id="5" creationId="{96BD59A6-6369-FE04-0CF8-16C3BBC58EBA}"/>
          </ac:spMkLst>
        </pc:spChg>
        <pc:spChg chg="mod">
          <ac:chgData name="Michael Hill" userId="41dba03d-e58d-4389-9894-554c10310ba4" providerId="ADAL" clId="{EF23FE1D-A042-481E-AFD7-2A9FB0847F54}" dt="2025-10-07T23:13:11.685" v="3911" actId="207"/>
          <ac:spMkLst>
            <pc:docMk/>
            <pc:sldMk cId="3088759190" sldId="398"/>
            <ac:spMk id="8" creationId="{48E0C306-4AA1-1910-A1F7-1E66282079ED}"/>
          </ac:spMkLst>
        </pc:spChg>
        <pc:picChg chg="add mod">
          <ac:chgData name="Michael Hill" userId="41dba03d-e58d-4389-9894-554c10310ba4" providerId="ADAL" clId="{EF23FE1D-A042-481E-AFD7-2A9FB0847F54}" dt="2025-10-07T22:56:19.547" v="1684" actId="1076"/>
          <ac:picMkLst>
            <pc:docMk/>
            <pc:sldMk cId="3088759190" sldId="398"/>
            <ac:picMk id="3" creationId="{47779678-1E64-C28B-587D-899CF04DE554}"/>
          </ac:picMkLst>
        </pc:picChg>
      </pc:sldChg>
      <pc:sldChg chg="addSp delSp modSp add mod">
        <pc:chgData name="Michael Hill" userId="41dba03d-e58d-4389-9894-554c10310ba4" providerId="ADAL" clId="{EF23FE1D-A042-481E-AFD7-2A9FB0847F54}" dt="2025-10-07T23:13:19.791" v="3914" actId="207"/>
        <pc:sldMkLst>
          <pc:docMk/>
          <pc:sldMk cId="1005879302" sldId="399"/>
        </pc:sldMkLst>
        <pc:spChg chg="mod">
          <ac:chgData name="Michael Hill" userId="41dba03d-e58d-4389-9894-554c10310ba4" providerId="ADAL" clId="{EF23FE1D-A042-481E-AFD7-2A9FB0847F54}" dt="2025-10-07T23:13:19.791" v="3914" actId="207"/>
          <ac:spMkLst>
            <pc:docMk/>
            <pc:sldMk cId="1005879302" sldId="399"/>
            <ac:spMk id="8" creationId="{D1299596-DE84-D1D4-D542-E57E59BD2743}"/>
          </ac:spMkLst>
        </pc:spChg>
        <pc:picChg chg="del">
          <ac:chgData name="Michael Hill" userId="41dba03d-e58d-4389-9894-554c10310ba4" providerId="ADAL" clId="{EF23FE1D-A042-481E-AFD7-2A9FB0847F54}" dt="2025-10-07T23:04:41.803" v="2345" actId="478"/>
          <ac:picMkLst>
            <pc:docMk/>
            <pc:sldMk cId="1005879302" sldId="399"/>
            <ac:picMk id="3" creationId="{26F69E7A-5C4E-DA3F-8AF4-D44B9FF89A5B}"/>
          </ac:picMkLst>
        </pc:picChg>
        <pc:picChg chg="add mod">
          <ac:chgData name="Michael Hill" userId="41dba03d-e58d-4389-9894-554c10310ba4" providerId="ADAL" clId="{EF23FE1D-A042-481E-AFD7-2A9FB0847F54}" dt="2025-10-07T23:05:11.149" v="2354" actId="1076"/>
          <ac:picMkLst>
            <pc:docMk/>
            <pc:sldMk cId="1005879302" sldId="399"/>
            <ac:picMk id="4" creationId="{38476C16-5F5F-BAA7-7F0E-E21320D08F18}"/>
          </ac:picMkLst>
        </pc:picChg>
      </pc:sldChg>
      <pc:sldChg chg="delSp modSp add mod">
        <pc:chgData name="Michael Hill" userId="41dba03d-e58d-4389-9894-554c10310ba4" providerId="ADAL" clId="{EF23FE1D-A042-481E-AFD7-2A9FB0847F54}" dt="2025-10-07T23:13:34.100" v="3920" actId="207"/>
        <pc:sldMkLst>
          <pc:docMk/>
          <pc:sldMk cId="1754817342" sldId="400"/>
        </pc:sldMkLst>
        <pc:spChg chg="mod">
          <ac:chgData name="Michael Hill" userId="41dba03d-e58d-4389-9894-554c10310ba4" providerId="ADAL" clId="{EF23FE1D-A042-481E-AFD7-2A9FB0847F54}" dt="2025-10-07T23:05:38.530" v="2387" actId="1076"/>
          <ac:spMkLst>
            <pc:docMk/>
            <pc:sldMk cId="1754817342" sldId="400"/>
            <ac:spMk id="5" creationId="{1FC0A596-EC7C-8968-712D-7E3338D83025}"/>
          </ac:spMkLst>
        </pc:spChg>
        <pc:spChg chg="mod">
          <ac:chgData name="Michael Hill" userId="41dba03d-e58d-4389-9894-554c10310ba4" providerId="ADAL" clId="{EF23FE1D-A042-481E-AFD7-2A9FB0847F54}" dt="2025-10-07T23:13:34.100" v="3920" actId="207"/>
          <ac:spMkLst>
            <pc:docMk/>
            <pc:sldMk cId="1754817342" sldId="400"/>
            <ac:spMk id="8" creationId="{6C45D396-143D-36FB-5796-4E79B33F7CB2}"/>
          </ac:spMkLst>
        </pc:spChg>
        <pc:picChg chg="del">
          <ac:chgData name="Michael Hill" userId="41dba03d-e58d-4389-9894-554c10310ba4" providerId="ADAL" clId="{EF23FE1D-A042-481E-AFD7-2A9FB0847F54}" dt="2025-10-07T23:06:22.888" v="2630" actId="478"/>
          <ac:picMkLst>
            <pc:docMk/>
            <pc:sldMk cId="1754817342" sldId="400"/>
            <ac:picMk id="4" creationId="{1297109E-D0AB-E60E-DC9B-9AF5A5C4456F}"/>
          </ac:picMkLst>
        </pc:picChg>
      </pc:sldChg>
      <pc:sldChg chg="modSp add mod">
        <pc:chgData name="Michael Hill" userId="41dba03d-e58d-4389-9894-554c10310ba4" providerId="ADAL" clId="{EF23FE1D-A042-481E-AFD7-2A9FB0847F54}" dt="2025-10-07T23:06:56.834" v="2793" actId="20577"/>
        <pc:sldMkLst>
          <pc:docMk/>
          <pc:sldMk cId="213663630" sldId="401"/>
        </pc:sldMkLst>
        <pc:spChg chg="mod">
          <ac:chgData name="Michael Hill" userId="41dba03d-e58d-4389-9894-554c10310ba4" providerId="ADAL" clId="{EF23FE1D-A042-481E-AFD7-2A9FB0847F54}" dt="2025-10-07T23:06:56.834" v="2793" actId="20577"/>
          <ac:spMkLst>
            <pc:docMk/>
            <pc:sldMk cId="213663630" sldId="401"/>
            <ac:spMk id="8" creationId="{16BA36EF-B779-E58E-29DD-BF60D510AC6F}"/>
          </ac:spMkLst>
        </pc:spChg>
      </pc:sldChg>
      <pc:sldChg chg="modSp add mod">
        <pc:chgData name="Michael Hill" userId="41dba03d-e58d-4389-9894-554c10310ba4" providerId="ADAL" clId="{EF23FE1D-A042-481E-AFD7-2A9FB0847F54}" dt="2025-10-07T23:08:57.010" v="3075" actId="14100"/>
        <pc:sldMkLst>
          <pc:docMk/>
          <pc:sldMk cId="3030198213" sldId="402"/>
        </pc:sldMkLst>
        <pc:spChg chg="mod">
          <ac:chgData name="Michael Hill" userId="41dba03d-e58d-4389-9894-554c10310ba4" providerId="ADAL" clId="{EF23FE1D-A042-481E-AFD7-2A9FB0847F54}" dt="2025-10-07T23:07:32.407" v="2815" actId="14100"/>
          <ac:spMkLst>
            <pc:docMk/>
            <pc:sldMk cId="3030198213" sldId="402"/>
            <ac:spMk id="5" creationId="{71EF50E7-34CA-F4D4-02EE-069C276DACCE}"/>
          </ac:spMkLst>
        </pc:spChg>
        <pc:spChg chg="mod">
          <ac:chgData name="Michael Hill" userId="41dba03d-e58d-4389-9894-554c10310ba4" providerId="ADAL" clId="{EF23FE1D-A042-481E-AFD7-2A9FB0847F54}" dt="2025-10-07T23:08:57.010" v="3075" actId="14100"/>
          <ac:spMkLst>
            <pc:docMk/>
            <pc:sldMk cId="3030198213" sldId="402"/>
            <ac:spMk id="8" creationId="{9C386960-0CFA-F593-F288-AD6B27C8EC66}"/>
          </ac:spMkLst>
        </pc:spChg>
      </pc:sldChg>
      <pc:sldChg chg="modSp add mod">
        <pc:chgData name="Michael Hill" userId="41dba03d-e58d-4389-9894-554c10310ba4" providerId="ADAL" clId="{EF23FE1D-A042-481E-AFD7-2A9FB0847F54}" dt="2025-10-07T23:10:11.913" v="3429" actId="20577"/>
        <pc:sldMkLst>
          <pc:docMk/>
          <pc:sldMk cId="1361122976" sldId="403"/>
        </pc:sldMkLst>
        <pc:spChg chg="mod">
          <ac:chgData name="Michael Hill" userId="41dba03d-e58d-4389-9894-554c10310ba4" providerId="ADAL" clId="{EF23FE1D-A042-481E-AFD7-2A9FB0847F54}" dt="2025-10-07T23:10:11.913" v="3429" actId="20577"/>
          <ac:spMkLst>
            <pc:docMk/>
            <pc:sldMk cId="1361122976" sldId="403"/>
            <ac:spMk id="8" creationId="{1494AA16-E119-6262-9C8A-357636C07442}"/>
          </ac:spMkLst>
        </pc:spChg>
      </pc:sldChg>
      <pc:sldChg chg="modSp add mod">
        <pc:chgData name="Michael Hill" userId="41dba03d-e58d-4389-9894-554c10310ba4" providerId="ADAL" clId="{EF23FE1D-A042-481E-AFD7-2A9FB0847F54}" dt="2025-10-07T23:11:16.597" v="3756" actId="20577"/>
        <pc:sldMkLst>
          <pc:docMk/>
          <pc:sldMk cId="2004018128" sldId="404"/>
        </pc:sldMkLst>
        <pc:spChg chg="mod">
          <ac:chgData name="Michael Hill" userId="41dba03d-e58d-4389-9894-554c10310ba4" providerId="ADAL" clId="{EF23FE1D-A042-481E-AFD7-2A9FB0847F54}" dt="2025-10-07T23:11:16.597" v="3756" actId="20577"/>
          <ac:spMkLst>
            <pc:docMk/>
            <pc:sldMk cId="2004018128" sldId="404"/>
            <ac:spMk id="8" creationId="{A1BE58BC-D5EF-3194-AC4A-2DF5CE9F87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2736427" y="3695603"/>
            <a:ext cx="7010399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DATABASE INTERACTION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76770-C69E-786A-EC3C-096EAD38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99E7DE2-9431-F629-B40A-79E784B13CD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4F5CA-32C8-E100-520E-D87A1482ACA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7580FB-4E6E-7752-727F-C304D7CCE20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A7F338-AAD9-2B88-B090-588BD49297DD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Query-by-example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queries are much more visual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can be useful for people who are less comfortable writing code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Also good for people who have trouble using keyboards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principle is this?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28E3B-C180-81B7-65C8-6A7997408169}"/>
              </a:ext>
            </a:extLst>
          </p:cNvPr>
          <p:cNvSpPr/>
          <p:nvPr/>
        </p:nvSpPr>
        <p:spPr>
          <a:xfrm>
            <a:off x="0" y="156942"/>
            <a:ext cx="375458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QBE QUERIES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406D7F6-8971-1EA0-9E97-2EFE19B7AB2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406D7F6-8971-1EA0-9E97-2EFE19B7A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EB8B7F-B8D4-6CE3-3300-C0762DCEF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600" y="899211"/>
            <a:ext cx="4986369" cy="50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5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7504BF-4C10-C3D4-15F8-225CEDD7B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B89678-6BE1-B826-A4F2-0AFF4ACCC9A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621164-959D-810F-AD97-D8C97DF1FA7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DBA625-9978-A369-3235-A6B2C81D999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A9289-2978-47D8-FDC4-4E90FC6CBCC3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Natural language queries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just verbal ways of describing queries…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They don work on databases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BUT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Because we have LLMs now we can convert NL queries to SQL queries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Yippee for AI!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CC8DC7-36C8-19A9-9016-EAAFB36D8817}"/>
              </a:ext>
            </a:extLst>
          </p:cNvPr>
          <p:cNvSpPr/>
          <p:nvPr/>
        </p:nvSpPr>
        <p:spPr>
          <a:xfrm>
            <a:off x="0" y="156942"/>
            <a:ext cx="375458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NL QUERIES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E2FC57-FD3C-7B87-7597-F24C2E25A51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E2FC57-FD3C-7B87-7597-F24C2E25A5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61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662747-6F9C-2E66-AC8A-0DA79EB12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3BECEDC-FBDA-189F-231A-A0C3B46A9A3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029BA-E617-F0C0-0B22-E889AC4B7225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DAA623-C17C-EC5E-05D0-8F8BB8A9E5B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0C306-4AA1-1910-A1F7-1E66282079ED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DBA is in charge of ensuring that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database backups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made regularly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As we discussed way back in topic 1, we can copy our database to another location for backup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can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restore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from the backup if anything goes wrong with the original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D59A6-6369-FE04-0CF8-16C3BBC58EBA}"/>
              </a:ext>
            </a:extLst>
          </p:cNvPr>
          <p:cNvSpPr/>
          <p:nvPr/>
        </p:nvSpPr>
        <p:spPr>
          <a:xfrm>
            <a:off x="0" y="156942"/>
            <a:ext cx="54032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DATABASE BACKUP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00ED32-E448-0B87-CAEA-7930F76ECDCB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00ED32-E448-0B87-CAEA-7930F76EC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black and white illustration of a computer error&#10;&#10;AI-generated content may be incorrect.">
            <a:extLst>
              <a:ext uri="{FF2B5EF4-FFF2-40B4-BE49-F238E27FC236}">
                <a16:creationId xmlns:a16="http://schemas.microsoft.com/office/drawing/2014/main" id="{47779678-1E64-C28B-587D-899CF04DE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37" y="811523"/>
            <a:ext cx="4462344" cy="55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5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A35D9-6F52-C20C-4F80-E1A9797A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0332B31-4AA7-03B0-90A1-7FDE0D67F73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349FD8-692B-029C-1ADD-344A0B01D28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6FE65-C2E3-817F-BFD9-54A31898E6B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99596-DE84-D1D4-D542-E57E59BD2743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When it does crash: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Keeping 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transaction log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can help us identify what the problem was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the event of a drive failure, configuring the storage drives in RAID will help to recover the other drives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Refresh topic 2 if RAID is unfamiliar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27D9F-D551-10EB-DEE7-05DC74D4A297}"/>
              </a:ext>
            </a:extLst>
          </p:cNvPr>
          <p:cNvSpPr/>
          <p:nvPr/>
        </p:nvSpPr>
        <p:spPr>
          <a:xfrm>
            <a:off x="0" y="156942"/>
            <a:ext cx="54032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DATABASE BACKUP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B1BD7A-C552-BB18-268D-5DD9D80D16BC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B1BD7A-C552-BB18-268D-5DD9D80D1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diagram of a data array&#10;&#10;AI-generated content may be incorrect.">
            <a:extLst>
              <a:ext uri="{FF2B5EF4-FFF2-40B4-BE49-F238E27FC236}">
                <a16:creationId xmlns:a16="http://schemas.microsoft.com/office/drawing/2014/main" id="{38476C16-5F5F-BAA7-7F0E-E21320D08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57" y="1957823"/>
            <a:ext cx="5462543" cy="27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7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870F0-761D-00FF-4F1D-FB0B29D4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77945E9-81C2-4D51-7636-1796606FC5F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9B1543-11B5-F2E0-D78A-19C698E006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38335-8B51-4B8B-D66A-81D2B39F5EEB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5D396-143D-36FB-5796-4E79B33F7CB2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the event of a database crash, we have two options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Rollback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to the last known safe state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Rollforwards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and apply missed transactions that were attempted while database was down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do you think is best?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0A596-EC7C-8968-712D-7E3338D83025}"/>
              </a:ext>
            </a:extLst>
          </p:cNvPr>
          <p:cNvSpPr/>
          <p:nvPr/>
        </p:nvSpPr>
        <p:spPr>
          <a:xfrm>
            <a:off x="-401782" y="130257"/>
            <a:ext cx="827116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ROLLBACK VS ROLLFORWARDS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BFC60D-3F7D-DC83-E513-007E497E3A2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BFC60D-3F7D-DC83-E513-007E497E3A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81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9BDCC-B77C-CAEA-4DB4-1C8E5C1C4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D4A30D0-70E6-039C-47CE-94811B75382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506F3-298F-99A8-514B-97E2DEA7AE0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9D5715-44A0-D475-DFBF-B47AA758AFA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A36EF-B779-E58E-29DD-BF60D510AC6F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it worth spending $5000 on a backup system for a $10000 business?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are possible alternatives?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Does it matter based on what the data is?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29786-F106-8A49-5F53-517051AD0A8C}"/>
              </a:ext>
            </a:extLst>
          </p:cNvPr>
          <p:cNvSpPr/>
          <p:nvPr/>
        </p:nvSpPr>
        <p:spPr>
          <a:xfrm>
            <a:off x="-401782" y="130257"/>
            <a:ext cx="827116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ROLLBACK VS ROLLFORWARDS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E03057-8B6A-A6C9-C77F-682CAE51AA6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E03057-8B6A-A6C9-C77F-682CAE51A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6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1EBC1-715D-2E4C-A8C4-66036735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FAD8892-E6B4-5FDB-6467-C5ED1E18D4E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D40779-F4B1-80FA-2269-E1BEF76A7A8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7E669D-3DA1-46B8-600B-D6E6A5353602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86960-0CFA-F593-F288-AD6B27C8EC66}"/>
              </a:ext>
            </a:extLst>
          </p:cNvPr>
          <p:cNvSpPr/>
          <p:nvPr/>
        </p:nvSpPr>
        <p:spPr>
          <a:xfrm>
            <a:off x="670560" y="995538"/>
            <a:ext cx="10302240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But of course, none of this matters if the database isn’t useful to us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Integration means that multiple systems share and access the database in real time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systems would be interacted with when a customer places an order at an online store?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EF50E7-34CA-F4D4-02EE-069C276DACCE}"/>
              </a:ext>
            </a:extLst>
          </p:cNvPr>
          <p:cNvSpPr/>
          <p:nvPr/>
        </p:nvSpPr>
        <p:spPr>
          <a:xfrm>
            <a:off x="-401782" y="130257"/>
            <a:ext cx="70796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DATABASE INTEGRATION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478499-71F3-3A68-9EF5-310CDB6C3D7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478499-71F3-3A68-9EF5-310CDB6C3D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19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24D31E-5C0D-5B39-57FC-95ACC2B88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92F241B-D7B5-09D0-1A8B-D3F1E526461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B4E260-652A-6A9E-7070-E4A236368CD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64CF9C-D804-40C5-81BE-02E9AEB1A2F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4AA16-E119-6262-9C8A-357636C07442}"/>
              </a:ext>
            </a:extLst>
          </p:cNvPr>
          <p:cNvSpPr/>
          <p:nvPr/>
        </p:nvSpPr>
        <p:spPr>
          <a:xfrm>
            <a:off x="670560" y="995538"/>
            <a:ext cx="10302240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How does a college’s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StudentID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field link to all of the following subsystems?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Grades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Attendence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Financial Aid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Library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5417A-C294-ACE1-EFDE-639CB9AB4173}"/>
              </a:ext>
            </a:extLst>
          </p:cNvPr>
          <p:cNvSpPr/>
          <p:nvPr/>
        </p:nvSpPr>
        <p:spPr>
          <a:xfrm>
            <a:off x="-401782" y="130257"/>
            <a:ext cx="70796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DATABASE INTEGRATION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8989BF-8855-47C5-0E48-1A5ED894011F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8989BF-8855-47C5-0E48-1A5ED8940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12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E7291-4DAE-6895-94D1-41C6B0055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FEC6B6B-A15F-A3FC-8902-D153F3847FA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AA0AE5-E783-C9AB-144E-173124C8F7D6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36C349-007E-4B5B-66E3-9BD20F87B90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E58BC-D5EF-3194-AC4A-2DF5CE9F87F2}"/>
              </a:ext>
            </a:extLst>
          </p:cNvPr>
          <p:cNvSpPr/>
          <p:nvPr/>
        </p:nvSpPr>
        <p:spPr>
          <a:xfrm>
            <a:off x="670560" y="995538"/>
            <a:ext cx="10302240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of course does come with its own issues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might end up being duplicated for convenience’s sake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might this violate (break)?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Does every subsystem at a school need to know your financial aid status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How much money and time would it take to set up a complex system such as this?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06CE7-6407-8E71-1425-2F4992173F6A}"/>
              </a:ext>
            </a:extLst>
          </p:cNvPr>
          <p:cNvSpPr/>
          <p:nvPr/>
        </p:nvSpPr>
        <p:spPr>
          <a:xfrm>
            <a:off x="-401782" y="130257"/>
            <a:ext cx="70796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DATABASE INTEGRATION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E7E770-F552-80C3-9045-8E2B5044F8D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E7E770-F552-80C3-9045-8E2B5044F8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01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188E2-82BD-0CB9-2BF3-B4BC0320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5CDFF0A-3DBB-86D9-3EBB-FCD1A301B01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E332A-E24F-5298-327B-32DD66FD1B9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5A1776-39FC-3357-E1CB-4FA31BF30DF8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EA64E-E4D7-BAEF-AFB2-898365D1E6E0}"/>
              </a:ext>
            </a:extLst>
          </p:cNvPr>
          <p:cNvSpPr/>
          <p:nvPr/>
        </p:nvSpPr>
        <p:spPr>
          <a:xfrm>
            <a:off x="679055" y="981992"/>
            <a:ext cx="10483398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Who owns the data in an integrated system – the individual or the organization?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77BFD-2FBC-6D9D-9EA4-9B5B1692228A}"/>
              </a:ext>
            </a:extLst>
          </p:cNvPr>
          <p:cNvSpPr/>
          <p:nvPr/>
        </p:nvSpPr>
        <p:spPr>
          <a:xfrm>
            <a:off x="40871" y="9761"/>
            <a:ext cx="428372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DISCUSSION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0BCE40-8A7C-EB80-FE60-407E1EF4665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0BCE40-8A7C-EB80-FE60-407E1EF46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06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Database Administrators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User Interaction with Databases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Database Recovery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Integrated Database Systems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30518" y="1120703"/>
            <a:ext cx="4837227" cy="559844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Database Administrator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Backup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Restore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Rollback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Rollforwards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Query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QBE Query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NL 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97523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198831" y="2629528"/>
            <a:ext cx="3767602" cy="3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 gym database needs to track members and the fitness classes they attend.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is t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he relationship between members and classes in this database?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How 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should this information be stored?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819EC-F1E2-670B-A66D-1BF9366A5C98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There is a many to many relationship between members and classes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Because of this, we need some sort of supporting table, perhaps called enrollment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Each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clas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 must have a member, but not each member must go to a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Database Administrator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the person who oversees the database for an organization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Think of them like the boss but for this one specific program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They also sometimes have people that work under them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DBA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31EC7-0014-5AA9-98F0-6A1611669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52E76CE-F44B-D204-7A6F-B9C3F7F9637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CC9A12-B717-B304-0E9A-88EFC09D9BE2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528EE4-2135-AED0-AAFF-0D82CAFAD1F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D437E-348B-63C6-A9D7-8E773974875B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Database Administrators are responsible for: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security &amp; access control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Backup and recovery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Performance tuning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Maintenance &amp; updates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User account management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EAE6B-1901-66D8-725A-D982A7F9141B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DBA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1D774D-D000-0EB2-E1FB-9DEFD5898D8F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1D774D-D000-0EB2-E1FB-9DEFD5898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95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FE6A2-9152-5FE8-CD01-FED5F839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C3E7407-0D07-035F-E947-9DDA9CDB11E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5F5F1C-92F3-CC94-A689-0D0500ED243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4D061A-A499-81D9-4F63-EF93EFF771A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999A84-91C2-CEEE-235D-263A313CD076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While this may be relatively minor for certain organizations, DBAs can be vital to security of data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Hospitals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information is sensitive?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Schools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Banks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44838-B5AB-3971-661B-8F819C7A705C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DBA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7A87AD-9E58-0236-70C3-84B8E370A22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7A87AD-9E58-0236-70C3-84B8E370A2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345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29E7E-1EE5-A2BE-6A9E-550724EF7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ACF7BB6-4CD0-0909-85A2-200C7C13A59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DDCC90-CA71-24C1-6854-C0DD09476B9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036575-5BB8-6C3F-44E0-51D06A4F48E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D8D6-CE6C-B327-96C9-3AFA53EA2CBE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a user to interact with a database we have a handful of options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queries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QBE (Query by Example)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Natural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2016E-61D6-A5F0-C303-F414A1F3376A}"/>
              </a:ext>
            </a:extLst>
          </p:cNvPr>
          <p:cNvSpPr/>
          <p:nvPr/>
        </p:nvSpPr>
        <p:spPr>
          <a:xfrm>
            <a:off x="-101189" y="156942"/>
            <a:ext cx="517195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USER INTERACTION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26A6E8-490C-EEE8-A128-B32BB7989655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26A6E8-490C-EEE8-A128-B32BB79896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44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A2781-D95C-9048-FCEA-F698DDE34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A054357-FE91-D4E7-7313-6C97009DFF4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BD9B9-E92E-5E63-E7B1-83DE43FAF6B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55B98E-7FBF-401A-5FB1-6EE296393AC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799CEC-A14D-4402-C755-BCE673F17A0D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SQL queries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are written in SQL (woah)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It’s the most technically complex way of doing it, but it can be very quick if you’re experienced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6967A-EAA4-40DA-F6BF-C5523B5AB5A5}"/>
              </a:ext>
            </a:extLst>
          </p:cNvPr>
          <p:cNvSpPr/>
          <p:nvPr/>
        </p:nvSpPr>
        <p:spPr>
          <a:xfrm>
            <a:off x="0" y="156942"/>
            <a:ext cx="385577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SQL QUERIES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0F2B04C-D4D6-68AF-829D-7856194EEC2A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0F2B04C-D4D6-68AF-829D-7856194EEC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80E539F-20D3-5764-5850-2EFEF90B3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53" y="3376409"/>
            <a:ext cx="7541974" cy="28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14106</TotalTime>
  <Words>653</Words>
  <Application>Microsoft Office PowerPoint</Application>
  <PresentationFormat>Widescreen</PresentationFormat>
  <Paragraphs>102</Paragraphs>
  <Slides>20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13</cp:revision>
  <dcterms:created xsi:type="dcterms:W3CDTF">2025-08-11T14:07:39Z</dcterms:created>
  <dcterms:modified xsi:type="dcterms:W3CDTF">2025-10-07T23:14:08Z</dcterms:modified>
</cp:coreProperties>
</file>