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96" r:id="rId4"/>
    <p:sldId id="297" r:id="rId5"/>
    <p:sldId id="298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391" r:id="rId18"/>
    <p:sldId id="416" r:id="rId19"/>
    <p:sldId id="35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55D"/>
    <a:srgbClr val="516881"/>
    <a:srgbClr val="326648"/>
    <a:srgbClr val="388049"/>
    <a:srgbClr val="274F3F"/>
    <a:srgbClr val="2A4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782667-7288-4053-8694-60BB3FD2C92E}" v="613" dt="2025-10-08T19:33:21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EF23FE1D-A042-481E-AFD7-2A9FB0847F54}"/>
    <pc:docChg chg="undo custSel addSld delSld modSld">
      <pc:chgData name="Michael Hill" userId="41dba03d-e58d-4389-9894-554c10310ba4" providerId="ADAL" clId="{EF23FE1D-A042-481E-AFD7-2A9FB0847F54}" dt="2025-10-08T19:52:08.871" v="4983" actId="20577"/>
      <pc:docMkLst>
        <pc:docMk/>
      </pc:docMkLst>
      <pc:sldChg chg="modSp mod">
        <pc:chgData name="Michael Hill" userId="41dba03d-e58d-4389-9894-554c10310ba4" providerId="ADAL" clId="{EF23FE1D-A042-481E-AFD7-2A9FB0847F54}" dt="2025-10-08T16:16:02.920" v="15" actId="1076"/>
        <pc:sldMkLst>
          <pc:docMk/>
          <pc:sldMk cId="1878848435" sldId="256"/>
        </pc:sldMkLst>
        <pc:spChg chg="mod">
          <ac:chgData name="Michael Hill" userId="41dba03d-e58d-4389-9894-554c10310ba4" providerId="ADAL" clId="{EF23FE1D-A042-481E-AFD7-2A9FB0847F54}" dt="2025-10-08T16:15:52.022" v="3" actId="20577"/>
          <ac:spMkLst>
            <pc:docMk/>
            <pc:sldMk cId="1878848435" sldId="256"/>
            <ac:spMk id="5" creationId="{18C18ECD-1A29-4735-FBF9-2230E3FED94F}"/>
          </ac:spMkLst>
        </pc:spChg>
        <pc:spChg chg="mod">
          <ac:chgData name="Michael Hill" userId="41dba03d-e58d-4389-9894-554c10310ba4" providerId="ADAL" clId="{EF23FE1D-A042-481E-AFD7-2A9FB0847F54}" dt="2025-10-08T16:16:02.920" v="15" actId="1076"/>
          <ac:spMkLst>
            <pc:docMk/>
            <pc:sldMk cId="1878848435" sldId="256"/>
            <ac:spMk id="6" creationId="{945BB639-AC69-FE40-4352-5D3077A94591}"/>
          </ac:spMkLst>
        </pc:spChg>
      </pc:sldChg>
      <pc:sldChg chg="modSp mod">
        <pc:chgData name="Michael Hill" userId="41dba03d-e58d-4389-9894-554c10310ba4" providerId="ADAL" clId="{EF23FE1D-A042-481E-AFD7-2A9FB0847F54}" dt="2025-10-08T16:17:50.393" v="144" actId="20577"/>
        <pc:sldMkLst>
          <pc:docMk/>
          <pc:sldMk cId="854122100" sldId="257"/>
        </pc:sldMkLst>
        <pc:spChg chg="mod">
          <ac:chgData name="Michael Hill" userId="41dba03d-e58d-4389-9894-554c10310ba4" providerId="ADAL" clId="{EF23FE1D-A042-481E-AFD7-2A9FB0847F54}" dt="2025-10-08T16:17:50.393" v="144" actId="20577"/>
          <ac:spMkLst>
            <pc:docMk/>
            <pc:sldMk cId="854122100" sldId="257"/>
            <ac:spMk id="8" creationId="{4D7671A2-401B-58C3-4049-2F9F2E07BD91}"/>
          </ac:spMkLst>
        </pc:spChg>
      </pc:sldChg>
      <pc:sldChg chg="addSp delSp modSp mod">
        <pc:chgData name="Michael Hill" userId="41dba03d-e58d-4389-9894-554c10310ba4" providerId="ADAL" clId="{EF23FE1D-A042-481E-AFD7-2A9FB0847F54}" dt="2025-10-08T18:13:15.208" v="696" actId="1076"/>
        <pc:sldMkLst>
          <pc:docMk/>
          <pc:sldMk cId="3541264760" sldId="298"/>
        </pc:sldMkLst>
        <pc:spChg chg="add mod">
          <ac:chgData name="Michael Hill" userId="41dba03d-e58d-4389-9894-554c10310ba4" providerId="ADAL" clId="{EF23FE1D-A042-481E-AFD7-2A9FB0847F54}" dt="2025-10-08T18:13:15.208" v="696" actId="1076"/>
          <ac:spMkLst>
            <pc:docMk/>
            <pc:sldMk cId="3541264760" sldId="298"/>
            <ac:spMk id="3" creationId="{48551E3D-C636-CCB5-3E4D-2863C7AF583A}"/>
          </ac:spMkLst>
        </pc:spChg>
        <pc:spChg chg="mod">
          <ac:chgData name="Michael Hill" userId="41dba03d-e58d-4389-9894-554c10310ba4" providerId="ADAL" clId="{EF23FE1D-A042-481E-AFD7-2A9FB0847F54}" dt="2025-10-08T16:18:29.643" v="172" actId="1076"/>
          <ac:spMkLst>
            <pc:docMk/>
            <pc:sldMk cId="3541264760" sldId="298"/>
            <ac:spMk id="5" creationId="{B0DE8DB3-7BE8-827D-000E-55BD73CF3222}"/>
          </ac:spMkLst>
        </pc:spChg>
        <pc:spChg chg="del">
          <ac:chgData name="Michael Hill" userId="41dba03d-e58d-4389-9894-554c10310ba4" providerId="ADAL" clId="{EF23FE1D-A042-481E-AFD7-2A9FB0847F54}" dt="2025-10-08T18:06:49.489" v="173" actId="478"/>
          <ac:spMkLst>
            <pc:docMk/>
            <pc:sldMk cId="3541264760" sldId="298"/>
            <ac:spMk id="8" creationId="{7DA75716-0EF0-37B3-ABC6-303B21F2CE50}"/>
          </ac:spMkLst>
        </pc:spChg>
        <pc:graphicFrameChg chg="add mod modGraphic">
          <ac:chgData name="Michael Hill" userId="41dba03d-e58d-4389-9894-554c10310ba4" providerId="ADAL" clId="{EF23FE1D-A042-481E-AFD7-2A9FB0847F54}" dt="2025-10-08T18:09:24.287" v="606" actId="1076"/>
          <ac:graphicFrameMkLst>
            <pc:docMk/>
            <pc:sldMk cId="3541264760" sldId="298"/>
            <ac:graphicFrameMk id="2" creationId="{0BC79E47-604B-663E-4A5D-14F8EB8F028B}"/>
          </ac:graphicFrameMkLst>
        </pc:graphicFrameChg>
      </pc:sldChg>
      <pc:sldChg chg="modSp mod">
        <pc:chgData name="Michael Hill" userId="41dba03d-e58d-4389-9894-554c10310ba4" providerId="ADAL" clId="{EF23FE1D-A042-481E-AFD7-2A9FB0847F54}" dt="2025-10-08T19:50:55.294" v="4674" actId="20577"/>
        <pc:sldMkLst>
          <pc:docMk/>
          <pc:sldMk cId="3590060535" sldId="391"/>
        </pc:sldMkLst>
        <pc:spChg chg="mod">
          <ac:chgData name="Michael Hill" userId="41dba03d-e58d-4389-9894-554c10310ba4" providerId="ADAL" clId="{EF23FE1D-A042-481E-AFD7-2A9FB0847F54}" dt="2025-10-08T19:50:55.294" v="4674" actId="20577"/>
          <ac:spMkLst>
            <pc:docMk/>
            <pc:sldMk cId="3590060535" sldId="391"/>
            <ac:spMk id="8" creationId="{862EA64E-E4D7-BAEF-AFB2-898365D1E6E0}"/>
          </ac:spMkLst>
        </pc:spChg>
      </pc:sldChg>
      <pc:sldChg chg="addSp delSp modSp del mod">
        <pc:chgData name="Michael Hill" userId="41dba03d-e58d-4389-9894-554c10310ba4" providerId="ADAL" clId="{EF23FE1D-A042-481E-AFD7-2A9FB0847F54}" dt="2025-10-08T19:22:57.178" v="1619" actId="47"/>
        <pc:sldMkLst>
          <pc:docMk/>
          <pc:sldMk cId="2256956487" sldId="392"/>
        </pc:sldMkLst>
        <pc:spChg chg="add mod">
          <ac:chgData name="Michael Hill" userId="41dba03d-e58d-4389-9894-554c10310ba4" providerId="ADAL" clId="{EF23FE1D-A042-481E-AFD7-2A9FB0847F54}" dt="2025-10-08T18:09:08.353" v="600"/>
          <ac:spMkLst>
            <pc:docMk/>
            <pc:sldMk cId="2256956487" sldId="392"/>
            <ac:spMk id="4" creationId="{1E70B9BB-6340-0178-DE6E-A0F739633653}"/>
          </ac:spMkLst>
        </pc:spChg>
        <pc:spChg chg="del">
          <ac:chgData name="Michael Hill" userId="41dba03d-e58d-4389-9894-554c10310ba4" providerId="ADAL" clId="{EF23FE1D-A042-481E-AFD7-2A9FB0847F54}" dt="2025-10-08T18:09:08.030" v="599" actId="478"/>
          <ac:spMkLst>
            <pc:docMk/>
            <pc:sldMk cId="2256956487" sldId="392"/>
            <ac:spMk id="5" creationId="{405EAE6B-1901-66D8-725A-D982A7F9141B}"/>
          </ac:spMkLst>
        </pc:spChg>
      </pc:sldChg>
      <pc:sldChg chg="del">
        <pc:chgData name="Michael Hill" userId="41dba03d-e58d-4389-9894-554c10310ba4" providerId="ADAL" clId="{EF23FE1D-A042-481E-AFD7-2A9FB0847F54}" dt="2025-10-08T19:22:57.178" v="1619" actId="47"/>
        <pc:sldMkLst>
          <pc:docMk/>
          <pc:sldMk cId="2603459432" sldId="393"/>
        </pc:sldMkLst>
      </pc:sldChg>
      <pc:sldChg chg="del">
        <pc:chgData name="Michael Hill" userId="41dba03d-e58d-4389-9894-554c10310ba4" providerId="ADAL" clId="{EF23FE1D-A042-481E-AFD7-2A9FB0847F54}" dt="2025-10-08T19:22:57.178" v="1619" actId="47"/>
        <pc:sldMkLst>
          <pc:docMk/>
          <pc:sldMk cId="1792445345" sldId="394"/>
        </pc:sldMkLst>
      </pc:sldChg>
      <pc:sldChg chg="del">
        <pc:chgData name="Michael Hill" userId="41dba03d-e58d-4389-9894-554c10310ba4" providerId="ADAL" clId="{EF23FE1D-A042-481E-AFD7-2A9FB0847F54}" dt="2025-10-08T19:22:57.178" v="1619" actId="47"/>
        <pc:sldMkLst>
          <pc:docMk/>
          <pc:sldMk cId="4145320101" sldId="395"/>
        </pc:sldMkLst>
      </pc:sldChg>
      <pc:sldChg chg="del">
        <pc:chgData name="Michael Hill" userId="41dba03d-e58d-4389-9894-554c10310ba4" providerId="ADAL" clId="{EF23FE1D-A042-481E-AFD7-2A9FB0847F54}" dt="2025-10-08T19:22:57.178" v="1619" actId="47"/>
        <pc:sldMkLst>
          <pc:docMk/>
          <pc:sldMk cId="2305956959" sldId="396"/>
        </pc:sldMkLst>
      </pc:sldChg>
      <pc:sldChg chg="del">
        <pc:chgData name="Michael Hill" userId="41dba03d-e58d-4389-9894-554c10310ba4" providerId="ADAL" clId="{EF23FE1D-A042-481E-AFD7-2A9FB0847F54}" dt="2025-10-08T19:22:57.178" v="1619" actId="47"/>
        <pc:sldMkLst>
          <pc:docMk/>
          <pc:sldMk cId="2778615391" sldId="397"/>
        </pc:sldMkLst>
      </pc:sldChg>
      <pc:sldChg chg="del">
        <pc:chgData name="Michael Hill" userId="41dba03d-e58d-4389-9894-554c10310ba4" providerId="ADAL" clId="{EF23FE1D-A042-481E-AFD7-2A9FB0847F54}" dt="2025-10-08T19:22:57.178" v="1619" actId="47"/>
        <pc:sldMkLst>
          <pc:docMk/>
          <pc:sldMk cId="3088759190" sldId="398"/>
        </pc:sldMkLst>
      </pc:sldChg>
      <pc:sldChg chg="del">
        <pc:chgData name="Michael Hill" userId="41dba03d-e58d-4389-9894-554c10310ba4" providerId="ADAL" clId="{EF23FE1D-A042-481E-AFD7-2A9FB0847F54}" dt="2025-10-08T19:22:57.178" v="1619" actId="47"/>
        <pc:sldMkLst>
          <pc:docMk/>
          <pc:sldMk cId="1005879302" sldId="399"/>
        </pc:sldMkLst>
      </pc:sldChg>
      <pc:sldChg chg="del">
        <pc:chgData name="Michael Hill" userId="41dba03d-e58d-4389-9894-554c10310ba4" providerId="ADAL" clId="{EF23FE1D-A042-481E-AFD7-2A9FB0847F54}" dt="2025-10-08T19:22:57.178" v="1619" actId="47"/>
        <pc:sldMkLst>
          <pc:docMk/>
          <pc:sldMk cId="1754817342" sldId="400"/>
        </pc:sldMkLst>
      </pc:sldChg>
      <pc:sldChg chg="del">
        <pc:chgData name="Michael Hill" userId="41dba03d-e58d-4389-9894-554c10310ba4" providerId="ADAL" clId="{EF23FE1D-A042-481E-AFD7-2A9FB0847F54}" dt="2025-10-08T19:22:57.178" v="1619" actId="47"/>
        <pc:sldMkLst>
          <pc:docMk/>
          <pc:sldMk cId="213663630" sldId="401"/>
        </pc:sldMkLst>
      </pc:sldChg>
      <pc:sldChg chg="del">
        <pc:chgData name="Michael Hill" userId="41dba03d-e58d-4389-9894-554c10310ba4" providerId="ADAL" clId="{EF23FE1D-A042-481E-AFD7-2A9FB0847F54}" dt="2025-10-08T19:22:57.178" v="1619" actId="47"/>
        <pc:sldMkLst>
          <pc:docMk/>
          <pc:sldMk cId="3030198213" sldId="402"/>
        </pc:sldMkLst>
      </pc:sldChg>
      <pc:sldChg chg="del">
        <pc:chgData name="Michael Hill" userId="41dba03d-e58d-4389-9894-554c10310ba4" providerId="ADAL" clId="{EF23FE1D-A042-481E-AFD7-2A9FB0847F54}" dt="2025-10-08T19:22:57.178" v="1619" actId="47"/>
        <pc:sldMkLst>
          <pc:docMk/>
          <pc:sldMk cId="1361122976" sldId="403"/>
        </pc:sldMkLst>
      </pc:sldChg>
      <pc:sldChg chg="del">
        <pc:chgData name="Michael Hill" userId="41dba03d-e58d-4389-9894-554c10310ba4" providerId="ADAL" clId="{EF23FE1D-A042-481E-AFD7-2A9FB0847F54}" dt="2025-10-08T19:22:57.178" v="1619" actId="47"/>
        <pc:sldMkLst>
          <pc:docMk/>
          <pc:sldMk cId="2004018128" sldId="404"/>
        </pc:sldMkLst>
      </pc:sldChg>
      <pc:sldChg chg="delSp modSp add mod">
        <pc:chgData name="Michael Hill" userId="41dba03d-e58d-4389-9894-554c10310ba4" providerId="ADAL" clId="{EF23FE1D-A042-481E-AFD7-2A9FB0847F54}" dt="2025-10-08T18:43:40.672" v="972" actId="20577"/>
        <pc:sldMkLst>
          <pc:docMk/>
          <pc:sldMk cId="357367511" sldId="405"/>
        </pc:sldMkLst>
        <pc:spChg chg="mod">
          <ac:chgData name="Michael Hill" userId="41dba03d-e58d-4389-9894-554c10310ba4" providerId="ADAL" clId="{EF23FE1D-A042-481E-AFD7-2A9FB0847F54}" dt="2025-10-08T18:43:40.672" v="972" actId="20577"/>
          <ac:spMkLst>
            <pc:docMk/>
            <pc:sldMk cId="357367511" sldId="405"/>
            <ac:spMk id="3" creationId="{AE2A7FF5-A8CC-DE42-6953-99860AA79C52}"/>
          </ac:spMkLst>
        </pc:spChg>
        <pc:spChg chg="mod">
          <ac:chgData name="Michael Hill" userId="41dba03d-e58d-4389-9894-554c10310ba4" providerId="ADAL" clId="{EF23FE1D-A042-481E-AFD7-2A9FB0847F54}" dt="2025-10-08T18:13:50.170" v="726" actId="1076"/>
          <ac:spMkLst>
            <pc:docMk/>
            <pc:sldMk cId="357367511" sldId="405"/>
            <ac:spMk id="5" creationId="{65893DA5-BC53-5A8E-D963-DFD6DB032BBA}"/>
          </ac:spMkLst>
        </pc:spChg>
        <pc:graphicFrameChg chg="del">
          <ac:chgData name="Michael Hill" userId="41dba03d-e58d-4389-9894-554c10310ba4" providerId="ADAL" clId="{EF23FE1D-A042-481E-AFD7-2A9FB0847F54}" dt="2025-10-08T18:13:35.277" v="698" actId="478"/>
          <ac:graphicFrameMkLst>
            <pc:docMk/>
            <pc:sldMk cId="357367511" sldId="405"/>
            <ac:graphicFrameMk id="2" creationId="{36D221CD-7AAA-2B26-8836-5889D0286BB7}"/>
          </ac:graphicFrameMkLst>
        </pc:graphicFrameChg>
      </pc:sldChg>
      <pc:sldChg chg="addSp modSp add mod">
        <pc:chgData name="Michael Hill" userId="41dba03d-e58d-4389-9894-554c10310ba4" providerId="ADAL" clId="{EF23FE1D-A042-481E-AFD7-2A9FB0847F54}" dt="2025-10-08T19:18:02.814" v="1197" actId="962"/>
        <pc:sldMkLst>
          <pc:docMk/>
          <pc:sldMk cId="790165992" sldId="406"/>
        </pc:sldMkLst>
        <pc:spChg chg="mod">
          <ac:chgData name="Michael Hill" userId="41dba03d-e58d-4389-9894-554c10310ba4" providerId="ADAL" clId="{EF23FE1D-A042-481E-AFD7-2A9FB0847F54}" dt="2025-10-08T19:17:36.447" v="1192" actId="14100"/>
          <ac:spMkLst>
            <pc:docMk/>
            <pc:sldMk cId="790165992" sldId="406"/>
            <ac:spMk id="3" creationId="{EB334B4F-C2D0-0258-BBFC-C4677170AB51}"/>
          </ac:spMkLst>
        </pc:spChg>
        <pc:spChg chg="mod">
          <ac:chgData name="Michael Hill" userId="41dba03d-e58d-4389-9894-554c10310ba4" providerId="ADAL" clId="{EF23FE1D-A042-481E-AFD7-2A9FB0847F54}" dt="2025-10-08T18:43:57.721" v="991" actId="1076"/>
          <ac:spMkLst>
            <pc:docMk/>
            <pc:sldMk cId="790165992" sldId="406"/>
            <ac:spMk id="5" creationId="{76055CF4-192D-1F88-A1C3-6DD9321A14A3}"/>
          </ac:spMkLst>
        </pc:spChg>
        <pc:picChg chg="add mod">
          <ac:chgData name="Michael Hill" userId="41dba03d-e58d-4389-9894-554c10310ba4" providerId="ADAL" clId="{EF23FE1D-A042-481E-AFD7-2A9FB0847F54}" dt="2025-10-08T19:18:02.814" v="1197" actId="962"/>
          <ac:picMkLst>
            <pc:docMk/>
            <pc:sldMk cId="790165992" sldId="406"/>
            <ac:picMk id="4" creationId="{363A74A1-4170-42AB-FE4F-4EBA9DD2AC2F}"/>
          </ac:picMkLst>
        </pc:picChg>
      </pc:sldChg>
      <pc:sldChg chg="addSp delSp modSp add mod">
        <pc:chgData name="Michael Hill" userId="41dba03d-e58d-4389-9894-554c10310ba4" providerId="ADAL" clId="{EF23FE1D-A042-481E-AFD7-2A9FB0847F54}" dt="2025-10-08T19:19:18.940" v="1372" actId="1076"/>
        <pc:sldMkLst>
          <pc:docMk/>
          <pc:sldMk cId="503382767" sldId="407"/>
        </pc:sldMkLst>
        <pc:spChg chg="mod">
          <ac:chgData name="Michael Hill" userId="41dba03d-e58d-4389-9894-554c10310ba4" providerId="ADAL" clId="{EF23FE1D-A042-481E-AFD7-2A9FB0847F54}" dt="2025-10-08T19:18:32.033" v="1365" actId="20577"/>
          <ac:spMkLst>
            <pc:docMk/>
            <pc:sldMk cId="503382767" sldId="407"/>
            <ac:spMk id="3" creationId="{B61E37F1-14EC-0369-F3C2-8909FE0EDF69}"/>
          </ac:spMkLst>
        </pc:spChg>
        <pc:picChg chg="del">
          <ac:chgData name="Michael Hill" userId="41dba03d-e58d-4389-9894-554c10310ba4" providerId="ADAL" clId="{EF23FE1D-A042-481E-AFD7-2A9FB0847F54}" dt="2025-10-08T19:18:33.410" v="1366" actId="478"/>
          <ac:picMkLst>
            <pc:docMk/>
            <pc:sldMk cId="503382767" sldId="407"/>
            <ac:picMk id="4" creationId="{8CC8875F-8F53-271F-D66C-EC7027D643DB}"/>
          </ac:picMkLst>
        </pc:picChg>
        <pc:picChg chg="add mod">
          <ac:chgData name="Michael Hill" userId="41dba03d-e58d-4389-9894-554c10310ba4" providerId="ADAL" clId="{EF23FE1D-A042-481E-AFD7-2A9FB0847F54}" dt="2025-10-08T19:19:18.940" v="1372" actId="1076"/>
          <ac:picMkLst>
            <pc:docMk/>
            <pc:sldMk cId="503382767" sldId="407"/>
            <ac:picMk id="6" creationId="{1D1D22B3-66C2-3112-658B-809DBF2E85CA}"/>
          </ac:picMkLst>
        </pc:picChg>
      </pc:sldChg>
      <pc:sldChg chg="addSp delSp modSp add mod">
        <pc:chgData name="Michael Hill" userId="41dba03d-e58d-4389-9894-554c10310ba4" providerId="ADAL" clId="{EF23FE1D-A042-481E-AFD7-2A9FB0847F54}" dt="2025-10-08T19:20:42.288" v="1618" actId="1076"/>
        <pc:sldMkLst>
          <pc:docMk/>
          <pc:sldMk cId="1475061747" sldId="408"/>
        </pc:sldMkLst>
        <pc:spChg chg="mod">
          <ac:chgData name="Michael Hill" userId="41dba03d-e58d-4389-9894-554c10310ba4" providerId="ADAL" clId="{EF23FE1D-A042-481E-AFD7-2A9FB0847F54}" dt="2025-10-08T19:20:39.926" v="1617" actId="14100"/>
          <ac:spMkLst>
            <pc:docMk/>
            <pc:sldMk cId="1475061747" sldId="408"/>
            <ac:spMk id="3" creationId="{5DCE8A6C-8562-883E-5EF5-B34A89472001}"/>
          </ac:spMkLst>
        </pc:spChg>
        <pc:picChg chg="add mod">
          <ac:chgData name="Michael Hill" userId="41dba03d-e58d-4389-9894-554c10310ba4" providerId="ADAL" clId="{EF23FE1D-A042-481E-AFD7-2A9FB0847F54}" dt="2025-10-08T19:20:42.288" v="1618" actId="1076"/>
          <ac:picMkLst>
            <pc:docMk/>
            <pc:sldMk cId="1475061747" sldId="408"/>
            <ac:picMk id="4" creationId="{ABCA1482-F63F-3F8E-C4C8-9A1774584920}"/>
          </ac:picMkLst>
        </pc:picChg>
        <pc:picChg chg="del">
          <ac:chgData name="Michael Hill" userId="41dba03d-e58d-4389-9894-554c10310ba4" providerId="ADAL" clId="{EF23FE1D-A042-481E-AFD7-2A9FB0847F54}" dt="2025-10-08T19:19:55.045" v="1524" actId="478"/>
          <ac:picMkLst>
            <pc:docMk/>
            <pc:sldMk cId="1475061747" sldId="408"/>
            <ac:picMk id="6" creationId="{7DB7FC03-CEF1-64ED-AA54-750FFE12EB70}"/>
          </ac:picMkLst>
        </pc:picChg>
      </pc:sldChg>
      <pc:sldChg chg="addSp delSp modSp add mod modAnim">
        <pc:chgData name="Michael Hill" userId="41dba03d-e58d-4389-9894-554c10310ba4" providerId="ADAL" clId="{EF23FE1D-A042-481E-AFD7-2A9FB0847F54}" dt="2025-10-08T19:26:06.848" v="1976"/>
        <pc:sldMkLst>
          <pc:docMk/>
          <pc:sldMk cId="654826101" sldId="409"/>
        </pc:sldMkLst>
        <pc:spChg chg="mod">
          <ac:chgData name="Michael Hill" userId="41dba03d-e58d-4389-9894-554c10310ba4" providerId="ADAL" clId="{EF23FE1D-A042-481E-AFD7-2A9FB0847F54}" dt="2025-10-08T19:24:12.512" v="1970" actId="20577"/>
          <ac:spMkLst>
            <pc:docMk/>
            <pc:sldMk cId="654826101" sldId="409"/>
            <ac:spMk id="3" creationId="{EABF65C2-4475-FE48-E35E-8247C0B165CD}"/>
          </ac:spMkLst>
        </pc:spChg>
        <pc:spChg chg="mod">
          <ac:chgData name="Michael Hill" userId="41dba03d-e58d-4389-9894-554c10310ba4" providerId="ADAL" clId="{EF23FE1D-A042-481E-AFD7-2A9FB0847F54}" dt="2025-10-08T19:23:23.445" v="1660" actId="1076"/>
          <ac:spMkLst>
            <pc:docMk/>
            <pc:sldMk cId="654826101" sldId="409"/>
            <ac:spMk id="5" creationId="{274246FD-B43C-D55D-D742-05B699A36A98}"/>
          </ac:spMkLst>
        </pc:spChg>
        <pc:picChg chg="del">
          <ac:chgData name="Michael Hill" userId="41dba03d-e58d-4389-9894-554c10310ba4" providerId="ADAL" clId="{EF23FE1D-A042-481E-AFD7-2A9FB0847F54}" dt="2025-10-08T19:24:05.294" v="1937" actId="478"/>
          <ac:picMkLst>
            <pc:docMk/>
            <pc:sldMk cId="654826101" sldId="409"/>
            <ac:picMk id="4" creationId="{6FA9834F-0F63-C0D8-DC6D-ECEBB1E41C54}"/>
          </ac:picMkLst>
        </pc:picChg>
        <pc:picChg chg="add mod">
          <ac:chgData name="Michael Hill" userId="41dba03d-e58d-4389-9894-554c10310ba4" providerId="ADAL" clId="{EF23FE1D-A042-481E-AFD7-2A9FB0847F54}" dt="2025-10-08T19:26:04.123" v="1975" actId="1076"/>
          <ac:picMkLst>
            <pc:docMk/>
            <pc:sldMk cId="654826101" sldId="409"/>
            <ac:picMk id="6" creationId="{1EC4C4F3-6CBE-347B-4339-81D50AD3B14B}"/>
          </ac:picMkLst>
        </pc:picChg>
      </pc:sldChg>
      <pc:sldChg chg="delSp modSp add mod delAnim">
        <pc:chgData name="Michael Hill" userId="41dba03d-e58d-4389-9894-554c10310ba4" providerId="ADAL" clId="{EF23FE1D-A042-481E-AFD7-2A9FB0847F54}" dt="2025-10-08T19:31:52.833" v="2586" actId="1076"/>
        <pc:sldMkLst>
          <pc:docMk/>
          <pc:sldMk cId="427707968" sldId="410"/>
        </pc:sldMkLst>
        <pc:spChg chg="mod">
          <ac:chgData name="Michael Hill" userId="41dba03d-e58d-4389-9894-554c10310ba4" providerId="ADAL" clId="{EF23FE1D-A042-481E-AFD7-2A9FB0847F54}" dt="2025-10-08T19:31:52.833" v="2586" actId="1076"/>
          <ac:spMkLst>
            <pc:docMk/>
            <pc:sldMk cId="427707968" sldId="410"/>
            <ac:spMk id="3" creationId="{176EC8CC-A7AF-172B-2838-6DABBC0ADD17}"/>
          </ac:spMkLst>
        </pc:spChg>
        <pc:spChg chg="mod">
          <ac:chgData name="Michael Hill" userId="41dba03d-e58d-4389-9894-554c10310ba4" providerId="ADAL" clId="{EF23FE1D-A042-481E-AFD7-2A9FB0847F54}" dt="2025-10-08T19:27:51.998" v="2026" actId="1076"/>
          <ac:spMkLst>
            <pc:docMk/>
            <pc:sldMk cId="427707968" sldId="410"/>
            <ac:spMk id="5" creationId="{5BCDC70A-6C7E-77E2-FC50-018922E8D83A}"/>
          </ac:spMkLst>
        </pc:spChg>
        <pc:picChg chg="del">
          <ac:chgData name="Michael Hill" userId="41dba03d-e58d-4389-9894-554c10310ba4" providerId="ADAL" clId="{EF23FE1D-A042-481E-AFD7-2A9FB0847F54}" dt="2025-10-08T19:27:35.858" v="1978" actId="478"/>
          <ac:picMkLst>
            <pc:docMk/>
            <pc:sldMk cId="427707968" sldId="410"/>
            <ac:picMk id="6" creationId="{74503682-AFDD-D2BC-7B0F-DDB9ABF2483D}"/>
          </ac:picMkLst>
        </pc:picChg>
      </pc:sldChg>
      <pc:sldChg chg="addSp delSp modSp add mod">
        <pc:chgData name="Michael Hill" userId="41dba03d-e58d-4389-9894-554c10310ba4" providerId="ADAL" clId="{EF23FE1D-A042-481E-AFD7-2A9FB0847F54}" dt="2025-10-08T19:33:24.564" v="2815" actId="1076"/>
        <pc:sldMkLst>
          <pc:docMk/>
          <pc:sldMk cId="1283058214" sldId="411"/>
        </pc:sldMkLst>
        <pc:spChg chg="mod">
          <ac:chgData name="Michael Hill" userId="41dba03d-e58d-4389-9894-554c10310ba4" providerId="ADAL" clId="{EF23FE1D-A042-481E-AFD7-2A9FB0847F54}" dt="2025-10-08T19:32:32.410" v="2803" actId="14100"/>
          <ac:spMkLst>
            <pc:docMk/>
            <pc:sldMk cId="1283058214" sldId="411"/>
            <ac:spMk id="3" creationId="{001B125D-B213-2234-A921-141020643BA0}"/>
          </ac:spMkLst>
        </pc:spChg>
        <pc:picChg chg="add del mod">
          <ac:chgData name="Michael Hill" userId="41dba03d-e58d-4389-9894-554c10310ba4" providerId="ADAL" clId="{EF23FE1D-A042-481E-AFD7-2A9FB0847F54}" dt="2025-10-08T19:33:10.100" v="2809" actId="478"/>
          <ac:picMkLst>
            <pc:docMk/>
            <pc:sldMk cId="1283058214" sldId="411"/>
            <ac:picMk id="4" creationId="{C1B98991-6D40-9E0E-CF8F-8C3E632CFC91}"/>
          </ac:picMkLst>
        </pc:picChg>
        <pc:picChg chg="add mod">
          <ac:chgData name="Michael Hill" userId="41dba03d-e58d-4389-9894-554c10310ba4" providerId="ADAL" clId="{EF23FE1D-A042-481E-AFD7-2A9FB0847F54}" dt="2025-10-08T19:33:24.564" v="2815" actId="1076"/>
          <ac:picMkLst>
            <pc:docMk/>
            <pc:sldMk cId="1283058214" sldId="411"/>
            <ac:picMk id="8" creationId="{20406800-9F14-061D-C571-BAA4A9DAE037}"/>
          </ac:picMkLst>
        </pc:picChg>
      </pc:sldChg>
      <pc:sldChg chg="delSp modSp add mod">
        <pc:chgData name="Michael Hill" userId="41dba03d-e58d-4389-9894-554c10310ba4" providerId="ADAL" clId="{EF23FE1D-A042-481E-AFD7-2A9FB0847F54}" dt="2025-10-08T19:41:26.431" v="3138" actId="14100"/>
        <pc:sldMkLst>
          <pc:docMk/>
          <pc:sldMk cId="2060961478" sldId="412"/>
        </pc:sldMkLst>
        <pc:spChg chg="mod">
          <ac:chgData name="Michael Hill" userId="41dba03d-e58d-4389-9894-554c10310ba4" providerId="ADAL" clId="{EF23FE1D-A042-481E-AFD7-2A9FB0847F54}" dt="2025-10-08T19:41:26.431" v="3138" actId="14100"/>
          <ac:spMkLst>
            <pc:docMk/>
            <pc:sldMk cId="2060961478" sldId="412"/>
            <ac:spMk id="3" creationId="{8D25C8E0-CC63-60C2-3654-D22D5C4878AF}"/>
          </ac:spMkLst>
        </pc:spChg>
        <pc:picChg chg="del">
          <ac:chgData name="Michael Hill" userId="41dba03d-e58d-4389-9894-554c10310ba4" providerId="ADAL" clId="{EF23FE1D-A042-481E-AFD7-2A9FB0847F54}" dt="2025-10-08T19:41:13.798" v="3089" actId="478"/>
          <ac:picMkLst>
            <pc:docMk/>
            <pc:sldMk cId="2060961478" sldId="412"/>
            <ac:picMk id="8" creationId="{739EDF7A-A88C-5410-7CBC-3B6B2C1C1CB4}"/>
          </ac:picMkLst>
        </pc:picChg>
      </pc:sldChg>
      <pc:sldChg chg="modSp add mod">
        <pc:chgData name="Michael Hill" userId="41dba03d-e58d-4389-9894-554c10310ba4" providerId="ADAL" clId="{EF23FE1D-A042-481E-AFD7-2A9FB0847F54}" dt="2025-10-08T19:42:07.434" v="3321" actId="20577"/>
        <pc:sldMkLst>
          <pc:docMk/>
          <pc:sldMk cId="1660037775" sldId="413"/>
        </pc:sldMkLst>
        <pc:spChg chg="mod">
          <ac:chgData name="Michael Hill" userId="41dba03d-e58d-4389-9894-554c10310ba4" providerId="ADAL" clId="{EF23FE1D-A042-481E-AFD7-2A9FB0847F54}" dt="2025-10-08T19:42:07.434" v="3321" actId="20577"/>
          <ac:spMkLst>
            <pc:docMk/>
            <pc:sldMk cId="1660037775" sldId="413"/>
            <ac:spMk id="3" creationId="{2BA3C825-3F57-5AA8-287C-0DD4CBDC216B}"/>
          </ac:spMkLst>
        </pc:spChg>
        <pc:spChg chg="mod">
          <ac:chgData name="Michael Hill" userId="41dba03d-e58d-4389-9894-554c10310ba4" providerId="ADAL" clId="{EF23FE1D-A042-481E-AFD7-2A9FB0847F54}" dt="2025-10-08T19:41:46.768" v="3157" actId="1076"/>
          <ac:spMkLst>
            <pc:docMk/>
            <pc:sldMk cId="1660037775" sldId="413"/>
            <ac:spMk id="5" creationId="{5B15466F-E18B-5893-F524-C3B7D697716C}"/>
          </ac:spMkLst>
        </pc:spChg>
      </pc:sldChg>
      <pc:sldChg chg="modSp add mod">
        <pc:chgData name="Michael Hill" userId="41dba03d-e58d-4389-9894-554c10310ba4" providerId="ADAL" clId="{EF23FE1D-A042-481E-AFD7-2A9FB0847F54}" dt="2025-10-08T19:44:31.877" v="3940" actId="20577"/>
        <pc:sldMkLst>
          <pc:docMk/>
          <pc:sldMk cId="3222114531" sldId="414"/>
        </pc:sldMkLst>
        <pc:spChg chg="mod">
          <ac:chgData name="Michael Hill" userId="41dba03d-e58d-4389-9894-554c10310ba4" providerId="ADAL" clId="{EF23FE1D-A042-481E-AFD7-2A9FB0847F54}" dt="2025-10-08T19:44:31.877" v="3940" actId="20577"/>
          <ac:spMkLst>
            <pc:docMk/>
            <pc:sldMk cId="3222114531" sldId="414"/>
            <ac:spMk id="3" creationId="{0E43F6D7-C825-6C67-BB69-9D0AA6430348}"/>
          </ac:spMkLst>
        </pc:spChg>
        <pc:spChg chg="mod">
          <ac:chgData name="Michael Hill" userId="41dba03d-e58d-4389-9894-554c10310ba4" providerId="ADAL" clId="{EF23FE1D-A042-481E-AFD7-2A9FB0847F54}" dt="2025-10-08T19:42:47.817" v="3358" actId="1076"/>
          <ac:spMkLst>
            <pc:docMk/>
            <pc:sldMk cId="3222114531" sldId="414"/>
            <ac:spMk id="5" creationId="{34100600-D591-0301-2E7E-9734708FE819}"/>
          </ac:spMkLst>
        </pc:spChg>
      </pc:sldChg>
      <pc:sldChg chg="modSp add mod">
        <pc:chgData name="Michael Hill" userId="41dba03d-e58d-4389-9894-554c10310ba4" providerId="ADAL" clId="{EF23FE1D-A042-481E-AFD7-2A9FB0847F54}" dt="2025-10-08T19:45:58.226" v="4417" actId="20577"/>
        <pc:sldMkLst>
          <pc:docMk/>
          <pc:sldMk cId="4084784242" sldId="415"/>
        </pc:sldMkLst>
        <pc:spChg chg="mod">
          <ac:chgData name="Michael Hill" userId="41dba03d-e58d-4389-9894-554c10310ba4" providerId="ADAL" clId="{EF23FE1D-A042-481E-AFD7-2A9FB0847F54}" dt="2025-10-08T19:45:58.226" v="4417" actId="20577"/>
          <ac:spMkLst>
            <pc:docMk/>
            <pc:sldMk cId="4084784242" sldId="415"/>
            <ac:spMk id="3" creationId="{7C7F4C0D-4D08-7571-BC9C-504A66541FB8}"/>
          </ac:spMkLst>
        </pc:spChg>
        <pc:spChg chg="mod">
          <ac:chgData name="Michael Hill" userId="41dba03d-e58d-4389-9894-554c10310ba4" providerId="ADAL" clId="{EF23FE1D-A042-481E-AFD7-2A9FB0847F54}" dt="2025-10-08T19:44:53.871" v="3952" actId="1076"/>
          <ac:spMkLst>
            <pc:docMk/>
            <pc:sldMk cId="4084784242" sldId="415"/>
            <ac:spMk id="5" creationId="{F5F5552E-F3EE-6637-31CC-C7C6A3AEC7D1}"/>
          </ac:spMkLst>
        </pc:spChg>
      </pc:sldChg>
      <pc:sldChg chg="modSp add mod">
        <pc:chgData name="Michael Hill" userId="41dba03d-e58d-4389-9894-554c10310ba4" providerId="ADAL" clId="{EF23FE1D-A042-481E-AFD7-2A9FB0847F54}" dt="2025-10-08T19:52:08.871" v="4983" actId="20577"/>
        <pc:sldMkLst>
          <pc:docMk/>
          <pc:sldMk cId="1640200297" sldId="416"/>
        </pc:sldMkLst>
        <pc:spChg chg="mod">
          <ac:chgData name="Michael Hill" userId="41dba03d-e58d-4389-9894-554c10310ba4" providerId="ADAL" clId="{EF23FE1D-A042-481E-AFD7-2A9FB0847F54}" dt="2025-10-08T19:51:15.375" v="4692" actId="20577"/>
          <ac:spMkLst>
            <pc:docMk/>
            <pc:sldMk cId="1640200297" sldId="416"/>
            <ac:spMk id="5" creationId="{B64A2ACE-BD92-7C38-2F7D-600F3B6610A0}"/>
          </ac:spMkLst>
        </pc:spChg>
        <pc:spChg chg="mod">
          <ac:chgData name="Michael Hill" userId="41dba03d-e58d-4389-9894-554c10310ba4" providerId="ADAL" clId="{EF23FE1D-A042-481E-AFD7-2A9FB0847F54}" dt="2025-10-08T19:52:08.871" v="4983" actId="20577"/>
          <ac:spMkLst>
            <pc:docMk/>
            <pc:sldMk cId="1640200297" sldId="416"/>
            <ac:spMk id="8" creationId="{EA92F121-BB61-D31B-2142-DF614C5E4C28}"/>
          </ac:spMkLst>
        </pc:spChg>
      </pc:sldChg>
      <pc:sldChg chg="add del">
        <pc:chgData name="Michael Hill" userId="41dba03d-e58d-4389-9894-554c10310ba4" providerId="ADAL" clId="{EF23FE1D-A042-481E-AFD7-2A9FB0847F54}" dt="2025-10-08T19:46:01.604" v="4419" actId="2890"/>
        <pc:sldMkLst>
          <pc:docMk/>
          <pc:sldMk cId="3716266477" sldId="41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007EC-7779-4BAC-8F03-814B556CCD3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DB48C-FCC8-4682-A5C6-34BDEF33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7187A-54B1-63BB-0C3C-8EF4407A2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374D3-5CAC-73C3-D477-B9339FC26A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18F993-B5C9-DF5C-9651-2609B9AF8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74EC4-B1EC-421C-F984-FBF90B88A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DB48C-FCC8-4682-A5C6-34BDEF33D2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0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6A4B-E724-C642-63ED-9C1381B80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5E653-4903-1005-D15B-66DB874D2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A978-A4B2-A67F-C69F-38ADC7DB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10B7-42B2-3D3D-3AE4-AC7E6C38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1657-9CFD-95BE-EEE3-E1B47D77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7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8605-B3B6-D788-279D-476906E3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D9E01-2C5E-0FD4-BF7C-54659537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85CA-CEBB-6B85-90D4-1BEF716F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0A526-A1AA-3BC7-DC9D-B44EBC07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D0B1-5EB5-A414-75E8-6BA511C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D8E7E-5301-E447-23C8-B8B5D2932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36805-717E-9F25-0794-88BD42C6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3C3FF-BEC2-31C8-6723-85EC3127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1747-0799-AAD2-1377-F19D1A5E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77C4-38FB-B4D4-348D-9D295742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0003-439B-FA69-F591-6D66E27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0904-0912-32D7-F6E6-31372E48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E7E8-F851-BEB7-2C68-8FE1EF67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AE2CA-7781-6E95-12BA-557F775A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9952B-F381-1189-2020-9A14F470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F060-3D96-5480-3C88-EE775B82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69D8-9209-8B7C-1538-E818415FF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66B1C-5056-EDDF-CD36-E7BFD2F4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8CB3-3858-3C51-AA38-3F86C097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A923-CF31-8772-A331-247B9144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25B0-376D-3011-4FDF-D4CA713D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1C86-3E65-FA4B-6F6C-0BB7AA390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646B-5AE1-A23D-3D1F-474544BF3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279F2-41EE-1489-59DC-32CD9062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EC4E9-67EE-D095-37A7-39EFE82D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2442-8F9C-AC5E-9546-BDE753C1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4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8DBA-2489-9EF4-F45E-238BC26E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34AAF-B93F-48B6-1B8B-FD3E959F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8698B-3528-B8DC-27B8-D49145D6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008AA-A42D-2259-0D36-908024A20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A62E1-25E1-7552-ABA8-BE7F2A3B1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7670D-8F54-733D-3639-1B7CCE4C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C6C20-7A45-CC6A-CA55-61F7CCF3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7766C-30F5-1A8E-58AF-CDC986CF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90D-7611-3967-E6F3-81F032C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D4BA6-7CE7-229C-2BD5-FECCA288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A691A-621C-6EB1-3EB8-CA9FF47F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57F05-B410-F8DD-455C-490CEB14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09F58-5A85-92F4-B06D-21643033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B9967-5360-F0CB-62AE-C03CEF75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E68E6-84C0-1723-6611-61380FA1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55B2-ECD6-C08F-72AD-183650C6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6BA6-2739-2BD7-969A-4113A511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86298-57FD-A8A8-D424-73178F2DB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784E3-D576-8AA7-A98D-17AA30F7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8EE1-5288-E1AE-89F1-37B64F23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75274-EEF3-4830-9978-53BE36B7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32C3-BAF4-D846-43C1-525BE354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2DC9A-2E8B-6C73-166E-961BCED00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E3A54-E42B-7858-93B4-F1A98148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C60C9-5A10-7256-4190-5DE6C1C3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2744C-0DE9-DCDB-4998-7A3221F1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D5596-7365-792E-D0E3-4ED3B5E7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5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3BEBB-B682-7839-B2B4-500CE17C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D3092-A078-5BEF-361E-CB3FDD45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A81F-9B16-8EEC-9FE4-9E9D0C8E8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FA067-BC5A-4095-A3A5-99A1BAFE92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3794-F45F-30BE-BC6F-DDF9A70C2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708D-8AD6-9D50-70CF-8FFDD3AB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BBF4B62-D7BF-1C6A-40E3-7B807FA87977}"/>
              </a:ext>
            </a:extLst>
          </p:cNvPr>
          <p:cNvSpPr/>
          <p:nvPr/>
        </p:nvSpPr>
        <p:spPr>
          <a:xfrm>
            <a:off x="4713768" y="2110368"/>
            <a:ext cx="2565990" cy="256599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883CE-936E-CB73-2B3E-56A618536A26}"/>
              </a:ext>
            </a:extLst>
          </p:cNvPr>
          <p:cNvSpPr/>
          <p:nvPr/>
        </p:nvSpPr>
        <p:spPr>
          <a:xfrm>
            <a:off x="895936" y="1574232"/>
            <a:ext cx="5652932" cy="230153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541717" lon="20311593" rev="27507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Bahnschrift SemiBold" panose="020B0502040204020203" pitchFamily="34" charset="0"/>
              </a:rPr>
              <a:t>TOPIC A:</a:t>
            </a:r>
          </a:p>
          <a:p>
            <a:pPr algn="ctr"/>
            <a:r>
              <a:rPr lang="en-US" sz="6000" dirty="0">
                <a:latin typeface="Bahnschrift SemiBold" panose="020B0502040204020203" pitchFamily="34" charset="0"/>
              </a:rPr>
              <a:t>DATABASES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18ECD-1A29-4735-FBF9-2230E3FED94F}"/>
              </a:ext>
            </a:extLst>
          </p:cNvPr>
          <p:cNvSpPr/>
          <p:nvPr/>
        </p:nvSpPr>
        <p:spPr>
          <a:xfrm>
            <a:off x="6890905" y="2714847"/>
            <a:ext cx="4096073" cy="116091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LESSON A-12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BB639-AC69-FE40-4352-5D3077A94591}"/>
              </a:ext>
            </a:extLst>
          </p:cNvPr>
          <p:cNvSpPr/>
          <p:nvPr/>
        </p:nvSpPr>
        <p:spPr>
          <a:xfrm>
            <a:off x="3111331" y="3695603"/>
            <a:ext cx="6370997" cy="116091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20129102" lon="991603" rev="2117886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DATABASE SECURITY</a:t>
            </a:r>
          </a:p>
        </p:txBody>
      </p:sp>
    </p:spTree>
    <p:extLst>
      <p:ext uri="{BB962C8B-B14F-4D97-AF65-F5344CB8AC3E}">
        <p14:creationId xmlns:p14="http://schemas.microsoft.com/office/powerpoint/2010/main" val="187884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8A6BC6-4ADF-71C2-EA9B-AEE3DEF37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58707F0-8CD3-C66D-6DE6-D0EB7263E802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41540D-7953-9D98-5A2E-B6D623837E42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C57CF6-7A53-5A3E-2875-1D245A310645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4246FD-B43C-D55D-D742-05B699A36A98}"/>
              </a:ext>
            </a:extLst>
          </p:cNvPr>
          <p:cNvSpPr/>
          <p:nvPr/>
        </p:nvSpPr>
        <p:spPr>
          <a:xfrm>
            <a:off x="-603504" y="156942"/>
            <a:ext cx="9290304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RESPONSIBILITY OF DATA HOLDERS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C6C5017-D055-A829-55E5-E38EC2B6025D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C6C5017-D055-A829-55E5-E38EC2B602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ABF65C2-4475-FE48-E35E-8247C0B165CD}"/>
              </a:ext>
            </a:extLst>
          </p:cNvPr>
          <p:cNvSpPr/>
          <p:nvPr/>
        </p:nvSpPr>
        <p:spPr>
          <a:xfrm>
            <a:off x="821436" y="1554480"/>
            <a:ext cx="10745724" cy="469681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 holders should be principled at least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Not sell personal data without consent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Should store data securely and accurately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Delete data when no longer needed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Inform users what data is collected and how it’s used.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Do these things always happen?</a:t>
            </a:r>
          </a:p>
        </p:txBody>
      </p:sp>
      <p:pic>
        <p:nvPicPr>
          <p:cNvPr id="6" name="Picture 5" descr="A red text with black background&#10;&#10;AI-generated content may be incorrect.">
            <a:extLst>
              <a:ext uri="{FF2B5EF4-FFF2-40B4-BE49-F238E27FC236}">
                <a16:creationId xmlns:a16="http://schemas.microsoft.com/office/drawing/2014/main" id="{1EC4C4F3-6CBE-347B-4339-81D50AD3B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9" y="0"/>
            <a:ext cx="10114815" cy="658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2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A73219-8E24-9D39-FDA2-FE83E114C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F94E14-9815-F097-A057-93E5B5678F01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A3E466-D6F6-EF12-5B32-B2CAE9D42AB7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5DD584-CFF3-16CB-6DEE-E8A3C28839BC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DC70A-6C7E-77E2-FC50-018922E8D83A}"/>
              </a:ext>
            </a:extLst>
          </p:cNvPr>
          <p:cNvSpPr/>
          <p:nvPr/>
        </p:nvSpPr>
        <p:spPr>
          <a:xfrm>
            <a:off x="-904815" y="233565"/>
            <a:ext cx="11704320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FORCING RESPONSIBILITY – THE HARD WAY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4A4A621-8E1C-5080-2746-9A40B89C7EC4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4A4A621-8E1C-5080-2746-9A40B89C7E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76EC8CC-A7AF-172B-2838-6DABBC0ADD17}"/>
              </a:ext>
            </a:extLst>
          </p:cNvPr>
          <p:cNvSpPr/>
          <p:nvPr/>
        </p:nvSpPr>
        <p:spPr>
          <a:xfrm>
            <a:off x="638556" y="1389888"/>
            <a:ext cx="10745724" cy="50699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Because we cannot effectively trust these organizations to do this, we have legislation that helps to enforce it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Privacy Act of 1974 relates only to government data collection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Health Insurance Portability and Accountability Act (HIPPA) protects health-based records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Gramm-Leach-Biley Act (GLBA) protects data for financial institutions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Children’s Online Privacy Protection Act (COPPA) protects children’s online information &amp; gives parents rights to data</a:t>
            </a:r>
          </a:p>
        </p:txBody>
      </p:sp>
    </p:spTree>
    <p:extLst>
      <p:ext uri="{BB962C8B-B14F-4D97-AF65-F5344CB8AC3E}">
        <p14:creationId xmlns:p14="http://schemas.microsoft.com/office/powerpoint/2010/main" val="42770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365AC0-96F6-7DBC-87CC-B85BBFDB6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D7E2F55-5CA0-012B-2569-8391A13FB0A9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6E955B-9005-83FA-9F64-B8F990F66C0B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B3FE02-814A-1E82-C064-28F0C248061B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139901-6FA1-4532-4FE7-3D14370966DA}"/>
              </a:ext>
            </a:extLst>
          </p:cNvPr>
          <p:cNvSpPr/>
          <p:nvPr/>
        </p:nvSpPr>
        <p:spPr>
          <a:xfrm>
            <a:off x="-904815" y="233565"/>
            <a:ext cx="11704320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FORCING RESPONSIBILITY – THE HARD WAY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36EEF8-D67F-183F-D565-185C4F1DE131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36EEF8-D67F-183F-D565-185C4F1DE1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01B125D-B213-2234-A921-141020643BA0}"/>
              </a:ext>
            </a:extLst>
          </p:cNvPr>
          <p:cNvSpPr/>
          <p:nvPr/>
        </p:nvSpPr>
        <p:spPr>
          <a:xfrm>
            <a:off x="638556" y="1389888"/>
            <a:ext cx="5457444" cy="50699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Different states and governments may also have more comprehensive data protection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California, Virginia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Yes, this means that your data otherwise isn’t really protected in the US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haveibeenpwned.com</a:t>
            </a:r>
          </a:p>
        </p:txBody>
      </p:sp>
      <p:pic>
        <p:nvPicPr>
          <p:cNvPr id="8" name="Picture 7" descr="A person wearing glasses and a white shirt and tie holding his hands up&#10;&#10;AI-generated content may be incorrect.">
            <a:extLst>
              <a:ext uri="{FF2B5EF4-FFF2-40B4-BE49-F238E27FC236}">
                <a16:creationId xmlns:a16="http://schemas.microsoft.com/office/drawing/2014/main" id="{20406800-9F14-061D-C571-BAA4A9DAE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76" y="1976437"/>
            <a:ext cx="3957739" cy="341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58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EA14B6-BC1E-092E-28A2-92C0E6B15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4158F5A-4C7D-BEBE-D458-0C40C075E229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7EB46B-C8DD-7070-93F8-2A2157EC2D63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14D341-53BD-385C-99E6-DA6BCFBF4724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9855F8-C2BA-5709-A5B1-654806347B38}"/>
              </a:ext>
            </a:extLst>
          </p:cNvPr>
          <p:cNvSpPr/>
          <p:nvPr/>
        </p:nvSpPr>
        <p:spPr>
          <a:xfrm>
            <a:off x="-904815" y="233565"/>
            <a:ext cx="11704320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FORCING RESPONSIBILITY – THE HARD WAY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D46561-3956-1F0A-0067-9E9EA9BC5363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D46561-3956-1F0A-0067-9E9EA9BC53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D25C8E0-CC63-60C2-3654-D22D5C4878AF}"/>
              </a:ext>
            </a:extLst>
          </p:cNvPr>
          <p:cNvSpPr/>
          <p:nvPr/>
        </p:nvSpPr>
        <p:spPr>
          <a:xfrm>
            <a:off x="638556" y="1276356"/>
            <a:ext cx="11170671" cy="5220064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These laws can enforce that data is: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Lawfully processed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Used for specific &amp; legitimate purposes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Relevant &amp; not excessive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Accurate &amp; up to date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Kept no longer than necessary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Securely stored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Not transferred without adequate protection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national bill failed to pass in 2022</a:t>
            </a:r>
          </a:p>
        </p:txBody>
      </p:sp>
    </p:spTree>
    <p:extLst>
      <p:ext uri="{BB962C8B-B14F-4D97-AF65-F5344CB8AC3E}">
        <p14:creationId xmlns:p14="http://schemas.microsoft.com/office/powerpoint/2010/main" val="206096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17AFE3-0CAD-2877-2E2E-AF6303D6F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D5ACA86-902E-D83F-B9AB-CE21BC92A4A9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E37740-6C3B-022E-F2D0-3C758E49F72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561C48-CC43-5974-F0BF-7F448B1171C9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15466F-E18B-5893-F524-C3B7D697716C}"/>
              </a:ext>
            </a:extLst>
          </p:cNvPr>
          <p:cNvSpPr/>
          <p:nvPr/>
        </p:nvSpPr>
        <p:spPr>
          <a:xfrm>
            <a:off x="0" y="156942"/>
            <a:ext cx="5714559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LARGER DATABASES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15A3EC-F53D-A0DE-1529-FF715AFD43F8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15A3EC-F53D-A0DE-1529-FF715AFD43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BA3C825-3F57-5AA8-287C-0DD4CBDC216B}"/>
              </a:ext>
            </a:extLst>
          </p:cNvPr>
          <p:cNvSpPr/>
          <p:nvPr/>
        </p:nvSpPr>
        <p:spPr>
          <a:xfrm>
            <a:off x="638556" y="1276356"/>
            <a:ext cx="11170671" cy="5220064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What positives may come from having a very large database that the government uses to keep track of things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What downsides may come from this database?</a:t>
            </a:r>
          </a:p>
        </p:txBody>
      </p:sp>
    </p:spTree>
    <p:extLst>
      <p:ext uri="{BB962C8B-B14F-4D97-AF65-F5344CB8AC3E}">
        <p14:creationId xmlns:p14="http://schemas.microsoft.com/office/powerpoint/2010/main" val="166003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1DC2F2-A0B5-6C06-0CE3-F94A6D18C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A716C25-F641-3EE4-C863-CB882D4CA8D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EF870D-F8CD-F929-F479-AE58E48E7D0A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FA1F21-E182-5A62-82A6-FA5DD4165EF1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100600-D591-0301-2E7E-9734708FE819}"/>
              </a:ext>
            </a:extLst>
          </p:cNvPr>
          <p:cNvSpPr/>
          <p:nvPr/>
        </p:nvSpPr>
        <p:spPr>
          <a:xfrm>
            <a:off x="-585216" y="156942"/>
            <a:ext cx="9533147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DATABASE ACCESS (NOT THAT KIND)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AA6028B-0FE4-8749-FE60-80B8E33BF0E0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AA6028B-0FE4-8749-FE60-80B8E33BF0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E43F6D7-C825-6C67-BB69-9D0AA6430348}"/>
              </a:ext>
            </a:extLst>
          </p:cNvPr>
          <p:cNvSpPr/>
          <p:nvPr/>
        </p:nvSpPr>
        <p:spPr>
          <a:xfrm>
            <a:off x="638556" y="1276356"/>
            <a:ext cx="11170671" cy="5220064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 databases, there are plenty of acceptable ways to access and use data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Police investigating a crime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Government agencies monitoring public safety/taxes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Health department during epidemics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Even in justified situations, you can have risks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Potential abuse of power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Privacy violations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“Usage creep” – data used beyond original purpose</a:t>
            </a:r>
          </a:p>
        </p:txBody>
      </p:sp>
    </p:spTree>
    <p:extLst>
      <p:ext uri="{BB962C8B-B14F-4D97-AF65-F5344CB8AC3E}">
        <p14:creationId xmlns:p14="http://schemas.microsoft.com/office/powerpoint/2010/main" val="322211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91A555-AF6D-034E-A5FF-2ABC4549B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CDCC275-BC40-25EA-6421-2F5CC843E84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8BCC27-BA03-5ABD-BEC4-845258102DE0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665D8D-F1E8-D0C3-5175-97002661B97A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5552E-F3EE-6637-31CC-C7C6A3AEC7D1}"/>
              </a:ext>
            </a:extLst>
          </p:cNvPr>
          <p:cNvSpPr/>
          <p:nvPr/>
        </p:nvSpPr>
        <p:spPr>
          <a:xfrm>
            <a:off x="0" y="156942"/>
            <a:ext cx="326440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DATABASES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9E4359-4D04-042B-9BD5-343F20F61A63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9E4359-4D04-042B-9BD5-343F20F61A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C7F4C0D-4D08-7571-BC9C-504A66541FB8}"/>
              </a:ext>
            </a:extLst>
          </p:cNvPr>
          <p:cNvSpPr/>
          <p:nvPr/>
        </p:nvSpPr>
        <p:spPr>
          <a:xfrm>
            <a:off x="638556" y="1276356"/>
            <a:ext cx="11170671" cy="5220064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Despite how complex and negative they may seem, databases still form the backbone of information systems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They are used in decision making processes for small and large businesses alike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They can also be useful for automation and delivering services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But poor data management can lead to legal, financial, and ethical problems that we still don’t have comprehensive ways of handling yet as a society</a:t>
            </a:r>
          </a:p>
        </p:txBody>
      </p:sp>
    </p:spTree>
    <p:extLst>
      <p:ext uri="{BB962C8B-B14F-4D97-AF65-F5344CB8AC3E}">
        <p14:creationId xmlns:p14="http://schemas.microsoft.com/office/powerpoint/2010/main" val="408478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188E2-82BD-0CB9-2BF3-B4BC03202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5CDFF0A-3DBB-86D9-3EBB-FCD1A301B01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4E332A-E24F-5298-327B-32DD66FD1B9B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5A1776-39FC-3357-E1CB-4FA31BF30DF8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EA64E-E4D7-BAEF-AFB2-898365D1E6E0}"/>
              </a:ext>
            </a:extLst>
          </p:cNvPr>
          <p:cNvSpPr/>
          <p:nvPr/>
        </p:nvSpPr>
        <p:spPr>
          <a:xfrm>
            <a:off x="679055" y="981992"/>
            <a:ext cx="10483398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Try to list EVERY organization that has data about you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What data do you think they have about you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Try to group the organizations together with broad themes, and decide what is and isn’t appropriate for each group to have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77BFD-2FBC-6D9D-9EA4-9B5B1692228A}"/>
              </a:ext>
            </a:extLst>
          </p:cNvPr>
          <p:cNvSpPr/>
          <p:nvPr/>
        </p:nvSpPr>
        <p:spPr>
          <a:xfrm>
            <a:off x="40871" y="9761"/>
            <a:ext cx="4283725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DISCUSSION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30BCE40-8A7C-EB80-FE60-407E1EF46652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30BCE40-8A7C-EB80-FE60-407E1EF466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0060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FCE486-DB01-8940-05C9-D3CFA0737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4880032-3BD3-1E1B-E669-ED2FB88CDBA9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CC8493-F8BC-C47C-468A-6E72E5514719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5A2F2A-0CD4-AEAD-A09E-F1518B5CD3F6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2F121-BB61-D31B-2142-DF614C5E4C28}"/>
              </a:ext>
            </a:extLst>
          </p:cNvPr>
          <p:cNvSpPr/>
          <p:nvPr/>
        </p:nvSpPr>
        <p:spPr>
          <a:xfrm>
            <a:off x="679055" y="981992"/>
            <a:ext cx="10483398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WS A-3 is up on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for you to… enjoy?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time around instead of just filling in the worksheet, you’ll be making a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powerpoint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presentation. 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You won’t have to present it, but you are free to if you would like for +10</a:t>
            </a:r>
            <a:r>
              <a:rPr lang="en-US" sz="2800">
                <a:solidFill>
                  <a:schemeClr val="bg1"/>
                </a:solidFill>
                <a:latin typeface="Bahnschrift" panose="020B0502040204020203" pitchFamily="34" charset="0"/>
              </a:rPr>
              <a:t>% credit on any non-test grade</a:t>
            </a: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4A2ACE-BD92-7C38-2F7D-600F3B6610A0}"/>
              </a:ext>
            </a:extLst>
          </p:cNvPr>
          <p:cNvSpPr/>
          <p:nvPr/>
        </p:nvSpPr>
        <p:spPr>
          <a:xfrm>
            <a:off x="40871" y="9761"/>
            <a:ext cx="4283725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WS A-3 BAYBEE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DD7E6E3-A494-185B-B70B-8FB9D36FFCBF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DD7E6E3-A494-185B-B70B-8FB9D36FFC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020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AFF432-3742-E8CF-89DA-84C94CDD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CD3DCD2-C74C-95D3-8AE9-68F3C6AEDF4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7092CD-4DF3-59F0-5AB9-E50FA41C4902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C3CAB5-3061-5F94-A88E-C0BDD9B048E5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CEAB6A-CE7C-862A-42E1-D86D8C4198B3}"/>
              </a:ext>
            </a:extLst>
          </p:cNvPr>
          <p:cNvSpPr/>
          <p:nvPr/>
        </p:nvSpPr>
        <p:spPr>
          <a:xfrm>
            <a:off x="330518" y="1120703"/>
            <a:ext cx="4837227" cy="5598444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Database Administrator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Backup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Restore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Rollback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Rollforwards</a:t>
            </a: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SQL Query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QBE Query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NL Query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FD995-70BC-6581-0161-071153C10586}"/>
              </a:ext>
            </a:extLst>
          </p:cNvPr>
          <p:cNvSpPr/>
          <p:nvPr/>
        </p:nvSpPr>
        <p:spPr>
          <a:xfrm>
            <a:off x="-297523" y="201730"/>
            <a:ext cx="6265695" cy="73669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VOCAB TO REMEMBER</a:t>
            </a:r>
          </a:p>
        </p:txBody>
      </p:sp>
      <p:pic>
        <p:nvPicPr>
          <p:cNvPr id="6" name="Picture 5" descr="A cartoon of a person with a large brain&#10;&#10;AI-generated content may be incorrect.">
            <a:extLst>
              <a:ext uri="{FF2B5EF4-FFF2-40B4-BE49-F238E27FC236}">
                <a16:creationId xmlns:a16="http://schemas.microsoft.com/office/drawing/2014/main" id="{ADD5DD30-FEB4-6F2F-CD56-BC8E3371E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88" b="909"/>
          <a:stretch>
            <a:fillRect/>
          </a:stretch>
        </p:blipFill>
        <p:spPr>
          <a:xfrm flipH="1">
            <a:off x="7198831" y="2629528"/>
            <a:ext cx="3767602" cy="333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0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5 L 0.00221 0.025 C 0.00169 0.01898 0.00091 0.01296 0.00052 0.00694 C 0.00013 -0.00255 0.00091 -0.01204 3.75E-6 -0.0213 C -0.00105 -0.03241 -0.00365 -0.04329 -0.00508 -0.0544 C -0.00834 -0.0794 -0.00912 -0.08843 -0.01693 -0.11759 C -0.02032 -0.13009 -0.02318 -0.14329 -0.02709 -0.15556 C -0.02878 -0.16088 -0.03034 -0.16643 -0.03217 -0.17153 C -0.03373 -0.17639 -0.03568 -0.18079 -0.03724 -0.18565 C -0.03881 -0.19097 -0.03959 -0.19699 -0.04167 -0.20162 C -0.04558 -0.20995 -0.06459 -0.24028 -0.06993 -0.24676 C -0.07709 -0.25579 -0.07813 -0.25255 -0.08568 -0.25694 C -0.0892 -0.2588 -0.09245 -0.26157 -0.09584 -0.26389 C -0.10651 -0.27083 -0.11407 -0.27569 -0.12461 -0.27986 C -0.13776 -0.28518 -0.16407 -0.29491 -0.16407 -0.29491 L -0.19336 -0.2919 C -0.19662 -0.29143 -0.19987 -0.2912 -0.203 -0.29005 C -0.21029 -0.28704 -0.22526 -0.27431 -0.22891 -0.26898 C -0.23125 -0.26551 -0.23321 -0.26181 -0.23568 -0.2588 C -0.23646 -0.25787 -0.23464 -0.26157 -0.23399 -0.26296 C -0.2319 -0.26759 -0.23021 -0.27268 -0.22787 -0.27685 C -0.22539 -0.28125 -0.22331 -0.28634 -0.22045 -0.29005 C -0.21185 -0.30046 -0.19558 -0.31319 -0.18607 -0.31991 C -0.17813 -0.32569 -0.17019 -0.33194 -0.16185 -0.33611 C -0.13646 -0.34838 -0.11081 -0.35833 -0.08516 -0.36921 C -0.07565 -0.37315 -0.06602 -0.37662 -0.05638 -0.38009 C -0.04089 -0.38588 -0.02592 -0.39074 -0.01016 -0.39421 C -0.00039 -0.3963 0.00937 -0.39745 0.01914 -0.39931 C 0.04739 -0.39815 0.07565 -0.39907 0.10377 -0.3963 C 0.10989 -0.3956 0.11588 -0.3919 0.12187 -0.38912 C 0.13255 -0.38449 0.14323 -0.37893 0.15403 -0.37407 C 0.2095 -0.34884 0.13476 -0.38449 0.19179 -0.35602 C 0.19687 -0.3537 0.20208 -0.35231 0.20703 -0.34907 C 0.21354 -0.34468 0.21966 -0.33796 0.22617 -0.3331 C 0.22838 -0.33148 0.23073 -0.33009 0.23294 -0.32801 C 0.23463 -0.32639 0.2358 -0.32384 0.2375 -0.32199 C 0.2388 -0.32037 0.24049 -0.31944 0.24192 -0.31806 C 0.24323 -0.31667 0.24453 -0.31528 0.24596 -0.31412 C 0.24427 -0.31806 0.24297 -0.32292 0.24088 -0.32593 C 0.22252 -0.35255 0.19974 -0.37014 0.17877 -0.38727 C 0.16562 -0.39792 0.15247 -0.4088 0.1388 -0.41736 C 0.0888 -0.44815 0.04114 -0.47222 -0.01185 -0.48148 C -0.07318 -0.49213 -0.27201 -0.4919 -0.30847 -0.49236 C -0.36537 -0.48704 -0.42266 -0.48796 -0.4793 -0.47639 C -0.48386 -0.47546 -0.56172 -0.44329 -0.59271 -0.43032 C -0.60052 -0.42708 -0.60834 -0.42268 -0.61641 -0.42037 C -0.64636 -0.41111 -0.68008 -0.40162 -0.70834 -0.38611 C -0.71993 -0.37986 -0.73203 -0.37546 -0.74323 -0.36713 C -0.76029 -0.35463 -0.77631 -0.33704 -0.79336 -0.32407 C -0.79636 -0.32176 -0.81472 -0.30833 -0.81927 -0.30301 C -0.85704 -0.25833 -0.7668 -0.34653 -0.85365 -0.26481 C -0.86133 -0.25764 -0.86901 -0.25069 -0.87683 -0.24375 C -0.88711 -0.23472 -0.89766 -0.22639 -0.90782 -0.21667 C -0.92592 -0.19931 -0.94493 -0.18495 -0.96198 -0.16458 L -0.98907 -0.13264 C -0.99519 -0.08843 -0.99245 -0.11667 -0.99245 -0.0463 " pathEditMode="relative" ptsTypes="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950A9E-999F-1BB1-2C00-779227746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6893419-8B7B-38C3-2D89-D4BB95E0AB2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4645F-350F-77B1-036C-D01223EB808D}"/>
              </a:ext>
            </a:extLst>
          </p:cNvPr>
          <p:cNvSpPr/>
          <p:nvPr/>
        </p:nvSpPr>
        <p:spPr>
          <a:xfrm>
            <a:off x="6881567" y="1777234"/>
            <a:ext cx="4785627" cy="2255680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1072296" lon="587304" rev="21567845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Have a way to take notes available for this lesson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CF6B3F-1F6D-7800-03EB-3D197914A30A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133FC-E875-8442-9063-C305CC0BFB20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671A2-401B-58C3-4049-2F9F2E07BD91}"/>
              </a:ext>
            </a:extLst>
          </p:cNvPr>
          <p:cNvSpPr/>
          <p:nvPr/>
        </p:nvSpPr>
        <p:spPr>
          <a:xfrm>
            <a:off x="1077431" y="938421"/>
            <a:ext cx="451653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Secure uses of databases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Privacy methods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Database Interrogation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468F18-96E8-0BDE-DEDF-19E7735BE1E6}"/>
              </a:ext>
            </a:extLst>
          </p:cNvPr>
          <p:cNvSpPr/>
          <p:nvPr/>
        </p:nvSpPr>
        <p:spPr>
          <a:xfrm>
            <a:off x="6598031" y="1564953"/>
            <a:ext cx="1708202" cy="632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20129102" lon="991603" rev="2117886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SemiBold" panose="020B0502040204020203" pitchFamily="34" charset="0"/>
              </a:rPr>
              <a:t>NOTE!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D8CB0-8A02-BF4E-6CF1-A22B96E02C67}"/>
              </a:ext>
            </a:extLst>
          </p:cNvPr>
          <p:cNvSpPr/>
          <p:nvPr/>
        </p:nvSpPr>
        <p:spPr>
          <a:xfrm>
            <a:off x="1824466" y="160867"/>
            <a:ext cx="2903431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5412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F31C7-9D62-34F3-51FF-D499D2944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A8483F3-9D91-69C6-DAE4-E819F0292C96}"/>
              </a:ext>
            </a:extLst>
          </p:cNvPr>
          <p:cNvSpPr/>
          <p:nvPr/>
        </p:nvSpPr>
        <p:spPr>
          <a:xfrm>
            <a:off x="9605200" y="3896291"/>
            <a:ext cx="1497660" cy="149766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19" descr="A close up of fire&#10;&#10;AI-generated content may be incorrect.">
            <a:extLst>
              <a:ext uri="{FF2B5EF4-FFF2-40B4-BE49-F238E27FC236}">
                <a16:creationId xmlns:a16="http://schemas.microsoft.com/office/drawing/2014/main" id="{9103A45C-BE5A-478E-4718-72C97F147B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4556237" y="-1564556"/>
            <a:ext cx="6748129" cy="3830500"/>
          </a:xfrm>
          <a:prstGeom prst="rect">
            <a:avLst/>
          </a:prstGeom>
          <a:ln>
            <a:noFill/>
          </a:ln>
        </p:spPr>
      </p:pic>
      <p:pic>
        <p:nvPicPr>
          <p:cNvPr id="19" name="Picture 18" descr="A close up of fire&#10;&#10;AI-generated content may be incorrect.">
            <a:extLst>
              <a:ext uri="{FF2B5EF4-FFF2-40B4-BE49-F238E27FC236}">
                <a16:creationId xmlns:a16="http://schemas.microsoft.com/office/drawing/2014/main" id="{59044FD4-E5CB-7F72-D4E0-B3FF57F10D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200024" y="-1477760"/>
            <a:ext cx="6748129" cy="38305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FB06C32-785C-D086-3043-42F7FBD0932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CA5AE-052C-5076-411F-06E5A022CDA7}"/>
              </a:ext>
            </a:extLst>
          </p:cNvPr>
          <p:cNvSpPr/>
          <p:nvPr/>
        </p:nvSpPr>
        <p:spPr>
          <a:xfrm>
            <a:off x="358687" y="2026486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C7B8BA-8B31-7B2C-E2AB-60712C1F61E8}"/>
              </a:ext>
            </a:extLst>
          </p:cNvPr>
          <p:cNvSpPr/>
          <p:nvPr/>
        </p:nvSpPr>
        <p:spPr>
          <a:xfrm>
            <a:off x="9978799" y="1099676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B4A7A-A70B-0C4A-C7FF-462ADF36D440}"/>
              </a:ext>
            </a:extLst>
          </p:cNvPr>
          <p:cNvSpPr/>
          <p:nvPr/>
        </p:nvSpPr>
        <p:spPr>
          <a:xfrm>
            <a:off x="1733476" y="1244356"/>
            <a:ext cx="9066029" cy="428268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HeroicExtremeRightFacing">
              <a:rot lat="21346875" lon="21280510" rev="11999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 gym database needs to track members and the fitness classes they attend.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What is t</a:t>
            </a: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he relationship between members and classes in this database?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How </a:t>
            </a: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should this information be stored?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0233D-41DE-6588-7EB0-97A3A19FFCB8}"/>
              </a:ext>
            </a:extLst>
          </p:cNvPr>
          <p:cNvSpPr/>
          <p:nvPr/>
        </p:nvSpPr>
        <p:spPr>
          <a:xfrm>
            <a:off x="1989751" y="65791"/>
            <a:ext cx="7581804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 WARM UP QUESTION</a:t>
            </a:r>
          </a:p>
        </p:txBody>
      </p:sp>
      <p:pic>
        <p:nvPicPr>
          <p:cNvPr id="15" name="Picture 14" descr="A close up of fire&#10;&#10;AI-generated content may be incorrect.">
            <a:extLst>
              <a:ext uri="{FF2B5EF4-FFF2-40B4-BE49-F238E27FC236}">
                <a16:creationId xmlns:a16="http://schemas.microsoft.com/office/drawing/2014/main" id="{0572BAA1-AB30-2A31-99DA-E2636EF7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-1297170" y="4306188"/>
            <a:ext cx="6748129" cy="3830500"/>
          </a:xfrm>
          <a:prstGeom prst="rect">
            <a:avLst/>
          </a:prstGeom>
        </p:spPr>
      </p:pic>
      <p:pic>
        <p:nvPicPr>
          <p:cNvPr id="17" name="Picture 16" descr="A close up of fire&#10;&#10;AI-generated content may be incorrect.">
            <a:extLst>
              <a:ext uri="{FF2B5EF4-FFF2-40B4-BE49-F238E27FC236}">
                <a16:creationId xmlns:a16="http://schemas.microsoft.com/office/drawing/2014/main" id="{F9670370-72F4-78E6-7DE3-64A5614A00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3605901" y="4306188"/>
            <a:ext cx="6748129" cy="3830500"/>
          </a:xfrm>
          <a:prstGeom prst="rect">
            <a:avLst/>
          </a:prstGeom>
        </p:spPr>
      </p:pic>
      <p:pic>
        <p:nvPicPr>
          <p:cNvPr id="18" name="Picture 17" descr="A close up of fire&#10;&#10;AI-generated content may be incorrect.">
            <a:extLst>
              <a:ext uri="{FF2B5EF4-FFF2-40B4-BE49-F238E27FC236}">
                <a16:creationId xmlns:a16="http://schemas.microsoft.com/office/drawing/2014/main" id="{21F28121-5FF8-B768-E483-38897AA8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8435162" y="4306188"/>
            <a:ext cx="6748129" cy="38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2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86392-143E-AF29-937D-6BD2CAAB1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4E6D3C1D-2FC9-5A8F-0680-C3AF2E643DB5}"/>
              </a:ext>
            </a:extLst>
          </p:cNvPr>
          <p:cNvSpPr/>
          <p:nvPr/>
        </p:nvSpPr>
        <p:spPr>
          <a:xfrm>
            <a:off x="9605200" y="3896291"/>
            <a:ext cx="1497660" cy="149766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1CF06-772E-FF2C-3839-78AAEFA0A11B}"/>
              </a:ext>
            </a:extLst>
          </p:cNvPr>
          <p:cNvSpPr/>
          <p:nvPr/>
        </p:nvSpPr>
        <p:spPr>
          <a:xfrm>
            <a:off x="6157610" y="1363072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7F076D-4943-0214-F6EE-FF302EBEC62C}"/>
              </a:ext>
            </a:extLst>
          </p:cNvPr>
          <p:cNvSpPr/>
          <p:nvPr/>
        </p:nvSpPr>
        <p:spPr>
          <a:xfrm>
            <a:off x="358687" y="2026486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92782C-EA7B-F0D2-017B-9D6E5AEE03FA}"/>
              </a:ext>
            </a:extLst>
          </p:cNvPr>
          <p:cNvSpPr/>
          <p:nvPr/>
        </p:nvSpPr>
        <p:spPr>
          <a:xfrm>
            <a:off x="9978799" y="1099676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19" descr="A close up of fire&#10;&#10;AI-generated content may be incorrect.">
            <a:extLst>
              <a:ext uri="{FF2B5EF4-FFF2-40B4-BE49-F238E27FC236}">
                <a16:creationId xmlns:a16="http://schemas.microsoft.com/office/drawing/2014/main" id="{8864B057-355B-8306-248E-60E16CA7C1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4613153" y="-1528902"/>
            <a:ext cx="6748129" cy="3830500"/>
          </a:xfrm>
          <a:prstGeom prst="rect">
            <a:avLst/>
          </a:prstGeom>
        </p:spPr>
      </p:pic>
      <p:pic>
        <p:nvPicPr>
          <p:cNvPr id="19" name="Picture 18" descr="A close up of fire&#10;&#10;AI-generated content may be incorrect.">
            <a:extLst>
              <a:ext uri="{FF2B5EF4-FFF2-40B4-BE49-F238E27FC236}">
                <a16:creationId xmlns:a16="http://schemas.microsoft.com/office/drawing/2014/main" id="{7FCFCCE3-C51B-5BE3-133A-CC40A8792F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200024" y="-1477760"/>
            <a:ext cx="6748129" cy="383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7FEA21-E6C0-9AC9-9EB8-E7528ED5B6C8}"/>
              </a:ext>
            </a:extLst>
          </p:cNvPr>
          <p:cNvSpPr/>
          <p:nvPr/>
        </p:nvSpPr>
        <p:spPr>
          <a:xfrm>
            <a:off x="1989751" y="65791"/>
            <a:ext cx="7581804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 WARM UP ANSWER</a:t>
            </a:r>
          </a:p>
        </p:txBody>
      </p:sp>
      <p:pic>
        <p:nvPicPr>
          <p:cNvPr id="15" name="Picture 14" descr="A close up of fire&#10;&#10;AI-generated content may be incorrect.">
            <a:extLst>
              <a:ext uri="{FF2B5EF4-FFF2-40B4-BE49-F238E27FC236}">
                <a16:creationId xmlns:a16="http://schemas.microsoft.com/office/drawing/2014/main" id="{6D6FC8A7-837D-0C82-0508-398DDF1DB9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-1297170" y="4306188"/>
            <a:ext cx="6748129" cy="3830500"/>
          </a:xfrm>
          <a:prstGeom prst="rect">
            <a:avLst/>
          </a:prstGeom>
        </p:spPr>
      </p:pic>
      <p:pic>
        <p:nvPicPr>
          <p:cNvPr id="17" name="Picture 16" descr="A close up of fire&#10;&#10;AI-generated content may be incorrect.">
            <a:extLst>
              <a:ext uri="{FF2B5EF4-FFF2-40B4-BE49-F238E27FC236}">
                <a16:creationId xmlns:a16="http://schemas.microsoft.com/office/drawing/2014/main" id="{D3612398-5230-03BA-7AB5-DC74EB9BDE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3605901" y="4306188"/>
            <a:ext cx="6748129" cy="3830500"/>
          </a:xfrm>
          <a:prstGeom prst="rect">
            <a:avLst/>
          </a:prstGeom>
        </p:spPr>
      </p:pic>
      <p:pic>
        <p:nvPicPr>
          <p:cNvPr id="18" name="Picture 17" descr="A close up of fire&#10;&#10;AI-generated content may be incorrect.">
            <a:extLst>
              <a:ext uri="{FF2B5EF4-FFF2-40B4-BE49-F238E27FC236}">
                <a16:creationId xmlns:a16="http://schemas.microsoft.com/office/drawing/2014/main" id="{648B85D8-8113-F692-CDA7-CA2CB6F4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8435162" y="4306188"/>
            <a:ext cx="6748129" cy="3830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D819EC-F1E2-670B-A66D-1BF9366A5C98}"/>
              </a:ext>
            </a:extLst>
          </p:cNvPr>
          <p:cNvSpPr/>
          <p:nvPr/>
        </p:nvSpPr>
        <p:spPr>
          <a:xfrm>
            <a:off x="1733476" y="1244356"/>
            <a:ext cx="9066029" cy="428268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HeroicExtremeRightFacing">
              <a:rot lat="21346875" lon="21280510" rev="11999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There is a many to many relationship between members and classes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Because of this, we need some sort of supporting table, perhaps called enrollment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Each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clas</a:t>
            </a: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s must have a member, but not each member must go to a class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12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D9C736-6531-C7BC-3F46-1BE2CD948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527CF4F-DE27-EDB2-258E-91ED4F079F4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A91C5F-B89F-19F1-8E3B-A0066382EE5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42171-0AA0-C1B6-A468-704E5358CBE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E8DB3-7BE8-827D-000E-55BD73CF3222}"/>
              </a:ext>
            </a:extLst>
          </p:cNvPr>
          <p:cNvSpPr/>
          <p:nvPr/>
        </p:nvSpPr>
        <p:spPr>
          <a:xfrm>
            <a:off x="-419794" y="156942"/>
            <a:ext cx="7871926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SECURE USES OF DATABASES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BC6A15-9A9A-ABA9-5B7D-680CF044496E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BC6A15-9A9A-ABA9-5B7D-680CF04449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C79E47-604B-663E-4A5D-14F8EB8F0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42859"/>
              </p:ext>
            </p:extLst>
          </p:nvPr>
        </p:nvGraphicFramePr>
        <p:xfrm>
          <a:off x="1065847" y="2156282"/>
          <a:ext cx="10266441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768">
                  <a:extLst>
                    <a:ext uri="{9D8B030D-6E8A-4147-A177-3AD203B41FA5}">
                      <a16:colId xmlns:a16="http://schemas.microsoft.com/office/drawing/2014/main" val="4221089205"/>
                    </a:ext>
                  </a:extLst>
                </a:gridCol>
                <a:gridCol w="4718304">
                  <a:extLst>
                    <a:ext uri="{9D8B030D-6E8A-4147-A177-3AD203B41FA5}">
                      <a16:colId xmlns:a16="http://schemas.microsoft.com/office/drawing/2014/main" val="2884533355"/>
                    </a:ext>
                  </a:extLst>
                </a:gridCol>
                <a:gridCol w="3710369">
                  <a:extLst>
                    <a:ext uri="{9D8B030D-6E8A-4147-A177-3AD203B41FA5}">
                      <a16:colId xmlns:a16="http://schemas.microsoft.com/office/drawing/2014/main" val="50762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7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 inventory levels and reorder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 overstocking or shortages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192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Police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Criminal databases, fingerprints, surveillance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Help identify suspects &amp; track crimes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13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Health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history, prescriptions, test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faster and safer medical 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79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Payroll, attendance,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HR and compliance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4600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8551E3D-C636-CCB5-3E4D-2863C7AF583A}"/>
              </a:ext>
            </a:extLst>
          </p:cNvPr>
          <p:cNvSpPr/>
          <p:nvPr/>
        </p:nvSpPr>
        <p:spPr>
          <a:xfrm>
            <a:off x="821436" y="4998233"/>
            <a:ext cx="10549128" cy="1253064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What consequences might there be if any of these databases are breached?</a:t>
            </a:r>
          </a:p>
        </p:txBody>
      </p:sp>
    </p:spTree>
    <p:extLst>
      <p:ext uri="{BB962C8B-B14F-4D97-AF65-F5344CB8AC3E}">
        <p14:creationId xmlns:p14="http://schemas.microsoft.com/office/powerpoint/2010/main" val="354126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E1D91-39B3-9477-8F4A-F53AEBA39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C754731-9ACB-543E-ACF6-D36DD5B42EF2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AC4221-F909-A25F-37B4-CC217FAA91CA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FECF60-A65E-78A2-C793-E3A2FFA7BA19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893DA5-BC53-5A8E-D963-DFD6DB032BBA}"/>
              </a:ext>
            </a:extLst>
          </p:cNvPr>
          <p:cNvSpPr/>
          <p:nvPr/>
        </p:nvSpPr>
        <p:spPr>
          <a:xfrm>
            <a:off x="-227770" y="156942"/>
            <a:ext cx="6515794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SOCIAL/ETHICAL ISSUES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F5A6438-F6D7-9E22-F30E-1589D148F8E7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F5A6438-F6D7-9E22-F30E-1589D148F8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E2A7FF5-A8CC-DE42-6953-99860AA79C52}"/>
              </a:ext>
            </a:extLst>
          </p:cNvPr>
          <p:cNvSpPr/>
          <p:nvPr/>
        </p:nvSpPr>
        <p:spPr>
          <a:xfrm>
            <a:off x="821436" y="1554480"/>
            <a:ext cx="10549128" cy="469681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Privacy impacts – who has access to personal data?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Security impacts – how can we protect data from unauthorized access/hacking?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Integrity – how can we be sure that data is accurate, complete, and up to date?</a:t>
            </a:r>
          </a:p>
        </p:txBody>
      </p:sp>
    </p:spTree>
    <p:extLst>
      <p:ext uri="{BB962C8B-B14F-4D97-AF65-F5344CB8AC3E}">
        <p14:creationId xmlns:p14="http://schemas.microsoft.com/office/powerpoint/2010/main" val="35736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CA7D47-430D-B4A5-C066-75E5E8EEB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964DBC3-5DF1-E3D2-59CD-17F75D4F868A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D34082-99EE-B426-9D18-E7BB41513D8F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3D38EB-8B03-7B0C-9355-F6024608C57E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55CF4-192D-1F88-A1C3-6DD9321A14A3}"/>
              </a:ext>
            </a:extLst>
          </p:cNvPr>
          <p:cNvSpPr/>
          <p:nvPr/>
        </p:nvSpPr>
        <p:spPr>
          <a:xfrm>
            <a:off x="0" y="156942"/>
            <a:ext cx="5202106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ENSURING PRIVACY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9A78BED-EBCB-4310-CB8A-8A410A4414B6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9A78BED-EBCB-4310-CB8A-8A410A4414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B334B4F-C2D0-0258-BBFC-C4677170AB51}"/>
              </a:ext>
            </a:extLst>
          </p:cNvPr>
          <p:cNvSpPr/>
          <p:nvPr/>
        </p:nvSpPr>
        <p:spPr>
          <a:xfrm>
            <a:off x="821436" y="1554480"/>
            <a:ext cx="4546092" cy="469681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Encryption – protects data in storage during transfer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Without the key, data is very difficult to decrypt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Access Control – people can access data based on certain roles in the organization</a:t>
            </a:r>
          </a:p>
        </p:txBody>
      </p:sp>
      <p:pic>
        <p:nvPicPr>
          <p:cNvPr id="4" name="Picture 3" descr="A white padlock with a keyhole on it&#10;&#10;AI-generated content may be incorrect.">
            <a:extLst>
              <a:ext uri="{FF2B5EF4-FFF2-40B4-BE49-F238E27FC236}">
                <a16:creationId xmlns:a16="http://schemas.microsoft.com/office/drawing/2014/main" id="{363A74A1-4170-42AB-FE4F-4EBA9DD2A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41" y="1554480"/>
            <a:ext cx="6189380" cy="40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6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8A3D2C-66E1-E7B3-D9F9-D6275ED2E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0264E35-8E63-F8A4-57B5-48386EA0F8B4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DD5FAC-32DA-4087-067E-AFCF9001378E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E4F381-8F62-BCAD-11B2-F36C81455302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1A096-05CE-10D1-8AD8-E164F7485BCB}"/>
              </a:ext>
            </a:extLst>
          </p:cNvPr>
          <p:cNvSpPr/>
          <p:nvPr/>
        </p:nvSpPr>
        <p:spPr>
          <a:xfrm>
            <a:off x="0" y="156942"/>
            <a:ext cx="5202106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ENSURING PRIVACY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63423C9-5CB8-06C8-B4B8-CBD4B57E694C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63423C9-5CB8-06C8-B4B8-CBD4B57E69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1E37F1-14EC-0369-F3C2-8909FE0EDF69}"/>
              </a:ext>
            </a:extLst>
          </p:cNvPr>
          <p:cNvSpPr/>
          <p:nvPr/>
        </p:nvSpPr>
        <p:spPr>
          <a:xfrm>
            <a:off x="821436" y="1554480"/>
            <a:ext cx="4546092" cy="469681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Anonymization – if data cannot be encrypted, you can remove personal identifying information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What information may constitute being personally identifiable?</a:t>
            </a:r>
          </a:p>
        </p:txBody>
      </p:sp>
      <p:pic>
        <p:nvPicPr>
          <p:cNvPr id="6" name="Picture 5" descr="A person in a black garment flexing his muscles&#10;&#10;AI-generated content may be incorrect.">
            <a:extLst>
              <a:ext uri="{FF2B5EF4-FFF2-40B4-BE49-F238E27FC236}">
                <a16:creationId xmlns:a16="http://schemas.microsoft.com/office/drawing/2014/main" id="{1D1D22B3-66C2-3112-658B-809DBF2E8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71" y="2113371"/>
            <a:ext cx="4546091" cy="301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8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766585-D0DC-C934-4881-28AF90A63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68A231BB-4ADF-E1D1-9B63-ECD7818D576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873389-14B6-CD34-BDC2-7BBC3EBE9017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25B67E-AE69-AE16-6F18-8036CEF0DBEA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DEE53-3C3B-D504-876C-D98150BB35D7}"/>
              </a:ext>
            </a:extLst>
          </p:cNvPr>
          <p:cNvSpPr/>
          <p:nvPr/>
        </p:nvSpPr>
        <p:spPr>
          <a:xfrm>
            <a:off x="0" y="156942"/>
            <a:ext cx="5202106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ENSURING PRIVACY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A566F6-9305-7EAE-3EF1-18B48D558EF3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A566F6-9305-7EAE-3EF1-18B48D558E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DCE8A6C-8562-883E-5EF5-B34A89472001}"/>
              </a:ext>
            </a:extLst>
          </p:cNvPr>
          <p:cNvSpPr/>
          <p:nvPr/>
        </p:nvSpPr>
        <p:spPr>
          <a:xfrm>
            <a:off x="821436" y="1554480"/>
            <a:ext cx="5194796" cy="469681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 Minimization – collect ONLY what is necessary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of course runs counter to the MO of companies who make money selling data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Regular Audits – detect unauthorized use or access of data</a:t>
            </a:r>
          </a:p>
        </p:txBody>
      </p:sp>
      <p:pic>
        <p:nvPicPr>
          <p:cNvPr id="4" name="Picture 3" descr="A video game screen with a cartoon animal&#10;&#10;AI-generated content may be incorrect.">
            <a:extLst>
              <a:ext uri="{FF2B5EF4-FFF2-40B4-BE49-F238E27FC236}">
                <a16:creationId xmlns:a16="http://schemas.microsoft.com/office/drawing/2014/main" id="{ABCA1482-F63F-3F8E-C4C8-9A1774584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068" y="1234913"/>
            <a:ext cx="5760339" cy="432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6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15344</TotalTime>
  <Words>811</Words>
  <Application>Microsoft Office PowerPoint</Application>
  <PresentationFormat>Widescreen</PresentationFormat>
  <Paragraphs>113</Paragraphs>
  <Slides>19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Bahnschrift</vt:lpstr>
      <vt:lpstr>Bahnschrift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14</cp:revision>
  <dcterms:created xsi:type="dcterms:W3CDTF">2025-08-11T14:07:39Z</dcterms:created>
  <dcterms:modified xsi:type="dcterms:W3CDTF">2025-10-08T19:52:16Z</dcterms:modified>
</cp:coreProperties>
</file>