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6" r:id="rId4"/>
    <p:sldId id="297" r:id="rId5"/>
    <p:sldId id="417" r:id="rId6"/>
    <p:sldId id="298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16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06157-A7FC-48A4-BC04-57F22DC1CD40}" v="7" dt="2025-10-09T16:06:08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2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undo custSel addSld delSld modSld sldOrd">
      <pc:chgData name="Michael Hill" userId="41dba03d-e58d-4389-9894-554c10310ba4" providerId="ADAL" clId="{EF23FE1D-A042-481E-AFD7-2A9FB0847F54}" dt="2025-10-09T17:24:04.745" v="4629" actId="20577"/>
      <pc:docMkLst>
        <pc:docMk/>
      </pc:docMkLst>
      <pc:sldChg chg="modSp mod">
        <pc:chgData name="Michael Hill" userId="41dba03d-e58d-4389-9894-554c10310ba4" providerId="ADAL" clId="{EF23FE1D-A042-481E-AFD7-2A9FB0847F54}" dt="2025-10-09T14:02:24.056" v="12" actId="1076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10-09T14:02:24.056" v="12" actId="1076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10-09T14:31:32.462" v="560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10-09T14:31:32.462" v="560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modSp mod modShow">
        <pc:chgData name="Michael Hill" userId="41dba03d-e58d-4389-9894-554c10310ba4" providerId="ADAL" clId="{EF23FE1D-A042-481E-AFD7-2A9FB0847F54}" dt="2025-10-09T14:27:02.578" v="158" actId="20577"/>
        <pc:sldMkLst>
          <pc:docMk/>
          <pc:sldMk cId="4221327636" sldId="296"/>
        </pc:sldMkLst>
        <pc:spChg chg="mod">
          <ac:chgData name="Michael Hill" userId="41dba03d-e58d-4389-9894-554c10310ba4" providerId="ADAL" clId="{EF23FE1D-A042-481E-AFD7-2A9FB0847F54}" dt="2025-10-09T14:27:02.578" v="158" actId="20577"/>
          <ac:spMkLst>
            <pc:docMk/>
            <pc:sldMk cId="4221327636" sldId="296"/>
            <ac:spMk id="8" creationId="{9D3B4A7A-A70B-0C4A-C7FF-462ADF36D440}"/>
          </ac:spMkLst>
        </pc:spChg>
      </pc:sldChg>
      <pc:sldChg chg="modSp mod modShow">
        <pc:chgData name="Michael Hill" userId="41dba03d-e58d-4389-9894-554c10310ba4" providerId="ADAL" clId="{EF23FE1D-A042-481E-AFD7-2A9FB0847F54}" dt="2025-10-09T14:30:12.523" v="530" actId="20577"/>
        <pc:sldMkLst>
          <pc:docMk/>
          <pc:sldMk cId="2098128014" sldId="297"/>
        </pc:sldMkLst>
        <pc:spChg chg="mod">
          <ac:chgData name="Michael Hill" userId="41dba03d-e58d-4389-9894-554c10310ba4" providerId="ADAL" clId="{EF23FE1D-A042-481E-AFD7-2A9FB0847F54}" dt="2025-10-09T14:30:12.523" v="530" actId="20577"/>
          <ac:spMkLst>
            <pc:docMk/>
            <pc:sldMk cId="2098128014" sldId="297"/>
            <ac:spMk id="3" creationId="{35D819EC-F1E2-670B-A66D-1BF9366A5C98}"/>
          </ac:spMkLst>
        </pc:spChg>
      </pc:sldChg>
      <pc:sldChg chg="addSp delSp modSp mod ord">
        <pc:chgData name="Michael Hill" userId="41dba03d-e58d-4389-9894-554c10310ba4" providerId="ADAL" clId="{EF23FE1D-A042-481E-AFD7-2A9FB0847F54}" dt="2025-10-09T15:32:28.334" v="1213" actId="1076"/>
        <pc:sldMkLst>
          <pc:docMk/>
          <pc:sldMk cId="3541264760" sldId="298"/>
        </pc:sldMkLst>
        <pc:spChg chg="mod">
          <ac:chgData name="Michael Hill" userId="41dba03d-e58d-4389-9894-554c10310ba4" providerId="ADAL" clId="{EF23FE1D-A042-481E-AFD7-2A9FB0847F54}" dt="2025-10-09T15:31:26.378" v="1205" actId="20577"/>
          <ac:spMkLst>
            <pc:docMk/>
            <pc:sldMk cId="3541264760" sldId="298"/>
            <ac:spMk id="3" creationId="{48551E3D-C636-CCB5-3E4D-2863C7AF583A}"/>
          </ac:spMkLst>
        </pc:spChg>
        <pc:spChg chg="mod">
          <ac:chgData name="Michael Hill" userId="41dba03d-e58d-4389-9894-554c10310ba4" providerId="ADAL" clId="{EF23FE1D-A042-481E-AFD7-2A9FB0847F54}" dt="2025-10-09T14:31:48.366" v="575" actId="1076"/>
          <ac:spMkLst>
            <pc:docMk/>
            <pc:sldMk cId="3541264760" sldId="298"/>
            <ac:spMk id="5" creationId="{B0DE8DB3-7BE8-827D-000E-55BD73CF3222}"/>
          </ac:spMkLst>
        </pc:spChg>
        <pc:graphicFrameChg chg="del">
          <ac:chgData name="Michael Hill" userId="41dba03d-e58d-4389-9894-554c10310ba4" providerId="ADAL" clId="{EF23FE1D-A042-481E-AFD7-2A9FB0847F54}" dt="2025-10-09T14:31:51.716" v="576" actId="478"/>
          <ac:graphicFrameMkLst>
            <pc:docMk/>
            <pc:sldMk cId="3541264760" sldId="298"/>
            <ac:graphicFrameMk id="2" creationId="{0BC79E47-604B-663E-4A5D-14F8EB8F028B}"/>
          </ac:graphicFrameMkLst>
        </pc:graphicFrameChg>
        <pc:picChg chg="add del mod">
          <ac:chgData name="Michael Hill" userId="41dba03d-e58d-4389-9894-554c10310ba4" providerId="ADAL" clId="{EF23FE1D-A042-481E-AFD7-2A9FB0847F54}" dt="2025-10-09T15:32:01.963" v="1206" actId="478"/>
          <ac:picMkLst>
            <pc:docMk/>
            <pc:sldMk cId="3541264760" sldId="298"/>
            <ac:picMk id="6" creationId="{772F0FC6-954B-A66C-0D37-E85973274C90}"/>
          </ac:picMkLst>
        </pc:picChg>
        <pc:picChg chg="add mod">
          <ac:chgData name="Michael Hill" userId="41dba03d-e58d-4389-9894-554c10310ba4" providerId="ADAL" clId="{EF23FE1D-A042-481E-AFD7-2A9FB0847F54}" dt="2025-10-09T15:32:28.334" v="1213" actId="1076"/>
          <ac:picMkLst>
            <pc:docMk/>
            <pc:sldMk cId="3541264760" sldId="298"/>
            <ac:picMk id="13" creationId="{73E4D226-48C9-B85C-8DFA-CE65D7361F50}"/>
          </ac:picMkLst>
        </pc:picChg>
      </pc:sldChg>
      <pc:sldChg chg="modSp mod">
        <pc:chgData name="Michael Hill" userId="41dba03d-e58d-4389-9894-554c10310ba4" providerId="ADAL" clId="{EF23FE1D-A042-481E-AFD7-2A9FB0847F54}" dt="2025-10-09T16:09:18.944" v="4570" actId="20577"/>
        <pc:sldMkLst>
          <pc:docMk/>
          <pc:sldMk cId="491706548" sldId="355"/>
        </pc:sldMkLst>
        <pc:spChg chg="mod">
          <ac:chgData name="Michael Hill" userId="41dba03d-e58d-4389-9894-554c10310ba4" providerId="ADAL" clId="{EF23FE1D-A042-481E-AFD7-2A9FB0847F54}" dt="2025-10-09T16:09:18.944" v="4570" actId="20577"/>
          <ac:spMkLst>
            <pc:docMk/>
            <pc:sldMk cId="491706548" sldId="355"/>
            <ac:spMk id="8" creationId="{32CEAB6A-CE7C-862A-42E1-D86D8C4198B3}"/>
          </ac:spMkLst>
        </pc:spChg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3590060535" sldId="391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357367511" sldId="405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790165992" sldId="406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503382767" sldId="407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1475061747" sldId="408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654826101" sldId="409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427707968" sldId="410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1283058214" sldId="411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2060961478" sldId="412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1660037775" sldId="413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3222114531" sldId="414"/>
        </pc:sldMkLst>
      </pc:sldChg>
      <pc:sldChg chg="del">
        <pc:chgData name="Michael Hill" userId="41dba03d-e58d-4389-9894-554c10310ba4" providerId="ADAL" clId="{EF23FE1D-A042-481E-AFD7-2A9FB0847F54}" dt="2025-10-09T15:25:49.822" v="959" actId="47"/>
        <pc:sldMkLst>
          <pc:docMk/>
          <pc:sldMk cId="4084784242" sldId="415"/>
        </pc:sldMkLst>
      </pc:sldChg>
      <pc:sldChg chg="modSp mod">
        <pc:chgData name="Michael Hill" userId="41dba03d-e58d-4389-9894-554c10310ba4" providerId="ADAL" clId="{EF23FE1D-A042-481E-AFD7-2A9FB0847F54}" dt="2025-10-09T17:24:04.745" v="4629" actId="20577"/>
        <pc:sldMkLst>
          <pc:docMk/>
          <pc:sldMk cId="1640200297" sldId="416"/>
        </pc:sldMkLst>
        <pc:spChg chg="mod">
          <ac:chgData name="Michael Hill" userId="41dba03d-e58d-4389-9894-554c10310ba4" providerId="ADAL" clId="{EF23FE1D-A042-481E-AFD7-2A9FB0847F54}" dt="2025-10-09T17:23:53.717" v="4583" actId="20577"/>
          <ac:spMkLst>
            <pc:docMk/>
            <pc:sldMk cId="1640200297" sldId="416"/>
            <ac:spMk id="5" creationId="{B64A2ACE-BD92-7C38-2F7D-600F3B6610A0}"/>
          </ac:spMkLst>
        </pc:spChg>
        <pc:spChg chg="mod">
          <ac:chgData name="Michael Hill" userId="41dba03d-e58d-4389-9894-554c10310ba4" providerId="ADAL" clId="{EF23FE1D-A042-481E-AFD7-2A9FB0847F54}" dt="2025-10-09T17:24:04.745" v="4629" actId="20577"/>
          <ac:spMkLst>
            <pc:docMk/>
            <pc:sldMk cId="1640200297" sldId="416"/>
            <ac:spMk id="8" creationId="{EA92F121-BB61-D31B-2142-DF614C5E4C28}"/>
          </ac:spMkLst>
        </pc:spChg>
      </pc:sldChg>
      <pc:sldChg chg="modSp add mod ord">
        <pc:chgData name="Michael Hill" userId="41dba03d-e58d-4389-9894-554c10310ba4" providerId="ADAL" clId="{EF23FE1D-A042-481E-AFD7-2A9FB0847F54}" dt="2025-10-09T16:06:25.894" v="4436" actId="113"/>
        <pc:sldMkLst>
          <pc:docMk/>
          <pc:sldMk cId="978586516" sldId="417"/>
        </pc:sldMkLst>
        <pc:spChg chg="mod">
          <ac:chgData name="Michael Hill" userId="41dba03d-e58d-4389-9894-554c10310ba4" providerId="ADAL" clId="{EF23FE1D-A042-481E-AFD7-2A9FB0847F54}" dt="2025-10-09T16:06:25.894" v="4436" actId="113"/>
          <ac:spMkLst>
            <pc:docMk/>
            <pc:sldMk cId="978586516" sldId="417"/>
            <ac:spMk id="3" creationId="{9CB4AEFE-ACDF-9249-68E8-563C3BA47C5E}"/>
          </ac:spMkLst>
        </pc:spChg>
        <pc:picChg chg="mod">
          <ac:chgData name="Michael Hill" userId="41dba03d-e58d-4389-9894-554c10310ba4" providerId="ADAL" clId="{EF23FE1D-A042-481E-AFD7-2A9FB0847F54}" dt="2025-10-09T15:25:59.666" v="963" actId="688"/>
          <ac:picMkLst>
            <pc:docMk/>
            <pc:sldMk cId="978586516" sldId="417"/>
            <ac:picMk id="6" creationId="{B062128F-2F26-F95B-7A97-CA34CED52E56}"/>
          </ac:picMkLst>
        </pc:picChg>
      </pc:sldChg>
      <pc:sldChg chg="addSp delSp modSp add mod ord">
        <pc:chgData name="Michael Hill" userId="41dba03d-e58d-4389-9894-554c10310ba4" providerId="ADAL" clId="{EF23FE1D-A042-481E-AFD7-2A9FB0847F54}" dt="2025-10-09T16:06:45.291" v="4442" actId="207"/>
        <pc:sldMkLst>
          <pc:docMk/>
          <pc:sldMk cId="2061637205" sldId="418"/>
        </pc:sldMkLst>
        <pc:spChg chg="mod">
          <ac:chgData name="Michael Hill" userId="41dba03d-e58d-4389-9894-554c10310ba4" providerId="ADAL" clId="{EF23FE1D-A042-481E-AFD7-2A9FB0847F54}" dt="2025-10-09T16:06:45.291" v="4442" actId="207"/>
          <ac:spMkLst>
            <pc:docMk/>
            <pc:sldMk cId="2061637205" sldId="418"/>
            <ac:spMk id="3" creationId="{4736FD7F-28CC-F7ED-4F41-BDB35E450D85}"/>
          </ac:spMkLst>
        </pc:spChg>
        <pc:picChg chg="add mod">
          <ac:chgData name="Michael Hill" userId="41dba03d-e58d-4389-9894-554c10310ba4" providerId="ADAL" clId="{EF23FE1D-A042-481E-AFD7-2A9FB0847F54}" dt="2025-10-09T15:36:10.895" v="1798" actId="1076"/>
          <ac:picMkLst>
            <pc:docMk/>
            <pc:sldMk cId="2061637205" sldId="418"/>
            <ac:picMk id="4" creationId="{621D16D6-E0F9-1DC8-08CD-21F266E25D1E}"/>
          </ac:picMkLst>
        </pc:picChg>
        <pc:picChg chg="del">
          <ac:chgData name="Michael Hill" userId="41dba03d-e58d-4389-9894-554c10310ba4" providerId="ADAL" clId="{EF23FE1D-A042-481E-AFD7-2A9FB0847F54}" dt="2025-10-09T15:32:38.440" v="1215" actId="478"/>
          <ac:picMkLst>
            <pc:docMk/>
            <pc:sldMk cId="2061637205" sldId="418"/>
            <ac:picMk id="13" creationId="{F44BD44A-E88F-DF47-B69A-AC551053FDA6}"/>
          </ac:picMkLst>
        </pc:picChg>
      </pc:sldChg>
      <pc:sldChg chg="addSp delSp modSp add mod ord">
        <pc:chgData name="Michael Hill" userId="41dba03d-e58d-4389-9894-554c10310ba4" providerId="ADAL" clId="{EF23FE1D-A042-481E-AFD7-2A9FB0847F54}" dt="2025-10-09T15:37:11.889" v="1837" actId="14"/>
        <pc:sldMkLst>
          <pc:docMk/>
          <pc:sldMk cId="3343152186" sldId="419"/>
        </pc:sldMkLst>
        <pc:spChg chg="mod">
          <ac:chgData name="Michael Hill" userId="41dba03d-e58d-4389-9894-554c10310ba4" providerId="ADAL" clId="{EF23FE1D-A042-481E-AFD7-2A9FB0847F54}" dt="2025-10-09T15:37:11.889" v="1837" actId="14"/>
          <ac:spMkLst>
            <pc:docMk/>
            <pc:sldMk cId="3343152186" sldId="419"/>
            <ac:spMk id="3" creationId="{2AB6A8AF-0945-A18E-E564-FFC03F562BBE}"/>
          </ac:spMkLst>
        </pc:spChg>
        <pc:picChg chg="add del mod">
          <ac:chgData name="Michael Hill" userId="41dba03d-e58d-4389-9894-554c10310ba4" providerId="ADAL" clId="{EF23FE1D-A042-481E-AFD7-2A9FB0847F54}" dt="2025-10-09T15:35:48.183" v="1788" actId="478"/>
          <ac:picMkLst>
            <pc:docMk/>
            <pc:sldMk cId="3343152186" sldId="419"/>
            <ac:picMk id="4" creationId="{08F8A03B-9E8B-F4CE-7710-C2976AEA2A56}"/>
          </ac:picMkLst>
        </pc:picChg>
      </pc:sldChg>
      <pc:sldChg chg="addSp modSp add mod">
        <pc:chgData name="Michael Hill" userId="41dba03d-e58d-4389-9894-554c10310ba4" providerId="ADAL" clId="{EF23FE1D-A042-481E-AFD7-2A9FB0847F54}" dt="2025-10-09T16:06:55.081" v="4445" actId="207"/>
        <pc:sldMkLst>
          <pc:docMk/>
          <pc:sldMk cId="1848439972" sldId="420"/>
        </pc:sldMkLst>
        <pc:spChg chg="mod">
          <ac:chgData name="Michael Hill" userId="41dba03d-e58d-4389-9894-554c10310ba4" providerId="ADAL" clId="{EF23FE1D-A042-481E-AFD7-2A9FB0847F54}" dt="2025-10-09T16:06:55.081" v="4445" actId="207"/>
          <ac:spMkLst>
            <pc:docMk/>
            <pc:sldMk cId="1848439972" sldId="420"/>
            <ac:spMk id="3" creationId="{7E7632F2-1920-AD4B-1077-DD25206F7B2F}"/>
          </ac:spMkLst>
        </pc:spChg>
        <pc:spChg chg="mod">
          <ac:chgData name="Michael Hill" userId="41dba03d-e58d-4389-9894-554c10310ba4" providerId="ADAL" clId="{EF23FE1D-A042-481E-AFD7-2A9FB0847F54}" dt="2025-10-09T15:36:24.435" v="1806" actId="14100"/>
          <ac:spMkLst>
            <pc:docMk/>
            <pc:sldMk cId="1848439972" sldId="420"/>
            <ac:spMk id="5" creationId="{7EA709CB-FE59-8C1C-DB36-A0B0C17F9B95}"/>
          </ac:spMkLst>
        </pc:spChg>
        <pc:picChg chg="add mod">
          <ac:chgData name="Michael Hill" userId="41dba03d-e58d-4389-9894-554c10310ba4" providerId="ADAL" clId="{EF23FE1D-A042-481E-AFD7-2A9FB0847F54}" dt="2025-10-09T15:39:12.718" v="2084" actId="1076"/>
          <ac:picMkLst>
            <pc:docMk/>
            <pc:sldMk cId="1848439972" sldId="420"/>
            <ac:picMk id="4" creationId="{4FA55BF7-C140-2BCC-2F3E-A6D6DCE2C3C9}"/>
          </ac:picMkLst>
        </pc:picChg>
      </pc:sldChg>
      <pc:sldChg chg="delSp modSp add mod">
        <pc:chgData name="Michael Hill" userId="41dba03d-e58d-4389-9894-554c10310ba4" providerId="ADAL" clId="{EF23FE1D-A042-481E-AFD7-2A9FB0847F54}" dt="2025-10-09T15:53:00.537" v="2245" actId="478"/>
        <pc:sldMkLst>
          <pc:docMk/>
          <pc:sldMk cId="319834850" sldId="421"/>
        </pc:sldMkLst>
        <pc:spChg chg="mod">
          <ac:chgData name="Michael Hill" userId="41dba03d-e58d-4389-9894-554c10310ba4" providerId="ADAL" clId="{EF23FE1D-A042-481E-AFD7-2A9FB0847F54}" dt="2025-10-09T15:47:36.900" v="2244" actId="313"/>
          <ac:spMkLst>
            <pc:docMk/>
            <pc:sldMk cId="319834850" sldId="421"/>
            <ac:spMk id="3" creationId="{D69125C5-F757-01DF-025C-A023C297280A}"/>
          </ac:spMkLst>
        </pc:spChg>
        <pc:picChg chg="del">
          <ac:chgData name="Michael Hill" userId="41dba03d-e58d-4389-9894-554c10310ba4" providerId="ADAL" clId="{EF23FE1D-A042-481E-AFD7-2A9FB0847F54}" dt="2025-10-09T15:53:00.537" v="2245" actId="478"/>
          <ac:picMkLst>
            <pc:docMk/>
            <pc:sldMk cId="319834850" sldId="421"/>
            <ac:picMk id="4" creationId="{8C567FBD-6209-C68C-1577-EA82ABB0D8A4}"/>
          </ac:picMkLst>
        </pc:picChg>
      </pc:sldChg>
      <pc:sldChg chg="addSp modSp add mod">
        <pc:chgData name="Michael Hill" userId="41dba03d-e58d-4389-9894-554c10310ba4" providerId="ADAL" clId="{EF23FE1D-A042-481E-AFD7-2A9FB0847F54}" dt="2025-10-09T16:09:07.554" v="4519" actId="207"/>
        <pc:sldMkLst>
          <pc:docMk/>
          <pc:sldMk cId="3382993321" sldId="422"/>
        </pc:sldMkLst>
        <pc:spChg chg="mod">
          <ac:chgData name="Michael Hill" userId="41dba03d-e58d-4389-9894-554c10310ba4" providerId="ADAL" clId="{EF23FE1D-A042-481E-AFD7-2A9FB0847F54}" dt="2025-10-09T16:09:07.554" v="4519" actId="207"/>
          <ac:spMkLst>
            <pc:docMk/>
            <pc:sldMk cId="3382993321" sldId="422"/>
            <ac:spMk id="3" creationId="{F887FEE0-9487-E7BA-5A72-5B2EECC72D7A}"/>
          </ac:spMkLst>
        </pc:spChg>
        <pc:picChg chg="add mod">
          <ac:chgData name="Michael Hill" userId="41dba03d-e58d-4389-9894-554c10310ba4" providerId="ADAL" clId="{EF23FE1D-A042-481E-AFD7-2A9FB0847F54}" dt="2025-10-09T15:55:12.672" v="2647" actId="1076"/>
          <ac:picMkLst>
            <pc:docMk/>
            <pc:sldMk cId="3382993321" sldId="422"/>
            <ac:picMk id="4" creationId="{09E38060-5C9F-FD8D-7BCB-A1642621E629}"/>
          </ac:picMkLst>
        </pc:picChg>
      </pc:sldChg>
      <pc:sldChg chg="delSp modSp add mod">
        <pc:chgData name="Michael Hill" userId="41dba03d-e58d-4389-9894-554c10310ba4" providerId="ADAL" clId="{EF23FE1D-A042-481E-AFD7-2A9FB0847F54}" dt="2025-10-09T16:07:04.790" v="4448" actId="207"/>
        <pc:sldMkLst>
          <pc:docMk/>
          <pc:sldMk cId="4113276570" sldId="423"/>
        </pc:sldMkLst>
        <pc:spChg chg="mod">
          <ac:chgData name="Michael Hill" userId="41dba03d-e58d-4389-9894-554c10310ba4" providerId="ADAL" clId="{EF23FE1D-A042-481E-AFD7-2A9FB0847F54}" dt="2025-10-09T16:07:04.790" v="4448" actId="207"/>
          <ac:spMkLst>
            <pc:docMk/>
            <pc:sldMk cId="4113276570" sldId="423"/>
            <ac:spMk id="3" creationId="{552A5C6B-66B0-318A-CF54-6E81E428BD39}"/>
          </ac:spMkLst>
        </pc:spChg>
        <pc:picChg chg="del">
          <ac:chgData name="Michael Hill" userId="41dba03d-e58d-4389-9894-554c10310ba4" providerId="ADAL" clId="{EF23FE1D-A042-481E-AFD7-2A9FB0847F54}" dt="2025-10-09T15:57:25.934" v="2901" actId="478"/>
          <ac:picMkLst>
            <pc:docMk/>
            <pc:sldMk cId="4113276570" sldId="423"/>
            <ac:picMk id="4" creationId="{9A2F789B-55E2-9FB3-8FBE-4335E74081B2}"/>
          </ac:picMkLst>
        </pc:picChg>
      </pc:sldChg>
      <pc:sldChg chg="add">
        <pc:chgData name="Michael Hill" userId="41dba03d-e58d-4389-9894-554c10310ba4" providerId="ADAL" clId="{EF23FE1D-A042-481E-AFD7-2A9FB0847F54}" dt="2025-10-09T15:57:36.768" v="2904" actId="2890"/>
        <pc:sldMkLst>
          <pc:docMk/>
          <pc:sldMk cId="2245936926" sldId="424"/>
        </pc:sldMkLst>
      </pc:sldChg>
      <pc:sldChg chg="modSp add mod">
        <pc:chgData name="Michael Hill" userId="41dba03d-e58d-4389-9894-554c10310ba4" providerId="ADAL" clId="{EF23FE1D-A042-481E-AFD7-2A9FB0847F54}" dt="2025-10-09T16:00:53.304" v="3250" actId="14100"/>
        <pc:sldMkLst>
          <pc:docMk/>
          <pc:sldMk cId="2659215961" sldId="425"/>
        </pc:sldMkLst>
        <pc:spChg chg="mod">
          <ac:chgData name="Michael Hill" userId="41dba03d-e58d-4389-9894-554c10310ba4" providerId="ADAL" clId="{EF23FE1D-A042-481E-AFD7-2A9FB0847F54}" dt="2025-10-09T16:00:53.304" v="3250" actId="14100"/>
          <ac:spMkLst>
            <pc:docMk/>
            <pc:sldMk cId="2659215961" sldId="425"/>
            <ac:spMk id="3" creationId="{47946E3D-F3E5-443F-70C1-51CD2E8D3D5A}"/>
          </ac:spMkLst>
        </pc:spChg>
        <pc:spChg chg="mod">
          <ac:chgData name="Michael Hill" userId="41dba03d-e58d-4389-9894-554c10310ba4" providerId="ADAL" clId="{EF23FE1D-A042-481E-AFD7-2A9FB0847F54}" dt="2025-10-09T15:59:47.095" v="2920" actId="14100"/>
          <ac:spMkLst>
            <pc:docMk/>
            <pc:sldMk cId="2659215961" sldId="425"/>
            <ac:spMk id="5" creationId="{523CA08D-B3EB-896B-1EC1-BFFC72757142}"/>
          </ac:spMkLst>
        </pc:spChg>
      </pc:sldChg>
      <pc:sldChg chg="modSp add mod">
        <pc:chgData name="Michael Hill" userId="41dba03d-e58d-4389-9894-554c10310ba4" providerId="ADAL" clId="{EF23FE1D-A042-481E-AFD7-2A9FB0847F54}" dt="2025-10-09T16:01:52.330" v="3467" actId="20577"/>
        <pc:sldMkLst>
          <pc:docMk/>
          <pc:sldMk cId="1225451203" sldId="426"/>
        </pc:sldMkLst>
        <pc:spChg chg="mod">
          <ac:chgData name="Michael Hill" userId="41dba03d-e58d-4389-9894-554c10310ba4" providerId="ADAL" clId="{EF23FE1D-A042-481E-AFD7-2A9FB0847F54}" dt="2025-10-09T16:01:52.330" v="3467" actId="20577"/>
          <ac:spMkLst>
            <pc:docMk/>
            <pc:sldMk cId="1225451203" sldId="426"/>
            <ac:spMk id="3" creationId="{E0C50D41-7FC5-54F2-74A1-FD9F147BD073}"/>
          </ac:spMkLst>
        </pc:spChg>
      </pc:sldChg>
      <pc:sldChg chg="modSp add mod">
        <pc:chgData name="Michael Hill" userId="41dba03d-e58d-4389-9894-554c10310ba4" providerId="ADAL" clId="{EF23FE1D-A042-481E-AFD7-2A9FB0847F54}" dt="2025-10-09T16:04:08.867" v="3945" actId="14100"/>
        <pc:sldMkLst>
          <pc:docMk/>
          <pc:sldMk cId="1728627071" sldId="427"/>
        </pc:sldMkLst>
        <pc:spChg chg="mod">
          <ac:chgData name="Michael Hill" userId="41dba03d-e58d-4389-9894-554c10310ba4" providerId="ADAL" clId="{EF23FE1D-A042-481E-AFD7-2A9FB0847F54}" dt="2025-10-09T16:04:08.867" v="3945" actId="14100"/>
          <ac:spMkLst>
            <pc:docMk/>
            <pc:sldMk cId="1728627071" sldId="427"/>
            <ac:spMk id="3" creationId="{B55840CF-5F42-5002-2553-FFAF79909E2C}"/>
          </ac:spMkLst>
        </pc:spChg>
        <pc:spChg chg="mod">
          <ac:chgData name="Michael Hill" userId="41dba03d-e58d-4389-9894-554c10310ba4" providerId="ADAL" clId="{EF23FE1D-A042-481E-AFD7-2A9FB0847F54}" dt="2025-10-09T16:02:12.089" v="3474" actId="1076"/>
          <ac:spMkLst>
            <pc:docMk/>
            <pc:sldMk cId="1728627071" sldId="427"/>
            <ac:spMk id="5" creationId="{E61960A8-0AAB-1D7E-C03F-348508E04B12}"/>
          </ac:spMkLst>
        </pc:spChg>
      </pc:sldChg>
      <pc:sldChg chg="modSp add mod">
        <pc:chgData name="Michael Hill" userId="41dba03d-e58d-4389-9894-554c10310ba4" providerId="ADAL" clId="{EF23FE1D-A042-481E-AFD7-2A9FB0847F54}" dt="2025-10-09T16:04:55.303" v="4172" actId="20577"/>
        <pc:sldMkLst>
          <pc:docMk/>
          <pc:sldMk cId="2187072722" sldId="428"/>
        </pc:sldMkLst>
        <pc:spChg chg="mod">
          <ac:chgData name="Michael Hill" userId="41dba03d-e58d-4389-9894-554c10310ba4" providerId="ADAL" clId="{EF23FE1D-A042-481E-AFD7-2A9FB0847F54}" dt="2025-10-09T16:04:55.303" v="4172" actId="20577"/>
          <ac:spMkLst>
            <pc:docMk/>
            <pc:sldMk cId="2187072722" sldId="428"/>
            <ac:spMk id="3" creationId="{9A030206-A886-058F-DE64-195B2A1C17B1}"/>
          </ac:spMkLst>
        </pc:spChg>
      </pc:sldChg>
      <pc:sldChg chg="addSp modSp add mod">
        <pc:chgData name="Michael Hill" userId="41dba03d-e58d-4389-9894-554c10310ba4" providerId="ADAL" clId="{EF23FE1D-A042-481E-AFD7-2A9FB0847F54}" dt="2025-10-09T16:06:11.932" v="4433" actId="1076"/>
        <pc:sldMkLst>
          <pc:docMk/>
          <pc:sldMk cId="3793912172" sldId="429"/>
        </pc:sldMkLst>
        <pc:spChg chg="mod">
          <ac:chgData name="Michael Hill" userId="41dba03d-e58d-4389-9894-554c10310ba4" providerId="ADAL" clId="{EF23FE1D-A042-481E-AFD7-2A9FB0847F54}" dt="2025-10-09T16:05:52.144" v="4428" actId="14100"/>
          <ac:spMkLst>
            <pc:docMk/>
            <pc:sldMk cId="3793912172" sldId="429"/>
            <ac:spMk id="3" creationId="{29D4CBA5-558F-6ACC-38E0-7C1E6CC12B8C}"/>
          </ac:spMkLst>
        </pc:spChg>
        <pc:picChg chg="add mod">
          <ac:chgData name="Michael Hill" userId="41dba03d-e58d-4389-9894-554c10310ba4" providerId="ADAL" clId="{EF23FE1D-A042-481E-AFD7-2A9FB0847F54}" dt="2025-10-09T16:06:11.932" v="4433" actId="1076"/>
          <ac:picMkLst>
            <pc:docMk/>
            <pc:sldMk cId="3793912172" sldId="429"/>
            <ac:picMk id="4" creationId="{B35F1F6C-D417-DC90-03CE-E5788BA6921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2160597" y="3657736"/>
            <a:ext cx="7672331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 MATCHING &amp; MINING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DB2EB3-E0D6-64B7-9C96-D7DDC448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CC9BAD0-089C-1189-0F3E-CEEC7998F6C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B9BCD-ACBC-CDD3-5955-E6771E65B4C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1A4FCE-E8FD-D67D-4CF8-904C0D89B23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ECAC7-3280-988E-04B4-D8129B0CA389}"/>
              </a:ext>
            </a:extLst>
          </p:cNvPr>
          <p:cNvSpPr/>
          <p:nvPr/>
        </p:nvSpPr>
        <p:spPr>
          <a:xfrm>
            <a:off x="-89135" y="156942"/>
            <a:ext cx="37882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43CFE0-3564-FE05-7169-E438396BB419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43CFE0-3564-FE05-7169-E438396BB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69125C5-F757-01DF-025C-A023C297280A}"/>
              </a:ext>
            </a:extLst>
          </p:cNvPr>
          <p:cNvSpPr/>
          <p:nvPr/>
        </p:nvSpPr>
        <p:spPr>
          <a:xfrm>
            <a:off x="821436" y="1197864"/>
            <a:ext cx="5745619" cy="50534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With this information we can do lots of things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Retailers can predict customer behavior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Financial institutions can assess loan risks</a:t>
            </a:r>
          </a:p>
        </p:txBody>
      </p:sp>
    </p:spTree>
    <p:extLst>
      <p:ext uri="{BB962C8B-B14F-4D97-AF65-F5344CB8AC3E}">
        <p14:creationId xmlns:p14="http://schemas.microsoft.com/office/powerpoint/2010/main" val="3198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7D564-359D-A44D-A977-A959608E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570FDD4-67CB-4AB7-7C7E-2B0BF376880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914CB8-CD74-FACC-21A5-ACDCE0ED1F95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24065A-0FE0-621C-60FB-A5905FE7DBB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0A236-F4F1-6B27-92A6-FD22648D1670}"/>
              </a:ext>
            </a:extLst>
          </p:cNvPr>
          <p:cNvSpPr/>
          <p:nvPr/>
        </p:nvSpPr>
        <p:spPr>
          <a:xfrm>
            <a:off x="-89135" y="156942"/>
            <a:ext cx="37882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A0D7C7-DE35-9E1A-D7DD-64F5EF7E4D19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A0D7C7-DE35-9E1A-D7DD-64F5EF7E4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887FEE0-9487-E7BA-5A72-5B2EECC72D7A}"/>
              </a:ext>
            </a:extLst>
          </p:cNvPr>
          <p:cNvSpPr/>
          <p:nvPr/>
        </p:nvSpPr>
        <p:spPr>
          <a:xfrm>
            <a:off x="821436" y="1197864"/>
            <a:ext cx="10317619" cy="50534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With this data we can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classify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is used in filtering spam/fraud emails and calls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also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cluster data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together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Group customers with similar behavior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Detect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association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between items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Group items that are often purchased together</a:t>
            </a:r>
          </a:p>
        </p:txBody>
      </p:sp>
      <p:pic>
        <p:nvPicPr>
          <p:cNvPr id="4" name="Picture 3" descr="A close-up of a website&#10;&#10;AI-generated content may be incorrect.">
            <a:extLst>
              <a:ext uri="{FF2B5EF4-FFF2-40B4-BE49-F238E27FC236}">
                <a16:creationId xmlns:a16="http://schemas.microsoft.com/office/drawing/2014/main" id="{09E38060-5C9F-FD8D-7BCB-A1642621E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8" y="4772679"/>
            <a:ext cx="5041666" cy="19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18AB8-A2E6-3452-671A-A3FD44CE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68241A4-13CF-3BE6-3437-7FF598CA49E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F6A936-3057-3C36-4C35-137075D9156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750790-96A3-4C86-A0AE-8B1C9111BD3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7D84C-B0D8-4177-6E3E-288E332A7596}"/>
              </a:ext>
            </a:extLst>
          </p:cNvPr>
          <p:cNvSpPr/>
          <p:nvPr/>
        </p:nvSpPr>
        <p:spPr>
          <a:xfrm>
            <a:off x="-89135" y="156942"/>
            <a:ext cx="37882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913DE9-A30B-ACE3-D3C4-E4263EA43E7F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913DE9-A30B-ACE3-D3C4-E4263EA43E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2A5C6B-66B0-318A-CF54-6E81E428BD39}"/>
              </a:ext>
            </a:extLst>
          </p:cNvPr>
          <p:cNvSpPr/>
          <p:nvPr/>
        </p:nvSpPr>
        <p:spPr>
          <a:xfrm>
            <a:off x="821436" y="1197864"/>
            <a:ext cx="10317619" cy="340703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Personal Identifiable Information (PII)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can be exposed when mining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leads to privacy concerns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is an argument to made that this is profiling and can lead to discrimination or is unethical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Target and diapers</a:t>
            </a:r>
          </a:p>
        </p:txBody>
      </p:sp>
    </p:spTree>
    <p:extLst>
      <p:ext uri="{BB962C8B-B14F-4D97-AF65-F5344CB8AC3E}">
        <p14:creationId xmlns:p14="http://schemas.microsoft.com/office/powerpoint/2010/main" val="411327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A398A-A70F-2F9D-3DB0-8CF8A9D32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A57225B-E054-A198-0C78-DE9CC29D8E4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99169-4FDE-0EDD-4C86-FD51B1AF0F9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F6D853-117C-D389-6CEA-35FEDEAF4F7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FD9F8-631A-81C5-9974-BF46DBB606EA}"/>
              </a:ext>
            </a:extLst>
          </p:cNvPr>
          <p:cNvSpPr/>
          <p:nvPr/>
        </p:nvSpPr>
        <p:spPr>
          <a:xfrm>
            <a:off x="-89135" y="156942"/>
            <a:ext cx="37882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739282-3654-3400-4C9E-4B8857C522B1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739282-3654-3400-4C9E-4B8857C52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E709B18-75AA-6062-1BAA-EB4B4CA19A34}"/>
              </a:ext>
            </a:extLst>
          </p:cNvPr>
          <p:cNvSpPr/>
          <p:nvPr/>
        </p:nvSpPr>
        <p:spPr>
          <a:xfrm>
            <a:off x="821436" y="1197864"/>
            <a:ext cx="10317619" cy="340703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Personal Identifiable Information (PII) can be exposed when mining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leads to privacy concerns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is an argument to made that this is profiling and can lead to discrimination or is unethical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Target and diapers</a:t>
            </a:r>
          </a:p>
        </p:txBody>
      </p:sp>
    </p:spTree>
    <p:extLst>
      <p:ext uri="{BB962C8B-B14F-4D97-AF65-F5344CB8AC3E}">
        <p14:creationId xmlns:p14="http://schemas.microsoft.com/office/powerpoint/2010/main" val="224593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E251E-70C7-8D33-FF78-95FC4DF9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C55A73A-16D8-957B-AAAC-4A2C3230784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32C44D-DB58-E6DD-CB27-12DAE9CEAB6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9B4CD7-445B-4874-ECD8-4A1001A2E0E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CA08D-B3EB-896B-1EC1-BFFC72757142}"/>
              </a:ext>
            </a:extLst>
          </p:cNvPr>
          <p:cNvSpPr/>
          <p:nvPr/>
        </p:nvSpPr>
        <p:spPr>
          <a:xfrm>
            <a:off x="-89135" y="156942"/>
            <a:ext cx="730735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 VS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940D0D-8469-9675-DCCC-2FC16ADE7011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940D0D-8469-9675-DCCC-2FC16ADE7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7946E3D-F3E5-443F-70C1-51CD2E8D3D5A}"/>
              </a:ext>
            </a:extLst>
          </p:cNvPr>
          <p:cNvSpPr/>
          <p:nvPr/>
        </p:nvSpPr>
        <p:spPr>
          <a:xfrm>
            <a:off x="821436" y="1197863"/>
            <a:ext cx="10317619" cy="499162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Purpose: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Mining: Extract patterns and correlations to predict outcomes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Matching: Link records corresponding to the same entity across databases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Processes: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Mining: Complex statistical analysis and machine learning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Matching: Requires algorithms to compare and find potential matches</a:t>
            </a:r>
          </a:p>
        </p:txBody>
      </p:sp>
    </p:spTree>
    <p:extLst>
      <p:ext uri="{BB962C8B-B14F-4D97-AF65-F5344CB8AC3E}">
        <p14:creationId xmlns:p14="http://schemas.microsoft.com/office/powerpoint/2010/main" val="265921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08054-6B2D-1149-58EB-5056EA0D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1445BFC-B77C-B8F9-B560-019546939E5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E8F27E-3220-3686-CB28-98FAE392D88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5EFBEF-D6DA-B37A-C355-B6EF0CE6508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965BF-1010-C62C-B99D-8C78405E855E}"/>
              </a:ext>
            </a:extLst>
          </p:cNvPr>
          <p:cNvSpPr/>
          <p:nvPr/>
        </p:nvSpPr>
        <p:spPr>
          <a:xfrm>
            <a:off x="-89135" y="156942"/>
            <a:ext cx="730735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 VS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AE17EC-7300-3F7C-2E5D-5D0E6AF7914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AE17EC-7300-3F7C-2E5D-5D0E6AF79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0C50D41-7FC5-54F2-74A1-FD9F147BD073}"/>
              </a:ext>
            </a:extLst>
          </p:cNvPr>
          <p:cNvSpPr/>
          <p:nvPr/>
        </p:nvSpPr>
        <p:spPr>
          <a:xfrm>
            <a:off x="821436" y="1197863"/>
            <a:ext cx="10317619" cy="499162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Privacy &amp; Security Concerns: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Mining: Issues of surveillance and abuse in inferring sensitive information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Matching: Wrongful linking of records, leading to false assumptions</a:t>
            </a:r>
          </a:p>
        </p:txBody>
      </p:sp>
    </p:spTree>
    <p:extLst>
      <p:ext uri="{BB962C8B-B14F-4D97-AF65-F5344CB8AC3E}">
        <p14:creationId xmlns:p14="http://schemas.microsoft.com/office/powerpoint/2010/main" val="122545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062C9-77C8-BD82-FBD2-6FE9B58A4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F2E12FC-E73D-43E8-A1FB-5621564CD61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BA6C29-3A36-366C-0365-35EE1A590D3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BA94BF-C088-EC40-995D-96D8BB885ED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960A8-0AAB-1D7E-C03F-348508E04B12}"/>
              </a:ext>
            </a:extLst>
          </p:cNvPr>
          <p:cNvSpPr/>
          <p:nvPr/>
        </p:nvSpPr>
        <p:spPr>
          <a:xfrm>
            <a:off x="-284712" y="295370"/>
            <a:ext cx="773684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 AND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B3082-2C22-CAE7-37CC-0566BAA88699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B3082-2C22-CAE7-37CC-0566BAA88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55840CF-5F42-5002-2553-FFAF79909E2C}"/>
              </a:ext>
            </a:extLst>
          </p:cNvPr>
          <p:cNvSpPr/>
          <p:nvPr/>
        </p:nvSpPr>
        <p:spPr>
          <a:xfrm>
            <a:off x="456574" y="1197863"/>
            <a:ext cx="11523081" cy="536476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Ethical &amp; Social Considerations: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Consent &amp; Ownership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Users aren’t always made clear about what data is stored, and that it is being matched &amp; mined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Who owns the result of data mining or matching?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Transparency &amp; Accountability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the algorithms that make these connections transparent and available?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organizations held accountable for decisions made based on matched/mined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2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CB48B-786F-980E-2A19-895045B83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C03B2CA-AD9D-B2C2-4D2E-205B5C7B69C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52DE02-7D92-DC68-0759-FE5E3F4DEB9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A8EF24-8FD3-5FD5-6E56-0C6742E7B9C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8A6DD-2582-86DE-EDCB-8F284F520BC8}"/>
              </a:ext>
            </a:extLst>
          </p:cNvPr>
          <p:cNvSpPr/>
          <p:nvPr/>
        </p:nvSpPr>
        <p:spPr>
          <a:xfrm>
            <a:off x="-284712" y="295370"/>
            <a:ext cx="773684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 AND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707DDC-1106-F077-88E9-D4061E4A12D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707DDC-1106-F077-88E9-D4061E4A1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A030206-A886-058F-DE64-195B2A1C17B1}"/>
              </a:ext>
            </a:extLst>
          </p:cNvPr>
          <p:cNvSpPr/>
          <p:nvPr/>
        </p:nvSpPr>
        <p:spPr>
          <a:xfrm>
            <a:off x="456574" y="1197863"/>
            <a:ext cx="11523081" cy="536476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discussed last time the lack of legislation that addresses data privacy and security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When data from multiple databases is paired together with matching, who should even be held accountable?</a:t>
            </a:r>
          </a:p>
        </p:txBody>
      </p:sp>
    </p:spTree>
    <p:extLst>
      <p:ext uri="{BB962C8B-B14F-4D97-AF65-F5344CB8AC3E}">
        <p14:creationId xmlns:p14="http://schemas.microsoft.com/office/powerpoint/2010/main" val="218707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F2C6E-7608-E789-A62C-F2A265ABA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77AE684-CB51-41F4-F6FC-C0811C3561F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4BB7E-A809-00C5-640D-B96651CA0AF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01618A-4C60-75C8-D3E1-E078A277C27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C9B4F-CC1C-7AEC-FDA3-0C456CC2D718}"/>
              </a:ext>
            </a:extLst>
          </p:cNvPr>
          <p:cNvSpPr/>
          <p:nvPr/>
        </p:nvSpPr>
        <p:spPr>
          <a:xfrm>
            <a:off x="-284712" y="295370"/>
            <a:ext cx="773684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 AND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C39F0A-C5FE-63BE-6A81-85C72085AD0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C39F0A-C5FE-63BE-6A81-85C72085A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9D4CBA5-558F-6ACC-38E0-7C1E6CC12B8C}"/>
              </a:ext>
            </a:extLst>
          </p:cNvPr>
          <p:cNvSpPr/>
          <p:nvPr/>
        </p:nvSpPr>
        <p:spPr>
          <a:xfrm>
            <a:off x="456574" y="1197863"/>
            <a:ext cx="5847517" cy="536476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avoid some of these concerns: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Anonymize data used when mining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Security protocols used when sensitive info is being matched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Ensure results are used in a manner that respects individual rights</a:t>
            </a:r>
          </a:p>
        </p:txBody>
      </p:sp>
      <p:pic>
        <p:nvPicPr>
          <p:cNvPr id="4" name="Picture 3" descr="A cartoon emoji giving a thumbs up&#10;&#10;AI-generated content may be incorrect.">
            <a:extLst>
              <a:ext uri="{FF2B5EF4-FFF2-40B4-BE49-F238E27FC236}">
                <a16:creationId xmlns:a16="http://schemas.microsoft.com/office/drawing/2014/main" id="{B35F1F6C-D417-DC90-03CE-E5788BA69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45" y="1850627"/>
            <a:ext cx="3854160" cy="38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CE486-DB01-8940-05C9-D3CFA073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4880032-3BD3-1E1B-E669-ED2FB88CDBA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CC8493-F8BC-C47C-468A-6E72E551471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5A2F2A-0CD4-AEAD-A09E-F1518B5CD3F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F121-BB61-D31B-2142-DF614C5E4C28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WS A-4: The Exam Review is up </a:t>
            </a:r>
            <a:r>
              <a:rPr lang="en-US" sz="2800">
                <a:solidFill>
                  <a:schemeClr val="bg1"/>
                </a:solidFill>
                <a:latin typeface="Bahnschrift" panose="020B0502040204020203" pitchFamily="34" charset="0"/>
              </a:rPr>
              <a:t>on GitHub!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A2ACE-BD92-7C38-2F7D-600F3B6610A0}"/>
              </a:ext>
            </a:extLst>
          </p:cNvPr>
          <p:cNvSpPr/>
          <p:nvPr/>
        </p:nvSpPr>
        <p:spPr>
          <a:xfrm>
            <a:off x="40871" y="9761"/>
            <a:ext cx="428372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WS A-4 REVIEW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D7E6E3-A494-185B-B70B-8FB9D36FFCBF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D7E6E3-A494-185B-B70B-8FB9D36FF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2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Data Matching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Data Mining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30518" y="1120703"/>
            <a:ext cx="4837227" cy="559844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Mining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Matching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Exact Matching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Fuzzy Matching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Classified Data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Clustered Data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Association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97523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198831" y="2629528"/>
            <a:ext cx="3767602" cy="3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are two ways that databases can protect user data, and how do they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819EC-F1E2-670B-A66D-1BF9366A5C98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Encryption – scramble data using a key to protect 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Access Control – accessing data only with correct permissions in the organization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Anonymization – remove personally identifying information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Data minimization – collect only what is explicitly necessary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Audits – detect unauthorized use or access of 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F4C78-06C3-CCBE-A6E4-DAB025678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587266C-0C7C-0587-AD50-4D73254B565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970333-9DDE-AD61-19CC-D231894BC45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D7C3BF-8F6B-77C2-092F-14C855F6C91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1D907-A331-3354-9F65-8614C2BA07F0}"/>
              </a:ext>
            </a:extLst>
          </p:cNvPr>
          <p:cNvSpPr/>
          <p:nvPr/>
        </p:nvSpPr>
        <p:spPr>
          <a:xfrm>
            <a:off x="-89135" y="156942"/>
            <a:ext cx="454373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F2028E-D624-443B-7E3A-BFECB982ECC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F2028E-D624-443B-7E3A-BFECB982E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B4AEFE-ACDF-9249-68E8-563C3BA47C5E}"/>
              </a:ext>
            </a:extLst>
          </p:cNvPr>
          <p:cNvSpPr/>
          <p:nvPr/>
        </p:nvSpPr>
        <p:spPr>
          <a:xfrm>
            <a:off x="821436" y="1197864"/>
            <a:ext cx="7283473" cy="50534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Data matching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Also known as record linkage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Technique that connects information about the same entity but are stored in different data sources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main goal is to provide a unified view of data spread across various datasets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might be a situation where this could be very useful for an organization?</a:t>
            </a:r>
          </a:p>
        </p:txBody>
      </p:sp>
      <p:pic>
        <p:nvPicPr>
          <p:cNvPr id="6" name="Picture 5" descr="A close up of a chain&#10;&#10;AI-generated content may be incorrect.">
            <a:extLst>
              <a:ext uri="{FF2B5EF4-FFF2-40B4-BE49-F238E27FC236}">
                <a16:creationId xmlns:a16="http://schemas.microsoft.com/office/drawing/2014/main" id="{B062128F-2F26-F95B-7A97-CA34CED52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6686">
            <a:off x="6488727" y="1197864"/>
            <a:ext cx="5268727" cy="42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-89135" y="156942"/>
            <a:ext cx="454373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MATCHING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8551E3D-C636-CCB5-3E4D-2863C7AF583A}"/>
              </a:ext>
            </a:extLst>
          </p:cNvPr>
          <p:cNvSpPr/>
          <p:nvPr/>
        </p:nvSpPr>
        <p:spPr>
          <a:xfrm>
            <a:off x="821436" y="1197864"/>
            <a:ext cx="5667291" cy="50534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could be useful for hospitals linking records for the same patient together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provides a more complete account of a patient’s medical history</a:t>
            </a:r>
          </a:p>
        </p:txBody>
      </p:sp>
      <p:pic>
        <p:nvPicPr>
          <p:cNvPr id="13" name="Picture 12" descr="A hospital emergency room with a sign&#10;&#10;AI-generated content may be incorrect.">
            <a:extLst>
              <a:ext uri="{FF2B5EF4-FFF2-40B4-BE49-F238E27FC236}">
                <a16:creationId xmlns:a16="http://schemas.microsoft.com/office/drawing/2014/main" id="{73E4D226-48C9-B85C-8DFA-CE65D7361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74" y="2168529"/>
            <a:ext cx="4654853" cy="31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27561-DAC4-EB95-8FF3-737191036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D5B13F4-B974-1F9B-4054-EB984AE3529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1291F-4B10-CBDB-BC6E-23C03A9E6F8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27DC82-767C-7274-74CF-FAAD2A1DEF9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AA0F5-13CE-95C0-836D-AB4910E56F62}"/>
              </a:ext>
            </a:extLst>
          </p:cNvPr>
          <p:cNvSpPr/>
          <p:nvPr/>
        </p:nvSpPr>
        <p:spPr>
          <a:xfrm>
            <a:off x="-89135" y="156942"/>
            <a:ext cx="454373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D9AF3B-A012-D92F-1055-E9B25639BF9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D9AF3B-A012-D92F-1055-E9B25639B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736FD7F-28CC-F7ED-4F41-BDB35E450D85}"/>
              </a:ext>
            </a:extLst>
          </p:cNvPr>
          <p:cNvSpPr/>
          <p:nvPr/>
        </p:nvSpPr>
        <p:spPr>
          <a:xfrm>
            <a:off x="821436" y="1197864"/>
            <a:ext cx="5667291" cy="50534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actual data used to make this link can vary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Exact matching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: Fields that uniquely identify a person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SSN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Fuzzy matching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: Accounts for variation in the data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Phone Numbers + Address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 descr="A hand holding a piece of puzzle&#10;&#10;AI-generated content may be incorrect.">
            <a:extLst>
              <a:ext uri="{FF2B5EF4-FFF2-40B4-BE49-F238E27FC236}">
                <a16:creationId xmlns:a16="http://schemas.microsoft.com/office/drawing/2014/main" id="{621D16D6-E0F9-1DC8-08CD-21F266E25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61" y="1626977"/>
            <a:ext cx="4809669" cy="36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27933-64C1-3F06-6255-9AE43901E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B56B795-76E2-2C99-11AD-AA78CC5813D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47412F-27A4-413E-CDD6-5904039E178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C1E84A-D27F-FE56-70F2-135B7668FD6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B8478-A9AE-F509-C97A-83019A423EB5}"/>
              </a:ext>
            </a:extLst>
          </p:cNvPr>
          <p:cNvSpPr/>
          <p:nvPr/>
        </p:nvSpPr>
        <p:spPr>
          <a:xfrm>
            <a:off x="-89135" y="156942"/>
            <a:ext cx="454373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34BE1D-68B5-AEA6-AEAE-E4527F597C3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34BE1D-68B5-AEA6-AEAE-E4527F597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AB6A8AF-0945-A18E-E564-FFC03F562BBE}"/>
              </a:ext>
            </a:extLst>
          </p:cNvPr>
          <p:cNvSpPr/>
          <p:nvPr/>
        </p:nvSpPr>
        <p:spPr>
          <a:xfrm>
            <a:off x="821436" y="1197864"/>
            <a:ext cx="7588273" cy="50534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Accuracy of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a match is made inaccurately this could have consequences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Banking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Health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Security/Privacy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being open to matching leads to more people that can access it</a:t>
            </a:r>
          </a:p>
        </p:txBody>
      </p:sp>
    </p:spTree>
    <p:extLst>
      <p:ext uri="{BB962C8B-B14F-4D97-AF65-F5344CB8AC3E}">
        <p14:creationId xmlns:p14="http://schemas.microsoft.com/office/powerpoint/2010/main" val="334315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85A53-5A19-783D-1542-503D3649D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E06C451-1AE7-DF54-7590-63310DA5D61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088985-1FBF-6883-6FC7-CC939B7E7C7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D986BB-68EC-4984-3CAA-B41FCA1AD7AC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709CB-FE59-8C1C-DB36-A0B0C17F9B95}"/>
              </a:ext>
            </a:extLst>
          </p:cNvPr>
          <p:cNvSpPr/>
          <p:nvPr/>
        </p:nvSpPr>
        <p:spPr>
          <a:xfrm>
            <a:off x="-89135" y="156942"/>
            <a:ext cx="37882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F91E1E-219A-74E7-DB6E-51806FB5B998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F91E1E-219A-74E7-DB6E-51806FB5B9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E7632F2-1920-AD4B-1077-DD25206F7B2F}"/>
              </a:ext>
            </a:extLst>
          </p:cNvPr>
          <p:cNvSpPr/>
          <p:nvPr/>
        </p:nvSpPr>
        <p:spPr>
          <a:xfrm>
            <a:off x="821436" y="1197864"/>
            <a:ext cx="5745619" cy="50534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Data Mining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Analytical process designed to explore large sets of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Find patterns and relationships between variables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Validate findings by checking patterns against new subsets of data</a:t>
            </a:r>
          </a:p>
        </p:txBody>
      </p:sp>
      <p:pic>
        <p:nvPicPr>
          <p:cNvPr id="4" name="Picture 3" descr="A video game with a pixelated sword&#10;&#10;AI-generated content may be incorrect.">
            <a:extLst>
              <a:ext uri="{FF2B5EF4-FFF2-40B4-BE49-F238E27FC236}">
                <a16:creationId xmlns:a16="http://schemas.microsoft.com/office/drawing/2014/main" id="{4FA55BF7-C140-2BCC-2F3E-A6D6DCE2C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46" y="1250826"/>
            <a:ext cx="4356347" cy="43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16636</TotalTime>
  <Words>669</Words>
  <Application>Microsoft Office PowerPoint</Application>
  <PresentationFormat>Widescreen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16</cp:revision>
  <dcterms:created xsi:type="dcterms:W3CDTF">2025-08-11T14:07:39Z</dcterms:created>
  <dcterms:modified xsi:type="dcterms:W3CDTF">2025-10-09T17:24:07Z</dcterms:modified>
</cp:coreProperties>
</file>