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7" r:id="rId4"/>
    <p:sldId id="314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526"/>
    <a:srgbClr val="A053D5"/>
    <a:srgbClr val="0C213C"/>
    <a:srgbClr val="0C113C"/>
    <a:srgbClr val="151733"/>
    <a:srgbClr val="7331B5"/>
    <a:srgbClr val="65329E"/>
    <a:srgbClr val="18132F"/>
    <a:srgbClr val="20193F"/>
    <a:srgbClr val="2B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6928B-2A7F-45F0-B7A7-C38BF72E0B70}" v="2465" dt="2024-08-13T16:38:46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20A6928B-2A7F-45F0-B7A7-C38BF72E0B70}"/>
    <pc:docChg chg="undo custSel addSld delSld modSld">
      <pc:chgData name="Michael Hill" userId="41dba03d-e58d-4389-9894-554c10310ba4" providerId="ADAL" clId="{20A6928B-2A7F-45F0-B7A7-C38BF72E0B70}" dt="2024-08-14T19:23:03.374" v="5365" actId="478"/>
      <pc:docMkLst>
        <pc:docMk/>
      </pc:docMkLst>
      <pc:sldChg chg="modSp mod">
        <pc:chgData name="Michael Hill" userId="41dba03d-e58d-4389-9894-554c10310ba4" providerId="ADAL" clId="{20A6928B-2A7F-45F0-B7A7-C38BF72E0B70}" dt="2024-08-13T15:35:14.135" v="57" actId="27636"/>
        <pc:sldMkLst>
          <pc:docMk/>
          <pc:sldMk cId="3571102790" sldId="256"/>
        </pc:sldMkLst>
        <pc:spChg chg="mod">
          <ac:chgData name="Michael Hill" userId="41dba03d-e58d-4389-9894-554c10310ba4" providerId="ADAL" clId="{20A6928B-2A7F-45F0-B7A7-C38BF72E0B70}" dt="2024-08-13T15:35:14.135" v="57" actId="27636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 setBg modShow">
        <pc:chgData name="Michael Hill" userId="41dba03d-e58d-4389-9894-554c10310ba4" providerId="ADAL" clId="{20A6928B-2A7F-45F0-B7A7-C38BF72E0B70}" dt="2024-08-13T15:39:47.773" v="422" actId="20577"/>
        <pc:sldMkLst>
          <pc:docMk/>
          <pc:sldMk cId="1511213799" sldId="257"/>
        </pc:sldMkLst>
        <pc:spChg chg="mod">
          <ac:chgData name="Michael Hill" userId="41dba03d-e58d-4389-9894-554c10310ba4" providerId="ADAL" clId="{20A6928B-2A7F-45F0-B7A7-C38BF72E0B70}" dt="2024-08-13T15:38:06.470" v="85" actId="14861"/>
          <ac:spMkLst>
            <pc:docMk/>
            <pc:sldMk cId="1511213799" sldId="257"/>
            <ac:spMk id="2" creationId="{57170555-77C5-42A3-E470-812C35BC2838}"/>
          </ac:spMkLst>
        </pc:spChg>
        <pc:spChg chg="mod">
          <ac:chgData name="Michael Hill" userId="41dba03d-e58d-4389-9894-554c10310ba4" providerId="ADAL" clId="{20A6928B-2A7F-45F0-B7A7-C38BF72E0B70}" dt="2024-08-13T15:39:47.773" v="422" actId="20577"/>
          <ac:spMkLst>
            <pc:docMk/>
            <pc:sldMk cId="1511213799" sldId="257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5:36:20.408" v="59" actId="207"/>
          <ac:spMkLst>
            <pc:docMk/>
            <pc:sldMk cId="1511213799" sldId="257"/>
            <ac:spMk id="4" creationId="{86B6A8F6-F0E9-B8C6-A205-E2178319ECFA}"/>
          </ac:spMkLst>
        </pc:spChg>
        <pc:spChg chg="mod">
          <ac:chgData name="Michael Hill" userId="41dba03d-e58d-4389-9894-554c10310ba4" providerId="ADAL" clId="{20A6928B-2A7F-45F0-B7A7-C38BF72E0B70}" dt="2024-08-13T15:36:36.945" v="67" actId="208"/>
          <ac:spMkLst>
            <pc:docMk/>
            <pc:sldMk cId="1511213799" sldId="257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5:37:29.307" v="80" actId="208"/>
          <ac:spMkLst>
            <pc:docMk/>
            <pc:sldMk cId="1511213799" sldId="257"/>
            <ac:spMk id="7" creationId="{42C66BEC-A9B9-A4C3-B203-460ABF012768}"/>
          </ac:spMkLst>
        </pc:spChg>
        <pc:spChg chg="mod">
          <ac:chgData name="Michael Hill" userId="41dba03d-e58d-4389-9894-554c10310ba4" providerId="ADAL" clId="{20A6928B-2A7F-45F0-B7A7-C38BF72E0B70}" dt="2024-08-13T15:37:21.086" v="77" actId="208"/>
          <ac:spMkLst>
            <pc:docMk/>
            <pc:sldMk cId="1511213799" sldId="257"/>
            <ac:spMk id="8" creationId="{7DC8FEB8-5D6F-5456-57CE-0C44ACA0C9EE}"/>
          </ac:spMkLst>
        </pc:spChg>
        <pc:spChg chg="mod">
          <ac:chgData name="Michael Hill" userId="41dba03d-e58d-4389-9894-554c10310ba4" providerId="ADAL" clId="{20A6928B-2A7F-45F0-B7A7-C38BF72E0B70}" dt="2024-08-13T15:38:18.749" v="89"/>
          <ac:spMkLst>
            <pc:docMk/>
            <pc:sldMk cId="1511213799" sldId="257"/>
            <ac:spMk id="9" creationId="{7A544084-F4D3-3BF9-3FF4-D79B386EC758}"/>
          </ac:spMkLst>
        </pc:spChg>
        <pc:grpChg chg="mod">
          <ac:chgData name="Michael Hill" userId="41dba03d-e58d-4389-9894-554c10310ba4" providerId="ADAL" clId="{20A6928B-2A7F-45F0-B7A7-C38BF72E0B70}" dt="2024-08-13T15:36:26.616" v="62" actId="1076"/>
          <ac:grpSpMkLst>
            <pc:docMk/>
            <pc:sldMk cId="1511213799" sldId="257"/>
            <ac:grpSpMk id="17" creationId="{75EA9C44-59D9-DD42-845C-C7296D49CE54}"/>
          </ac:grpSpMkLst>
        </pc:grpChg>
        <pc:picChg chg="mod">
          <ac:chgData name="Michael Hill" userId="41dba03d-e58d-4389-9894-554c10310ba4" providerId="ADAL" clId="{20A6928B-2A7F-45F0-B7A7-C38BF72E0B70}" dt="2024-08-13T15:37:14.058" v="74"/>
          <ac:picMkLst>
            <pc:docMk/>
            <pc:sldMk cId="1511213799" sldId="257"/>
            <ac:picMk id="5" creationId="{D9502E04-7CD5-E64B-BDCC-3626BD76B468}"/>
          </ac:picMkLst>
        </pc:picChg>
        <pc:picChg chg="mod">
          <ac:chgData name="Michael Hill" userId="41dba03d-e58d-4389-9894-554c10310ba4" providerId="ADAL" clId="{20A6928B-2A7F-45F0-B7A7-C38BF72E0B70}" dt="2024-08-13T15:37:39.419" v="82" actId="1076"/>
          <ac:picMkLst>
            <pc:docMk/>
            <pc:sldMk cId="1511213799" sldId="257"/>
            <ac:picMk id="10" creationId="{BE98E3E8-5AFF-07E6-E3CB-5B00086DC6D0}"/>
          </ac:picMkLst>
        </pc:picChg>
        <pc:picChg chg="mod">
          <ac:chgData name="Michael Hill" userId="41dba03d-e58d-4389-9894-554c10310ba4" providerId="ADAL" clId="{20A6928B-2A7F-45F0-B7A7-C38BF72E0B70}" dt="2024-08-13T15:37:34.997" v="81" actId="1076"/>
          <ac:picMkLst>
            <pc:docMk/>
            <pc:sldMk cId="1511213799" sldId="257"/>
            <ac:picMk id="11" creationId="{CF34534A-4EFB-5CAB-38C4-A6E8E2F10097}"/>
          </ac:picMkLst>
        </pc:picChg>
        <pc:picChg chg="mod">
          <ac:chgData name="Michael Hill" userId="41dba03d-e58d-4389-9894-554c10310ba4" providerId="ADAL" clId="{20A6928B-2A7F-45F0-B7A7-C38BF72E0B70}" dt="2024-08-13T15:37:05.660" v="73"/>
          <ac:picMkLst>
            <pc:docMk/>
            <pc:sldMk cId="1511213799" sldId="257"/>
            <ac:picMk id="1026" creationId="{104CC845-BACF-98D0-5D9E-2F2D3C5EDBCC}"/>
          </ac:picMkLst>
        </pc:picChg>
      </pc:sldChg>
      <pc:sldChg chg="del">
        <pc:chgData name="Michael Hill" userId="41dba03d-e58d-4389-9894-554c10310ba4" providerId="ADAL" clId="{20A6928B-2A7F-45F0-B7A7-C38BF72E0B70}" dt="2024-08-13T15:39:57.669" v="424" actId="47"/>
        <pc:sldMkLst>
          <pc:docMk/>
          <pc:sldMk cId="3946986498" sldId="279"/>
        </pc:sldMkLst>
      </pc:sldChg>
      <pc:sldChg chg="delSp modSp mod modAnim">
        <pc:chgData name="Michael Hill" userId="41dba03d-e58d-4389-9894-554c10310ba4" providerId="ADAL" clId="{20A6928B-2A7F-45F0-B7A7-C38BF72E0B70}" dt="2024-08-13T15:58:14.572" v="2779"/>
        <pc:sldMkLst>
          <pc:docMk/>
          <pc:sldMk cId="1643146326" sldId="314"/>
        </pc:sldMkLst>
        <pc:spChg chg="del">
          <ac:chgData name="Michael Hill" userId="41dba03d-e58d-4389-9894-554c10310ba4" providerId="ADAL" clId="{20A6928B-2A7F-45F0-B7A7-C38BF72E0B70}" dt="2024-08-13T15:42:54.412" v="603" actId="478"/>
          <ac:spMkLst>
            <pc:docMk/>
            <pc:sldMk cId="1643146326" sldId="314"/>
            <ac:spMk id="2" creationId="{874F8C41-86A8-30B9-B55A-1D155FAC1F87}"/>
          </ac:spMkLst>
        </pc:spChg>
        <pc:spChg chg="mod">
          <ac:chgData name="Michael Hill" userId="41dba03d-e58d-4389-9894-554c10310ba4" providerId="ADAL" clId="{20A6928B-2A7F-45F0-B7A7-C38BF72E0B70}" dt="2024-08-13T15:49:12.273" v="1288" actId="27636"/>
          <ac:spMkLst>
            <pc:docMk/>
            <pc:sldMk cId="1643146326" sldId="314"/>
            <ac:spMk id="3" creationId="{1952EB97-8858-E965-3685-2366E07B4928}"/>
          </ac:spMkLst>
        </pc:spChg>
        <pc:spChg chg="del">
          <ac:chgData name="Michael Hill" userId="41dba03d-e58d-4389-9894-554c10310ba4" providerId="ADAL" clId="{20A6928B-2A7F-45F0-B7A7-C38BF72E0B70}" dt="2024-08-13T15:42:52.085" v="599" actId="478"/>
          <ac:spMkLst>
            <pc:docMk/>
            <pc:sldMk cId="1643146326" sldId="314"/>
            <ac:spMk id="5" creationId="{10337388-6592-E118-DE3F-EB91EEE38C16}"/>
          </ac:spMkLst>
        </pc:spChg>
        <pc:spChg chg="mod">
          <ac:chgData name="Michael Hill" userId="41dba03d-e58d-4389-9894-554c10310ba4" providerId="ADAL" clId="{20A6928B-2A7F-45F0-B7A7-C38BF72E0B70}" dt="2024-08-13T15:42:49.349" v="598" actId="20577"/>
          <ac:spMkLst>
            <pc:docMk/>
            <pc:sldMk cId="1643146326" sldId="314"/>
            <ac:spMk id="6" creationId="{9B99B76D-6C5A-718F-1F57-BE6879CD2A5D}"/>
          </ac:spMkLst>
        </pc:spChg>
        <pc:spChg chg="del">
          <ac:chgData name="Michael Hill" userId="41dba03d-e58d-4389-9894-554c10310ba4" providerId="ADAL" clId="{20A6928B-2A7F-45F0-B7A7-C38BF72E0B70}" dt="2024-08-13T15:42:53.232" v="601" actId="478"/>
          <ac:spMkLst>
            <pc:docMk/>
            <pc:sldMk cId="1643146326" sldId="314"/>
            <ac:spMk id="10" creationId="{A3D7F82E-6425-20C5-C480-1658DAA1733E}"/>
          </ac:spMkLst>
        </pc:spChg>
        <pc:spChg chg="mod">
          <ac:chgData name="Michael Hill" userId="41dba03d-e58d-4389-9894-554c10310ba4" providerId="ADAL" clId="{20A6928B-2A7F-45F0-B7A7-C38BF72E0B70}" dt="2024-08-13T15:47:14.649" v="891" actId="14861"/>
          <ac:spMkLst>
            <pc:docMk/>
            <pc:sldMk cId="1643146326" sldId="314"/>
            <ac:spMk id="12" creationId="{6C01C5FF-BC8E-264E-33EB-5421F2E77875}"/>
          </ac:spMkLst>
        </pc:spChg>
        <pc:spChg chg="mod">
          <ac:chgData name="Michael Hill" userId="41dba03d-e58d-4389-9894-554c10310ba4" providerId="ADAL" clId="{20A6928B-2A7F-45F0-B7A7-C38BF72E0B70}" dt="2024-08-13T15:47:30.321" v="893" actId="1076"/>
          <ac:spMkLst>
            <pc:docMk/>
            <pc:sldMk cId="1643146326" sldId="314"/>
            <ac:spMk id="18" creationId="{5639B1F2-65A4-D085-BE1B-5EBBA3EB215B}"/>
          </ac:spMkLst>
        </pc:spChg>
        <pc:grpChg chg="mod">
          <ac:chgData name="Michael Hill" userId="41dba03d-e58d-4389-9894-554c10310ba4" providerId="ADAL" clId="{20A6928B-2A7F-45F0-B7A7-C38BF72E0B70}" dt="2024-08-13T15:47:19.354" v="892" actId="14100"/>
          <ac:grpSpMkLst>
            <pc:docMk/>
            <pc:sldMk cId="1643146326" sldId="314"/>
            <ac:grpSpMk id="13" creationId="{5341BAC1-E2A4-BC55-F4B4-635308FE02E2}"/>
          </ac:grpSpMkLst>
        </pc:grpChg>
        <pc:cxnChg chg="del mod">
          <ac:chgData name="Michael Hill" userId="41dba03d-e58d-4389-9894-554c10310ba4" providerId="ADAL" clId="{20A6928B-2A7F-45F0-B7A7-C38BF72E0B70}" dt="2024-08-13T15:42:54.096" v="602" actId="478"/>
          <ac:cxnSpMkLst>
            <pc:docMk/>
            <pc:sldMk cId="1643146326" sldId="314"/>
            <ac:cxnSpMk id="14" creationId="{3D62EE33-C52A-0D0C-46B8-A5E259546BD1}"/>
          </ac:cxnSpMkLst>
        </pc:cxnChg>
        <pc:cxnChg chg="del">
          <ac:chgData name="Michael Hill" userId="41dba03d-e58d-4389-9894-554c10310ba4" providerId="ADAL" clId="{20A6928B-2A7F-45F0-B7A7-C38BF72E0B70}" dt="2024-08-13T15:42:52.776" v="600" actId="478"/>
          <ac:cxnSpMkLst>
            <pc:docMk/>
            <pc:sldMk cId="1643146326" sldId="314"/>
            <ac:cxnSpMk id="15" creationId="{E244FE9B-8046-8473-B532-F871D98EA485}"/>
          </ac:cxnSpMkLst>
        </pc:cxnChg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84117358" sldId="315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204792424" sldId="317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2916482963" sldId="318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841312684" sldId="319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427446858" sldId="320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1154899591" sldId="321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2949431659" sldId="322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1876042262" sldId="324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324156120" sldId="325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1653342038" sldId="326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627292529" sldId="327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4278572863" sldId="329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893456371" sldId="330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685587404" sldId="331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429725412" sldId="332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2085074927" sldId="333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196500097" sldId="334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3347070439" sldId="335"/>
        </pc:sldMkLst>
      </pc:sldChg>
      <pc:sldChg chg="del">
        <pc:chgData name="Michael Hill" userId="41dba03d-e58d-4389-9894-554c10310ba4" providerId="ADAL" clId="{20A6928B-2A7F-45F0-B7A7-C38BF72E0B70}" dt="2024-08-13T15:49:33.076" v="1289" actId="47"/>
        <pc:sldMkLst>
          <pc:docMk/>
          <pc:sldMk cId="1449682256" sldId="336"/>
        </pc:sldMkLst>
      </pc:sldChg>
      <pc:sldChg chg="modSp add mod">
        <pc:chgData name="Michael Hill" userId="41dba03d-e58d-4389-9894-554c10310ba4" providerId="ADAL" clId="{20A6928B-2A7F-45F0-B7A7-C38BF72E0B70}" dt="2024-08-13T15:41:25.422" v="585" actId="20577"/>
        <pc:sldMkLst>
          <pc:docMk/>
          <pc:sldMk cId="3991663143" sldId="337"/>
        </pc:sldMkLst>
        <pc:spChg chg="mod">
          <ac:chgData name="Michael Hill" userId="41dba03d-e58d-4389-9894-554c10310ba4" providerId="ADAL" clId="{20A6928B-2A7F-45F0-B7A7-C38BF72E0B70}" dt="2024-08-13T15:41:25.422" v="585" actId="20577"/>
          <ac:spMkLst>
            <pc:docMk/>
            <pc:sldMk cId="3991663143" sldId="337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5:40:02.644" v="433" actId="20577"/>
          <ac:spMkLst>
            <pc:docMk/>
            <pc:sldMk cId="3991663143" sldId="337"/>
            <ac:spMk id="18" creationId="{5639B1F2-65A4-D085-BE1B-5EBBA3EB215B}"/>
          </ac:spMkLst>
        </pc:spChg>
      </pc:sldChg>
      <pc:sldChg chg="addSp delSp modSp add mod modAnim">
        <pc:chgData name="Michael Hill" userId="41dba03d-e58d-4389-9894-554c10310ba4" providerId="ADAL" clId="{20A6928B-2A7F-45F0-B7A7-C38BF72E0B70}" dt="2024-08-13T15:58:21.039" v="2780"/>
        <pc:sldMkLst>
          <pc:docMk/>
          <pc:sldMk cId="2218971979" sldId="338"/>
        </pc:sldMkLst>
        <pc:spChg chg="mod">
          <ac:chgData name="Michael Hill" userId="41dba03d-e58d-4389-9894-554c10310ba4" providerId="ADAL" clId="{20A6928B-2A7F-45F0-B7A7-C38BF72E0B70}" dt="2024-08-13T15:50:41.382" v="1575" actId="20577"/>
          <ac:spMkLst>
            <pc:docMk/>
            <pc:sldMk cId="2218971979" sldId="338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5:49:37.735" v="1292" actId="20577"/>
          <ac:spMkLst>
            <pc:docMk/>
            <pc:sldMk cId="2218971979" sldId="338"/>
            <ac:spMk id="6" creationId="{9B99B76D-6C5A-718F-1F57-BE6879CD2A5D}"/>
          </ac:spMkLst>
        </pc:spChg>
        <pc:spChg chg="mod topLvl">
          <ac:chgData name="Michael Hill" userId="41dba03d-e58d-4389-9894-554c10310ba4" providerId="ADAL" clId="{20A6928B-2A7F-45F0-B7A7-C38BF72E0B70}" dt="2024-08-13T15:52:09.703" v="1606" actId="164"/>
          <ac:spMkLst>
            <pc:docMk/>
            <pc:sldMk cId="2218971979" sldId="338"/>
            <ac:spMk id="12" creationId="{6C01C5FF-BC8E-264E-33EB-5421F2E77875}"/>
          </ac:spMkLst>
        </pc:spChg>
        <pc:spChg chg="mod topLvl">
          <ac:chgData name="Michael Hill" userId="41dba03d-e58d-4389-9894-554c10310ba4" providerId="ADAL" clId="{20A6928B-2A7F-45F0-B7A7-C38BF72E0B70}" dt="2024-08-13T15:52:09.703" v="1606" actId="164"/>
          <ac:spMkLst>
            <pc:docMk/>
            <pc:sldMk cId="2218971979" sldId="338"/>
            <ac:spMk id="18" creationId="{5639B1F2-65A4-D085-BE1B-5EBBA3EB215B}"/>
          </ac:spMkLst>
        </pc:spChg>
        <pc:grpChg chg="add mod">
          <ac:chgData name="Michael Hill" userId="41dba03d-e58d-4389-9894-554c10310ba4" providerId="ADAL" clId="{20A6928B-2A7F-45F0-B7A7-C38BF72E0B70}" dt="2024-08-13T15:52:09.703" v="1606" actId="164"/>
          <ac:grpSpMkLst>
            <pc:docMk/>
            <pc:sldMk cId="2218971979" sldId="338"/>
            <ac:grpSpMk id="2" creationId="{40F411A5-EA99-88F0-5604-5BC2A22B4BF8}"/>
          </ac:grpSpMkLst>
        </pc:grpChg>
        <pc:grpChg chg="del mod">
          <ac:chgData name="Michael Hill" userId="41dba03d-e58d-4389-9894-554c10310ba4" providerId="ADAL" clId="{20A6928B-2A7F-45F0-B7A7-C38BF72E0B70}" dt="2024-08-13T15:51:52.826" v="1578" actId="165"/>
          <ac:grpSpMkLst>
            <pc:docMk/>
            <pc:sldMk cId="2218971979" sldId="338"/>
            <ac:grpSpMk id="13" creationId="{5341BAC1-E2A4-BC55-F4B4-635308FE02E2}"/>
          </ac:grpSpMkLst>
        </pc:grpChg>
      </pc:sldChg>
      <pc:sldChg chg="modSp add mod modAnim">
        <pc:chgData name="Michael Hill" userId="41dba03d-e58d-4389-9894-554c10310ba4" providerId="ADAL" clId="{20A6928B-2A7F-45F0-B7A7-C38BF72E0B70}" dt="2024-08-13T15:58:23.350" v="2781"/>
        <pc:sldMkLst>
          <pc:docMk/>
          <pc:sldMk cId="2094044631" sldId="339"/>
        </pc:sldMkLst>
        <pc:spChg chg="mod">
          <ac:chgData name="Michael Hill" userId="41dba03d-e58d-4389-9894-554c10310ba4" providerId="ADAL" clId="{20A6928B-2A7F-45F0-B7A7-C38BF72E0B70}" dt="2024-08-13T15:54:31.666" v="2139" actId="20577"/>
          <ac:spMkLst>
            <pc:docMk/>
            <pc:sldMk cId="2094044631" sldId="339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5:52:35.345" v="1635" actId="20577"/>
          <ac:spMkLst>
            <pc:docMk/>
            <pc:sldMk cId="2094044631" sldId="339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5:52:33.268" v="1633" actId="20577"/>
          <ac:spMkLst>
            <pc:docMk/>
            <pc:sldMk cId="2094044631" sldId="339"/>
            <ac:spMk id="18" creationId="{5639B1F2-65A4-D085-BE1B-5EBBA3EB215B}"/>
          </ac:spMkLst>
        </pc:spChg>
      </pc:sldChg>
      <pc:sldChg chg="addSp modSp add mod modAnim">
        <pc:chgData name="Michael Hill" userId="41dba03d-e58d-4389-9894-554c10310ba4" providerId="ADAL" clId="{20A6928B-2A7F-45F0-B7A7-C38BF72E0B70}" dt="2024-08-13T15:58:25.769" v="2782"/>
        <pc:sldMkLst>
          <pc:docMk/>
          <pc:sldMk cId="335192560" sldId="340"/>
        </pc:sldMkLst>
        <pc:spChg chg="mod">
          <ac:chgData name="Michael Hill" userId="41dba03d-e58d-4389-9894-554c10310ba4" providerId="ADAL" clId="{20A6928B-2A7F-45F0-B7A7-C38BF72E0B70}" dt="2024-08-13T15:58:06.396" v="2776" actId="14100"/>
          <ac:spMkLst>
            <pc:docMk/>
            <pc:sldMk cId="335192560" sldId="340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5:55:03.736" v="2156" actId="313"/>
          <ac:spMkLst>
            <pc:docMk/>
            <pc:sldMk cId="335192560" sldId="340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5:55:10.234" v="2175" actId="20577"/>
          <ac:spMkLst>
            <pc:docMk/>
            <pc:sldMk cId="335192560" sldId="340"/>
            <ac:spMk id="18" creationId="{5639B1F2-65A4-D085-BE1B-5EBBA3EB215B}"/>
          </ac:spMkLst>
        </pc:spChg>
        <pc:grpChg chg="mod">
          <ac:chgData name="Michael Hill" userId="41dba03d-e58d-4389-9894-554c10310ba4" providerId="ADAL" clId="{20A6928B-2A7F-45F0-B7A7-C38BF72E0B70}" dt="2024-08-13T15:55:12.546" v="2176" actId="14100"/>
          <ac:grpSpMkLst>
            <pc:docMk/>
            <pc:sldMk cId="335192560" sldId="340"/>
            <ac:grpSpMk id="2" creationId="{40F411A5-EA99-88F0-5604-5BC2A22B4BF8}"/>
          </ac:grpSpMkLst>
        </pc:grpChg>
        <pc:picChg chg="add mod">
          <ac:chgData name="Michael Hill" userId="41dba03d-e58d-4389-9894-554c10310ba4" providerId="ADAL" clId="{20A6928B-2A7F-45F0-B7A7-C38BF72E0B70}" dt="2024-08-13T15:58:11.189" v="2778" actId="1076"/>
          <ac:picMkLst>
            <pc:docMk/>
            <pc:sldMk cId="335192560" sldId="340"/>
            <ac:picMk id="4098" creationId="{DA319776-214A-9063-3C3A-5C196501407F}"/>
          </ac:picMkLst>
        </pc:picChg>
      </pc:sldChg>
      <pc:sldChg chg="delSp modSp add mod modAnim">
        <pc:chgData name="Michael Hill" userId="41dba03d-e58d-4389-9894-554c10310ba4" providerId="ADAL" clId="{20A6928B-2A7F-45F0-B7A7-C38BF72E0B70}" dt="2024-08-13T16:12:16.246" v="3693" actId="20577"/>
        <pc:sldMkLst>
          <pc:docMk/>
          <pc:sldMk cId="555806946" sldId="341"/>
        </pc:sldMkLst>
        <pc:spChg chg="mod">
          <ac:chgData name="Michael Hill" userId="41dba03d-e58d-4389-9894-554c10310ba4" providerId="ADAL" clId="{20A6928B-2A7F-45F0-B7A7-C38BF72E0B70}" dt="2024-08-13T16:03:14.631" v="3297" actId="20577"/>
          <ac:spMkLst>
            <pc:docMk/>
            <pc:sldMk cId="555806946" sldId="341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6:12:16.246" v="3693" actId="20577"/>
          <ac:spMkLst>
            <pc:docMk/>
            <pc:sldMk cId="555806946" sldId="341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5:58:48.138" v="2795" actId="20577"/>
          <ac:spMkLst>
            <pc:docMk/>
            <pc:sldMk cId="555806946" sldId="341"/>
            <ac:spMk id="18" creationId="{5639B1F2-65A4-D085-BE1B-5EBBA3EB215B}"/>
          </ac:spMkLst>
        </pc:spChg>
        <pc:grpChg chg="mod">
          <ac:chgData name="Michael Hill" userId="41dba03d-e58d-4389-9894-554c10310ba4" providerId="ADAL" clId="{20A6928B-2A7F-45F0-B7A7-C38BF72E0B70}" dt="2024-08-13T15:58:50.702" v="2796" actId="14100"/>
          <ac:grpSpMkLst>
            <pc:docMk/>
            <pc:sldMk cId="555806946" sldId="341"/>
            <ac:grpSpMk id="2" creationId="{40F411A5-EA99-88F0-5604-5BC2A22B4BF8}"/>
          </ac:grpSpMkLst>
        </pc:grpChg>
        <pc:picChg chg="del">
          <ac:chgData name="Michael Hill" userId="41dba03d-e58d-4389-9894-554c10310ba4" providerId="ADAL" clId="{20A6928B-2A7F-45F0-B7A7-C38BF72E0B70}" dt="2024-08-13T16:01:06.030" v="2797" actId="478"/>
          <ac:picMkLst>
            <pc:docMk/>
            <pc:sldMk cId="555806946" sldId="341"/>
            <ac:picMk id="4098" creationId="{DA319776-214A-9063-3C3A-5C196501407F}"/>
          </ac:picMkLst>
        </pc:picChg>
      </pc:sldChg>
      <pc:sldChg chg="addSp modSp add mod modAnim">
        <pc:chgData name="Michael Hill" userId="41dba03d-e58d-4389-9894-554c10310ba4" providerId="ADAL" clId="{20A6928B-2A7F-45F0-B7A7-C38BF72E0B70}" dt="2024-08-13T16:19:12.031" v="4507" actId="1076"/>
        <pc:sldMkLst>
          <pc:docMk/>
          <pc:sldMk cId="102729324" sldId="342"/>
        </pc:sldMkLst>
        <pc:spChg chg="mod">
          <ac:chgData name="Michael Hill" userId="41dba03d-e58d-4389-9894-554c10310ba4" providerId="ADAL" clId="{20A6928B-2A7F-45F0-B7A7-C38BF72E0B70}" dt="2024-08-13T16:07:35.317" v="3671" actId="20577"/>
          <ac:spMkLst>
            <pc:docMk/>
            <pc:sldMk cId="102729324" sldId="342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6:12:48.728" v="3696" actId="20577"/>
          <ac:spMkLst>
            <pc:docMk/>
            <pc:sldMk cId="102729324" sldId="342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6:03:31.302" v="3309" actId="20577"/>
          <ac:spMkLst>
            <pc:docMk/>
            <pc:sldMk cId="102729324" sldId="342"/>
            <ac:spMk id="18" creationId="{5639B1F2-65A4-D085-BE1B-5EBBA3EB215B}"/>
          </ac:spMkLst>
        </pc:spChg>
        <pc:grpChg chg="mod">
          <ac:chgData name="Michael Hill" userId="41dba03d-e58d-4389-9894-554c10310ba4" providerId="ADAL" clId="{20A6928B-2A7F-45F0-B7A7-C38BF72E0B70}" dt="2024-08-13T16:03:34.634" v="3310" actId="14100"/>
          <ac:grpSpMkLst>
            <pc:docMk/>
            <pc:sldMk cId="102729324" sldId="342"/>
            <ac:grpSpMk id="2" creationId="{40F411A5-EA99-88F0-5604-5BC2A22B4BF8}"/>
          </ac:grpSpMkLst>
        </pc:grpChg>
        <pc:picChg chg="add mod">
          <ac:chgData name="Michael Hill" userId="41dba03d-e58d-4389-9894-554c10310ba4" providerId="ADAL" clId="{20A6928B-2A7F-45F0-B7A7-C38BF72E0B70}" dt="2024-08-13T16:19:12.031" v="4507" actId="1076"/>
          <ac:picMkLst>
            <pc:docMk/>
            <pc:sldMk cId="102729324" sldId="342"/>
            <ac:picMk id="5122" creationId="{8B72EF4C-EBEF-88F6-B1AC-25DF8C0C894A}"/>
          </ac:picMkLst>
        </pc:picChg>
      </pc:sldChg>
      <pc:sldChg chg="addSp modSp add mod modAnim">
        <pc:chgData name="Michael Hill" userId="41dba03d-e58d-4389-9894-554c10310ba4" providerId="ADAL" clId="{20A6928B-2A7F-45F0-B7A7-C38BF72E0B70}" dt="2024-08-13T16:19:20.317" v="4511" actId="1076"/>
        <pc:sldMkLst>
          <pc:docMk/>
          <pc:sldMk cId="2014239593" sldId="343"/>
        </pc:sldMkLst>
        <pc:spChg chg="mod">
          <ac:chgData name="Michael Hill" userId="41dba03d-e58d-4389-9894-554c10310ba4" providerId="ADAL" clId="{20A6928B-2A7F-45F0-B7A7-C38BF72E0B70}" dt="2024-08-13T16:15:48.385" v="4481" actId="20577"/>
          <ac:spMkLst>
            <pc:docMk/>
            <pc:sldMk cId="2014239593" sldId="343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6:12:21.320" v="3695" actId="20577"/>
          <ac:spMkLst>
            <pc:docMk/>
            <pc:sldMk cId="2014239593" sldId="343"/>
            <ac:spMk id="6" creationId="{9B99B76D-6C5A-718F-1F57-BE6879CD2A5D}"/>
          </ac:spMkLst>
        </pc:spChg>
        <pc:picChg chg="add mod">
          <ac:chgData name="Michael Hill" userId="41dba03d-e58d-4389-9894-554c10310ba4" providerId="ADAL" clId="{20A6928B-2A7F-45F0-B7A7-C38BF72E0B70}" dt="2024-08-13T16:19:20.317" v="4511" actId="1076"/>
          <ac:picMkLst>
            <pc:docMk/>
            <pc:sldMk cId="2014239593" sldId="343"/>
            <ac:picMk id="5" creationId="{8FA5B4B0-2E00-9388-E1CF-40DB963D48BC}"/>
          </ac:picMkLst>
        </pc:picChg>
      </pc:sldChg>
      <pc:sldChg chg="modSp add mod modAnim">
        <pc:chgData name="Michael Hill" userId="41dba03d-e58d-4389-9894-554c10310ba4" providerId="ADAL" clId="{20A6928B-2A7F-45F0-B7A7-C38BF72E0B70}" dt="2024-08-13T16:25:11.952" v="5165" actId="20577"/>
        <pc:sldMkLst>
          <pc:docMk/>
          <pc:sldMk cId="2784347945" sldId="344"/>
        </pc:sldMkLst>
        <pc:spChg chg="mod">
          <ac:chgData name="Michael Hill" userId="41dba03d-e58d-4389-9894-554c10310ba4" providerId="ADAL" clId="{20A6928B-2A7F-45F0-B7A7-C38BF72E0B70}" dt="2024-08-13T16:25:11.952" v="5165" actId="20577"/>
          <ac:spMkLst>
            <pc:docMk/>
            <pc:sldMk cId="2784347945" sldId="344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6:16:54.743" v="4502" actId="20577"/>
          <ac:spMkLst>
            <pc:docMk/>
            <pc:sldMk cId="2784347945" sldId="344"/>
            <ac:spMk id="6" creationId="{9B99B76D-6C5A-718F-1F57-BE6879CD2A5D}"/>
          </ac:spMkLst>
        </pc:spChg>
        <pc:spChg chg="mod">
          <ac:chgData name="Michael Hill" userId="41dba03d-e58d-4389-9894-554c10310ba4" providerId="ADAL" clId="{20A6928B-2A7F-45F0-B7A7-C38BF72E0B70}" dt="2024-08-13T16:18:15.634" v="4503" actId="14861"/>
          <ac:spMkLst>
            <pc:docMk/>
            <pc:sldMk cId="2784347945" sldId="344"/>
            <ac:spMk id="7" creationId="{42C66BEC-A9B9-A4C3-B203-460ABF012768}"/>
          </ac:spMkLst>
        </pc:spChg>
        <pc:spChg chg="mod">
          <ac:chgData name="Michael Hill" userId="41dba03d-e58d-4389-9894-554c10310ba4" providerId="ADAL" clId="{20A6928B-2A7F-45F0-B7A7-C38BF72E0B70}" dt="2024-08-13T16:18:21.323" v="4504" actId="14861"/>
          <ac:spMkLst>
            <pc:docMk/>
            <pc:sldMk cId="2784347945" sldId="344"/>
            <ac:spMk id="8" creationId="{7DC8FEB8-5D6F-5456-57CE-0C44ACA0C9EE}"/>
          </ac:spMkLst>
        </pc:spChg>
        <pc:spChg chg="mod">
          <ac:chgData name="Michael Hill" userId="41dba03d-e58d-4389-9894-554c10310ba4" providerId="ADAL" clId="{20A6928B-2A7F-45F0-B7A7-C38BF72E0B70}" dt="2024-08-13T16:21:01.881" v="4536" actId="20577"/>
          <ac:spMkLst>
            <pc:docMk/>
            <pc:sldMk cId="2784347945" sldId="344"/>
            <ac:spMk id="18" creationId="{5639B1F2-65A4-D085-BE1B-5EBBA3EB215B}"/>
          </ac:spMkLst>
        </pc:spChg>
        <pc:grpChg chg="mod">
          <ac:chgData name="Michael Hill" userId="41dba03d-e58d-4389-9894-554c10310ba4" providerId="ADAL" clId="{20A6928B-2A7F-45F0-B7A7-C38BF72E0B70}" dt="2024-08-13T16:21:09.414" v="4539" actId="14100"/>
          <ac:grpSpMkLst>
            <pc:docMk/>
            <pc:sldMk cId="2784347945" sldId="344"/>
            <ac:grpSpMk id="2" creationId="{40F411A5-EA99-88F0-5604-5BC2A22B4BF8}"/>
          </ac:grpSpMkLst>
        </pc:grpChg>
      </pc:sldChg>
      <pc:sldChg chg="modSp add mod modAnim">
        <pc:chgData name="Michael Hill" userId="41dba03d-e58d-4389-9894-554c10310ba4" providerId="ADAL" clId="{20A6928B-2A7F-45F0-B7A7-C38BF72E0B70}" dt="2024-08-13T16:34:37.764" v="5251" actId="20577"/>
        <pc:sldMkLst>
          <pc:docMk/>
          <pc:sldMk cId="1352365786" sldId="345"/>
        </pc:sldMkLst>
        <pc:spChg chg="mod">
          <ac:chgData name="Michael Hill" userId="41dba03d-e58d-4389-9894-554c10310ba4" providerId="ADAL" clId="{20A6928B-2A7F-45F0-B7A7-C38BF72E0B70}" dt="2024-08-13T16:34:37.764" v="5251" actId="20577"/>
          <ac:spMkLst>
            <pc:docMk/>
            <pc:sldMk cId="1352365786" sldId="345"/>
            <ac:spMk id="3" creationId="{1952EB97-8858-E965-3685-2366E07B4928}"/>
          </ac:spMkLst>
        </pc:spChg>
        <pc:spChg chg="mod">
          <ac:chgData name="Michael Hill" userId="41dba03d-e58d-4389-9894-554c10310ba4" providerId="ADAL" clId="{20A6928B-2A7F-45F0-B7A7-C38BF72E0B70}" dt="2024-08-13T16:34:18.855" v="5186" actId="20577"/>
          <ac:spMkLst>
            <pc:docMk/>
            <pc:sldMk cId="1352365786" sldId="345"/>
            <ac:spMk id="18" creationId="{5639B1F2-65A4-D085-BE1B-5EBBA3EB215B}"/>
          </ac:spMkLst>
        </pc:spChg>
      </pc:sldChg>
      <pc:sldChg chg="addSp delSp modSp add mod modAnim">
        <pc:chgData name="Michael Hill" userId="41dba03d-e58d-4389-9894-554c10310ba4" providerId="ADAL" clId="{20A6928B-2A7F-45F0-B7A7-C38BF72E0B70}" dt="2024-08-14T19:23:03.374" v="5365" actId="478"/>
        <pc:sldMkLst>
          <pc:docMk/>
          <pc:sldMk cId="3319887149" sldId="346"/>
        </pc:sldMkLst>
        <pc:spChg chg="mod">
          <ac:chgData name="Michael Hill" userId="41dba03d-e58d-4389-9894-554c10310ba4" providerId="ADAL" clId="{20A6928B-2A7F-45F0-B7A7-C38BF72E0B70}" dt="2024-08-13T16:38:21.681" v="5348" actId="1076"/>
          <ac:spMkLst>
            <pc:docMk/>
            <pc:sldMk cId="3319887149" sldId="346"/>
            <ac:spMk id="3" creationId="{1952EB97-8858-E965-3685-2366E07B4928}"/>
          </ac:spMkLst>
        </pc:spChg>
        <pc:spChg chg="add mod">
          <ac:chgData name="Michael Hill" userId="41dba03d-e58d-4389-9894-554c10310ba4" providerId="ADAL" clId="{20A6928B-2A7F-45F0-B7A7-C38BF72E0B70}" dt="2024-08-13T16:38:46.751" v="5364" actId="113"/>
          <ac:spMkLst>
            <pc:docMk/>
            <pc:sldMk cId="3319887149" sldId="346"/>
            <ac:spMk id="10" creationId="{CE53F880-CD73-D336-E5E7-6F8F1DBC9D05}"/>
          </ac:spMkLst>
        </pc:spChg>
        <pc:spChg chg="mod">
          <ac:chgData name="Michael Hill" userId="41dba03d-e58d-4389-9894-554c10310ba4" providerId="ADAL" clId="{20A6928B-2A7F-45F0-B7A7-C38BF72E0B70}" dt="2024-08-13T16:35:40.187" v="5284" actId="20577"/>
          <ac:spMkLst>
            <pc:docMk/>
            <pc:sldMk cId="3319887149" sldId="346"/>
            <ac:spMk id="18" creationId="{5639B1F2-65A4-D085-BE1B-5EBBA3EB215B}"/>
          </ac:spMkLst>
        </pc:spChg>
        <pc:grpChg chg="del">
          <ac:chgData name="Michael Hill" userId="41dba03d-e58d-4389-9894-554c10310ba4" providerId="ADAL" clId="{20A6928B-2A7F-45F0-B7A7-C38BF72E0B70}" dt="2024-08-14T19:23:03.374" v="5365" actId="478"/>
          <ac:grpSpMkLst>
            <pc:docMk/>
            <pc:sldMk cId="3319887149" sldId="346"/>
            <ac:grpSpMk id="17" creationId="{75EA9C44-59D9-DD42-845C-C7296D49CE54}"/>
          </ac:grpSpMkLst>
        </pc:grpChg>
        <pc:picChg chg="add mod">
          <ac:chgData name="Michael Hill" userId="41dba03d-e58d-4389-9894-554c10310ba4" providerId="ADAL" clId="{20A6928B-2A7F-45F0-B7A7-C38BF72E0B70}" dt="2024-08-13T16:35:34.853" v="5267"/>
          <ac:picMkLst>
            <pc:docMk/>
            <pc:sldMk cId="3319887149" sldId="346"/>
            <ac:picMk id="5" creationId="{1C1C9041-5DCE-4284-C07B-6635974BBA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0" y="-119185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086328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System Fundamentals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1.1.8 – 1.1.14 User Focus, System Backup, and Software Deployment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84843" y="1070715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a company, the protections are more complex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company has much more data to protect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makes it more costly to protect that data via backups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also makes the data much more important to protect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Failover or Redundancy System</a:t>
            </a:r>
            <a:r>
              <a:rPr lang="en-US" dirty="0">
                <a:solidFill>
                  <a:schemeClr val="bg1"/>
                </a:solidFill>
              </a:rPr>
              <a:t> – businesses often opt to have a duplicate of the system for when/if the primary system fails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Second system is kept up to date with all software and data to make it an easy switch (this is the backup)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Online Backup Service</a:t>
            </a:r>
            <a:r>
              <a:rPr lang="en-US" dirty="0">
                <a:solidFill>
                  <a:schemeClr val="bg1"/>
                </a:solidFill>
              </a:rPr>
              <a:t> – just like us, companies will back their data up to the cloud to make sure that it is protected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much more costly to them than it is to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Firewall Installation and Antivirus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1.1.13 – SYSTEM Backup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6611191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Preventing DATA LOSS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Lock Icon | Small &amp; Flat Iconset | paomedia">
            <a:extLst>
              <a:ext uri="{FF2B5EF4-FFF2-40B4-BE49-F238E27FC236}">
                <a16:creationId xmlns:a16="http://schemas.microsoft.com/office/drawing/2014/main" id="{8FA5B4B0-2E00-9388-E1CF-40DB963D4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168" y="981662"/>
            <a:ext cx="2230120" cy="223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3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has to be updated to maintain security, efficiency, and compatibility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Different kinds of updates are released different ways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Patches</a:t>
            </a:r>
            <a:r>
              <a:rPr lang="en-US" dirty="0">
                <a:solidFill>
                  <a:schemeClr val="bg1"/>
                </a:solidFill>
              </a:rPr>
              <a:t> – update applications to fix bugs and vulnerabilities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Upgrades</a:t>
            </a:r>
            <a:r>
              <a:rPr lang="en-US" dirty="0">
                <a:solidFill>
                  <a:schemeClr val="bg1"/>
                </a:solidFill>
              </a:rPr>
              <a:t> – contain new features or characteristics, as well as bug fixes, typically paid for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bg1"/>
                </a:solidFill>
              </a:rPr>
              <a:t> – improve the product in a minor way, as well as fix bugs, typically 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Releases</a:t>
            </a:r>
            <a:r>
              <a:rPr lang="en-US" dirty="0">
                <a:solidFill>
                  <a:schemeClr val="bg1"/>
                </a:solidFill>
              </a:rPr>
              <a:t> – final, working versions of software, typically come with new or upgraded applications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1.1.14 – SOFTWARE DEPLOYMENT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7376578" cy="1378309"/>
            <a:chOff x="358569" y="1045598"/>
            <a:chExt cx="8649963" cy="13783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STRATEGIES FOR UPDATING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7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to think of an example of each type of deployment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Patches</a:t>
            </a:r>
            <a:r>
              <a:rPr lang="en-US" dirty="0">
                <a:solidFill>
                  <a:schemeClr val="bg1"/>
                </a:solidFill>
              </a:rPr>
              <a:t> – update applications to fix bugs and vulnerabilities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Upgrades</a:t>
            </a:r>
            <a:r>
              <a:rPr lang="en-US" dirty="0">
                <a:solidFill>
                  <a:schemeClr val="bg1"/>
                </a:solidFill>
              </a:rPr>
              <a:t> – contain new features or characteristics, as well as bug fixes, typically paid for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Updates</a:t>
            </a:r>
            <a:r>
              <a:rPr lang="en-US" dirty="0">
                <a:solidFill>
                  <a:schemeClr val="bg1"/>
                </a:solidFill>
              </a:rPr>
              <a:t> – improve the product in a minor way, as well as fix bugs, typically free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Releases</a:t>
            </a:r>
            <a:r>
              <a:rPr lang="en-US" dirty="0">
                <a:solidFill>
                  <a:schemeClr val="bg1"/>
                </a:solidFill>
              </a:rPr>
              <a:t> – final, working versions of software, typically come with new or upgraded applications</a:t>
            </a: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1.1.14 – SOFTWARE DEPLOYMENT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7376578" cy="1378309"/>
            <a:chOff x="358569" y="1045598"/>
            <a:chExt cx="8649963" cy="137830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STRATEGIES FOR UPDATING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6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48" y="2158886"/>
            <a:ext cx="5421292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Documentation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Instructor-led training (seminars)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Self-led training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Web-conference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Self-study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Loss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Failover or Redundancy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Backup Service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Firewall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Antivirus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7376578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C1C9041-5DCE-4284-C07B-6635974B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231" y="1441921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53F880-CD73-D336-E5E7-6F8F1DBC9D05}"/>
              </a:ext>
            </a:extLst>
          </p:cNvPr>
          <p:cNvSpPr txBox="1">
            <a:spLocks/>
          </p:cNvSpPr>
          <p:nvPr/>
        </p:nvSpPr>
        <p:spPr>
          <a:xfrm>
            <a:off x="5910494" y="2158885"/>
            <a:ext cx="5421292" cy="46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Patches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Upgrades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Updates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Releases</a:t>
            </a:r>
          </a:p>
        </p:txBody>
      </p:sp>
    </p:spTree>
    <p:extLst>
      <p:ext uri="{BB962C8B-B14F-4D97-AF65-F5344CB8AC3E}">
        <p14:creationId xmlns:p14="http://schemas.microsoft.com/office/powerpoint/2010/main" val="331988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some input values (using the four categories) that we could use to test a system that takes car speed values in Miles/Hour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Assume speeds usually only get as high as average highway speeds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Normal Data: 10, 20, 70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at the Limits: 0, 85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Extreme Data: -20, 125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Abnormal Data: (90), Test 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ANSWERS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6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Systems are nice and all, but I’m not the sharpest tool in the shed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do we communicate to users how to use our systems?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User Documentation</a:t>
            </a:r>
            <a:r>
              <a:rPr lang="en-US" dirty="0">
                <a:solidFill>
                  <a:schemeClr val="bg1"/>
                </a:solidFill>
              </a:rPr>
              <a:t> is created to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Teach users how to interact with a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Troubleshoot systems for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usually includes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Hardware/Software Requirements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install and run/stop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How to use the key features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Screenshots showing typical 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 input and output for the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Explanations of error messages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Troubleshooting guide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1.1.8 – USER FOCUS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7"/>
            <a:ext cx="3610604" cy="1271574"/>
            <a:chOff x="812225" y="1424872"/>
            <a:chExt cx="8392633" cy="73981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USER FOCUS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Documentation is often distributed in the following forms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Physical manual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Help files attached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manual/support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tutorials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Forums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Troubleshooting and Quick Start Guides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1.1.9 – USER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8649963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DOCUMENTATION DISTRIBUTION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7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How do you train a large group of people?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can’t expect that everyone (or most people even) will read a manual or support guide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Instructor-led training (seminars)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Participants follow along to learn how the program works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Expensive and time consuming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Self-led training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Often web-based, typically less effective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Web-conference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Instructor led conference over the web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Self-study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really believe your employees will read that manual!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1.1.10 – USER FOCUS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8649963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Delivering user training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44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There are lots of ways organizations or people can lose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Deletion of a file or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Intentional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unintentional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Misplacement of storage medium (CD, USB Drive, Hard Drive)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Administration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Failure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 failure, causes memory to fail to be saved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Hardware failure, like storage media failing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Software failure, system crash or freeze resulting in data not saving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corruption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Disaster (Fire, tornado, hurricane)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Crime (theft, hacking)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1.1.11 – SYSTEM Backup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6062551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CAUSES OF DATA LOSS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Data loss Meticulous Lineal Color icon">
            <a:extLst>
              <a:ext uri="{FF2B5EF4-FFF2-40B4-BE49-F238E27FC236}">
                <a16:creationId xmlns:a16="http://schemas.microsoft.com/office/drawing/2014/main" id="{DA319776-214A-9063-3C3A-5C1965014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307" y="3432698"/>
            <a:ext cx="2182707" cy="218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 out some potential consequences in each of the following data loss scenarios: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Internal Process data – internal forms and documentation of our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Accounting data – financial data including taxes, billing, invoices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Relationship data – customer info like address, how they interact with you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Marketing Materials – brochures, flyers, ads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Correspondence - emails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1.1.12 – SYSTEM Backup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8534818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CONSEQUENCES OF DATA LOSS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0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You, as a person, like you sitting in this class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you care about your data, you should have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backups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2 locations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 online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me, this looks like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backup at my house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backup at my fiancée’s house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 backup on Google Drive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very careful of viruses and take care of your hardware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1.1.13 – SYSTEM Backup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6611191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Preventing DATA LOSS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ock Icon | Small &amp; Flat Iconset | paomedia">
            <a:extLst>
              <a:ext uri="{FF2B5EF4-FFF2-40B4-BE49-F238E27FC236}">
                <a16:creationId xmlns:a16="http://schemas.microsoft.com/office/drawing/2014/main" id="{8B72EF4C-EBEF-88F6-B1AC-25DF8C0C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73" y="2096722"/>
            <a:ext cx="2785533" cy="2785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2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  <a:lumOff val="25000"/>
          </a:schemeClr>
        </a:solidFill>
        <a:ln w="76200">
          <a:solidFill>
            <a:schemeClr val="tx2">
              <a:lumMod val="90000"/>
              <a:lumOff val="10000"/>
            </a:schemeClr>
          </a:solidFill>
        </a:ln>
        <a:effectLst>
          <a:outerShdw dist="177800" dir="5400000" algn="t" rotWithShape="0">
            <a:srgbClr val="081526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872</Words>
  <Application>Microsoft Office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NEXT ART</vt:lpstr>
      <vt:lpstr>Sofachrome Rg</vt:lpstr>
      <vt:lpstr>Office Theme</vt:lpstr>
      <vt:lpstr>System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11</cp:revision>
  <dcterms:created xsi:type="dcterms:W3CDTF">2024-08-07T17:47:07Z</dcterms:created>
  <dcterms:modified xsi:type="dcterms:W3CDTF">2024-08-14T19:23:07Z</dcterms:modified>
</cp:coreProperties>
</file>