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337" r:id="rId4"/>
    <p:sldId id="314" r:id="rId5"/>
    <p:sldId id="353" r:id="rId6"/>
    <p:sldId id="348" r:id="rId7"/>
    <p:sldId id="347" r:id="rId8"/>
    <p:sldId id="349" r:id="rId9"/>
    <p:sldId id="355" r:id="rId10"/>
    <p:sldId id="350" r:id="rId11"/>
    <p:sldId id="351" r:id="rId12"/>
    <p:sldId id="352" r:id="rId13"/>
    <p:sldId id="354" r:id="rId14"/>
    <p:sldId id="356" r:id="rId15"/>
    <p:sldId id="357" r:id="rId16"/>
    <p:sldId id="34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1526"/>
    <a:srgbClr val="A053D5"/>
    <a:srgbClr val="0C213C"/>
    <a:srgbClr val="0C113C"/>
    <a:srgbClr val="151733"/>
    <a:srgbClr val="7331B5"/>
    <a:srgbClr val="65329E"/>
    <a:srgbClr val="18132F"/>
    <a:srgbClr val="20193F"/>
    <a:srgbClr val="2B21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380BC-F485-4750-8A73-8DC286CD44FF}" v="3486" dt="2024-08-23T15:38:42.0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94E380BC-F485-4750-8A73-8DC286CD44FF}"/>
    <pc:docChg chg="custSel addSld delSld modSld">
      <pc:chgData name="Michael Hill" userId="41dba03d-e58d-4389-9894-554c10310ba4" providerId="ADAL" clId="{94E380BC-F485-4750-8A73-8DC286CD44FF}" dt="2024-08-23T15:38:57.739" v="4188" actId="478"/>
      <pc:docMkLst>
        <pc:docMk/>
      </pc:docMkLst>
      <pc:sldChg chg="modSp mod">
        <pc:chgData name="Michael Hill" userId="41dba03d-e58d-4389-9894-554c10310ba4" providerId="ADAL" clId="{94E380BC-F485-4750-8A73-8DC286CD44FF}" dt="2024-08-14T18:14:50.410" v="7" actId="27636"/>
        <pc:sldMkLst>
          <pc:docMk/>
          <pc:sldMk cId="3571102790" sldId="256"/>
        </pc:sldMkLst>
        <pc:spChg chg="mod">
          <ac:chgData name="Michael Hill" userId="41dba03d-e58d-4389-9894-554c10310ba4" providerId="ADAL" clId="{94E380BC-F485-4750-8A73-8DC286CD44FF}" dt="2024-08-14T18:14:50.410" v="7" actId="27636"/>
          <ac:spMkLst>
            <pc:docMk/>
            <pc:sldMk cId="3571102790" sldId="256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94E380BC-F485-4750-8A73-8DC286CD44FF}" dt="2024-08-14T18:16:03.094" v="223" actId="20577"/>
        <pc:sldMkLst>
          <pc:docMk/>
          <pc:sldMk cId="1511213799" sldId="257"/>
        </pc:sldMkLst>
        <pc:spChg chg="mod">
          <ac:chgData name="Michael Hill" userId="41dba03d-e58d-4389-9894-554c10310ba4" providerId="ADAL" clId="{94E380BC-F485-4750-8A73-8DC286CD44FF}" dt="2024-08-14T18:16:03.094" v="223" actId="20577"/>
          <ac:spMkLst>
            <pc:docMk/>
            <pc:sldMk cId="1511213799" sldId="257"/>
            <ac:spMk id="3" creationId="{1952EB97-8858-E965-3685-2366E07B4928}"/>
          </ac:spMkLst>
        </pc:spChg>
      </pc:sldChg>
      <pc:sldChg chg="modSp mod modAnim">
        <pc:chgData name="Michael Hill" userId="41dba03d-e58d-4389-9894-554c10310ba4" providerId="ADAL" clId="{94E380BC-F485-4750-8A73-8DC286CD44FF}" dt="2024-08-14T18:45:03.163" v="2096" actId="20577"/>
        <pc:sldMkLst>
          <pc:docMk/>
          <pc:sldMk cId="1643146326" sldId="314"/>
        </pc:sldMkLst>
        <pc:spChg chg="mod">
          <ac:chgData name="Michael Hill" userId="41dba03d-e58d-4389-9894-554c10310ba4" providerId="ADAL" clId="{94E380BC-F485-4750-8A73-8DC286CD44FF}" dt="2024-08-14T18:45:03.163" v="2096" actId="20577"/>
          <ac:spMkLst>
            <pc:docMk/>
            <pc:sldMk cId="1643146326" sldId="314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8:42:08.293" v="1707" actId="20577"/>
          <ac:spMkLst>
            <pc:docMk/>
            <pc:sldMk cId="1643146326" sldId="314"/>
            <ac:spMk id="6" creationId="{9B99B76D-6C5A-718F-1F57-BE6879CD2A5D}"/>
          </ac:spMkLst>
        </pc:spChg>
        <pc:spChg chg="mod">
          <ac:chgData name="Michael Hill" userId="41dba03d-e58d-4389-9894-554c10310ba4" providerId="ADAL" clId="{94E380BC-F485-4750-8A73-8DC286CD44FF}" dt="2024-08-14T18:21:56.847" v="979" actId="20577"/>
          <ac:spMkLst>
            <pc:docMk/>
            <pc:sldMk cId="1643146326" sldId="314"/>
            <ac:spMk id="18" creationId="{5639B1F2-65A4-D085-BE1B-5EBBA3EB215B}"/>
          </ac:spMkLst>
        </pc:spChg>
        <pc:grpChg chg="mod">
          <ac:chgData name="Michael Hill" userId="41dba03d-e58d-4389-9894-554c10310ba4" providerId="ADAL" clId="{94E380BC-F485-4750-8A73-8DC286CD44FF}" dt="2024-08-14T18:22:00.940" v="980" actId="14100"/>
          <ac:grpSpMkLst>
            <pc:docMk/>
            <pc:sldMk cId="1643146326" sldId="314"/>
            <ac:grpSpMk id="13" creationId="{5341BAC1-E2A4-BC55-F4B4-635308FE02E2}"/>
          </ac:grpSpMkLst>
        </pc:grpChg>
      </pc:sldChg>
      <pc:sldChg chg="modSp mod">
        <pc:chgData name="Michael Hill" userId="41dba03d-e58d-4389-9894-554c10310ba4" providerId="ADAL" clId="{94E380BC-F485-4750-8A73-8DC286CD44FF}" dt="2024-08-14T18:17:24.913" v="499" actId="20577"/>
        <pc:sldMkLst>
          <pc:docMk/>
          <pc:sldMk cId="3991663143" sldId="337"/>
        </pc:sldMkLst>
        <pc:spChg chg="mod">
          <ac:chgData name="Michael Hill" userId="41dba03d-e58d-4389-9894-554c10310ba4" providerId="ADAL" clId="{94E380BC-F485-4750-8A73-8DC286CD44FF}" dt="2024-08-14T18:17:24.913" v="499" actId="20577"/>
          <ac:spMkLst>
            <pc:docMk/>
            <pc:sldMk cId="3991663143" sldId="337"/>
            <ac:spMk id="3" creationId="{1952EB97-8858-E965-3685-2366E07B4928}"/>
          </ac:spMkLst>
        </pc:spChg>
      </pc:sldChg>
      <pc:sldChg chg="delSp modSp mod modAnim">
        <pc:chgData name="Michael Hill" userId="41dba03d-e58d-4389-9894-554c10310ba4" providerId="ADAL" clId="{94E380BC-F485-4750-8A73-8DC286CD44FF}" dt="2024-08-14T19:22:46.558" v="4182" actId="478"/>
        <pc:sldMkLst>
          <pc:docMk/>
          <pc:sldMk cId="3319887149" sldId="346"/>
        </pc:sldMkLst>
        <pc:spChg chg="mod">
          <ac:chgData name="Michael Hill" userId="41dba03d-e58d-4389-9894-554c10310ba4" providerId="ADAL" clId="{94E380BC-F485-4750-8A73-8DC286CD44FF}" dt="2024-08-14T19:22:23.975" v="4179" actId="20577"/>
          <ac:spMkLst>
            <pc:docMk/>
            <pc:sldMk cId="3319887149" sldId="346"/>
            <ac:spMk id="3" creationId="{1952EB97-8858-E965-3685-2366E07B4928}"/>
          </ac:spMkLst>
        </pc:spChg>
        <pc:spChg chg="del topLvl">
          <ac:chgData name="Michael Hill" userId="41dba03d-e58d-4389-9894-554c10310ba4" providerId="ADAL" clId="{94E380BC-F485-4750-8A73-8DC286CD44FF}" dt="2024-08-14T19:22:43.920" v="4181" actId="478"/>
          <ac:spMkLst>
            <pc:docMk/>
            <pc:sldMk cId="3319887149" sldId="346"/>
            <ac:spMk id="4" creationId="{86B6A8F6-F0E9-B8C6-A205-E2178319ECFA}"/>
          </ac:spMkLst>
        </pc:spChg>
        <pc:spChg chg="del topLvl">
          <ac:chgData name="Michael Hill" userId="41dba03d-e58d-4389-9894-554c10310ba4" providerId="ADAL" clId="{94E380BC-F485-4750-8A73-8DC286CD44FF}" dt="2024-08-14T19:22:46.558" v="4182" actId="478"/>
          <ac:spMkLst>
            <pc:docMk/>
            <pc:sldMk cId="3319887149" sldId="346"/>
            <ac:spMk id="6" creationId="{9B99B76D-6C5A-718F-1F57-BE6879CD2A5D}"/>
          </ac:spMkLst>
        </pc:spChg>
        <pc:spChg chg="mod">
          <ac:chgData name="Michael Hill" userId="41dba03d-e58d-4389-9894-554c10310ba4" providerId="ADAL" clId="{94E380BC-F485-4750-8A73-8DC286CD44FF}" dt="2024-08-14T19:22:33.453" v="4180" actId="6549"/>
          <ac:spMkLst>
            <pc:docMk/>
            <pc:sldMk cId="3319887149" sldId="346"/>
            <ac:spMk id="10" creationId="{CE53F880-CD73-D336-E5E7-6F8F1DBC9D05}"/>
          </ac:spMkLst>
        </pc:spChg>
        <pc:grpChg chg="del">
          <ac:chgData name="Michael Hill" userId="41dba03d-e58d-4389-9894-554c10310ba4" providerId="ADAL" clId="{94E380BC-F485-4750-8A73-8DC286CD44FF}" dt="2024-08-14T19:22:43.920" v="4181" actId="478"/>
          <ac:grpSpMkLst>
            <pc:docMk/>
            <pc:sldMk cId="3319887149" sldId="346"/>
            <ac:grpSpMk id="17" creationId="{75EA9C44-59D9-DD42-845C-C7296D49CE54}"/>
          </ac:grpSpMkLst>
        </pc:grp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1253708635" sldId="347"/>
        </pc:sldMkLst>
      </pc:sldChg>
      <pc:sldChg chg="modSp add mod modAnim">
        <pc:chgData name="Michael Hill" userId="41dba03d-e58d-4389-9894-554c10310ba4" providerId="ADAL" clId="{94E380BC-F485-4750-8A73-8DC286CD44FF}" dt="2024-08-14T18:42:11.848" v="1709" actId="20577"/>
        <pc:sldMkLst>
          <pc:docMk/>
          <pc:sldMk cId="2300253669" sldId="347"/>
        </pc:sldMkLst>
        <pc:spChg chg="mod">
          <ac:chgData name="Michael Hill" userId="41dba03d-e58d-4389-9894-554c10310ba4" providerId="ADAL" clId="{94E380BC-F485-4750-8A73-8DC286CD44FF}" dt="2024-08-14T18:24:50.130" v="1286" actId="20577"/>
          <ac:spMkLst>
            <pc:docMk/>
            <pc:sldMk cId="2300253669" sldId="347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8:42:11.848" v="1709" actId="20577"/>
          <ac:spMkLst>
            <pc:docMk/>
            <pc:sldMk cId="2300253669" sldId="347"/>
            <ac:spMk id="6" creationId="{9B99B76D-6C5A-718F-1F57-BE6879CD2A5D}"/>
          </ac:spMkLst>
        </pc:spChg>
        <pc:spChg chg="mod">
          <ac:chgData name="Michael Hill" userId="41dba03d-e58d-4389-9894-554c10310ba4" providerId="ADAL" clId="{94E380BC-F485-4750-8A73-8DC286CD44FF}" dt="2024-08-14T18:26:13.660" v="1351" actId="20577"/>
          <ac:spMkLst>
            <pc:docMk/>
            <pc:sldMk cId="2300253669" sldId="347"/>
            <ac:spMk id="18" creationId="{5639B1F2-65A4-D085-BE1B-5EBBA3EB215B}"/>
          </ac:spMkLst>
        </pc:spChg>
        <pc:grpChg chg="mod">
          <ac:chgData name="Michael Hill" userId="41dba03d-e58d-4389-9894-554c10310ba4" providerId="ADAL" clId="{94E380BC-F485-4750-8A73-8DC286CD44FF}" dt="2024-08-14T18:26:18.367" v="1352" actId="14100"/>
          <ac:grpSpMkLst>
            <pc:docMk/>
            <pc:sldMk cId="2300253669" sldId="347"/>
            <ac:grpSpMk id="13" creationId="{5341BAC1-E2A4-BC55-F4B4-635308FE02E2}"/>
          </ac:grpSpMkLst>
        </pc:grpChg>
      </pc:sldChg>
      <pc:sldChg chg="addSp modSp add mod modAnim">
        <pc:chgData name="Michael Hill" userId="41dba03d-e58d-4389-9894-554c10310ba4" providerId="ADAL" clId="{94E380BC-F485-4750-8A73-8DC286CD44FF}" dt="2024-08-14T18:42:09.697" v="1708" actId="20577"/>
        <pc:sldMkLst>
          <pc:docMk/>
          <pc:sldMk cId="2068262784" sldId="348"/>
        </pc:sldMkLst>
        <pc:spChg chg="mod">
          <ac:chgData name="Michael Hill" userId="41dba03d-e58d-4389-9894-554c10310ba4" providerId="ADAL" clId="{94E380BC-F485-4750-8A73-8DC286CD44FF}" dt="2024-08-14T18:25:20.780" v="1335" actId="20577"/>
          <ac:spMkLst>
            <pc:docMk/>
            <pc:sldMk cId="2068262784" sldId="348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8:42:09.697" v="1708" actId="20577"/>
          <ac:spMkLst>
            <pc:docMk/>
            <pc:sldMk cId="2068262784" sldId="348"/>
            <ac:spMk id="6" creationId="{9B99B76D-6C5A-718F-1F57-BE6879CD2A5D}"/>
          </ac:spMkLst>
        </pc:spChg>
        <pc:spChg chg="mod">
          <ac:chgData name="Michael Hill" userId="41dba03d-e58d-4389-9894-554c10310ba4" providerId="ADAL" clId="{94E380BC-F485-4750-8A73-8DC286CD44FF}" dt="2024-08-14T18:25:07.304" v="1293" actId="20577"/>
          <ac:spMkLst>
            <pc:docMk/>
            <pc:sldMk cId="2068262784" sldId="348"/>
            <ac:spMk id="18" creationId="{5639B1F2-65A4-D085-BE1B-5EBBA3EB215B}"/>
          </ac:spMkLst>
        </pc:spChg>
        <pc:grpChg chg="mod">
          <ac:chgData name="Michael Hill" userId="41dba03d-e58d-4389-9894-554c10310ba4" providerId="ADAL" clId="{94E380BC-F485-4750-8A73-8DC286CD44FF}" dt="2024-08-14T18:25:11.255" v="1294" actId="14100"/>
          <ac:grpSpMkLst>
            <pc:docMk/>
            <pc:sldMk cId="2068262784" sldId="348"/>
            <ac:grpSpMk id="13" creationId="{5341BAC1-E2A4-BC55-F4B4-635308FE02E2}"/>
          </ac:grpSpMkLst>
        </pc:grpChg>
        <pc:picChg chg="add mod">
          <ac:chgData name="Michael Hill" userId="41dba03d-e58d-4389-9894-554c10310ba4" providerId="ADAL" clId="{94E380BC-F485-4750-8A73-8DC286CD44FF}" dt="2024-08-14T18:25:52.049" v="1338" actId="1076"/>
          <ac:picMkLst>
            <pc:docMk/>
            <pc:sldMk cId="2068262784" sldId="348"/>
            <ac:picMk id="3074" creationId="{E2C2A025-DDA1-CFB1-C873-D43694D6051E}"/>
          </ac:picMkLst>
        </pc:pic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4140057708" sldId="348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974156308" sldId="349"/>
        </pc:sldMkLst>
      </pc:sldChg>
      <pc:sldChg chg="addSp delSp modSp add mod modAnim">
        <pc:chgData name="Michael Hill" userId="41dba03d-e58d-4389-9894-554c10310ba4" providerId="ADAL" clId="{94E380BC-F485-4750-8A73-8DC286CD44FF}" dt="2024-08-23T15:38:57.739" v="4188" actId="478"/>
        <pc:sldMkLst>
          <pc:docMk/>
          <pc:sldMk cId="1307365215" sldId="349"/>
        </pc:sldMkLst>
        <pc:spChg chg="mod">
          <ac:chgData name="Michael Hill" userId="41dba03d-e58d-4389-9894-554c10310ba4" providerId="ADAL" clId="{94E380BC-F485-4750-8A73-8DC286CD44FF}" dt="2024-08-14T18:29:44.260" v="1468" actId="20577"/>
          <ac:spMkLst>
            <pc:docMk/>
            <pc:sldMk cId="1307365215" sldId="349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8:42:14.365" v="1710" actId="20577"/>
          <ac:spMkLst>
            <pc:docMk/>
            <pc:sldMk cId="1307365215" sldId="349"/>
            <ac:spMk id="6" creationId="{9B99B76D-6C5A-718F-1F57-BE6879CD2A5D}"/>
          </ac:spMkLst>
        </pc:spChg>
        <pc:spChg chg="mod">
          <ac:chgData name="Michael Hill" userId="41dba03d-e58d-4389-9894-554c10310ba4" providerId="ADAL" clId="{94E380BC-F485-4750-8A73-8DC286CD44FF}" dt="2024-08-14T18:26:56.046" v="1362" actId="20577"/>
          <ac:spMkLst>
            <pc:docMk/>
            <pc:sldMk cId="1307365215" sldId="349"/>
            <ac:spMk id="18" creationId="{5639B1F2-65A4-D085-BE1B-5EBBA3EB215B}"/>
          </ac:spMkLst>
        </pc:spChg>
        <pc:grpChg chg="mod">
          <ac:chgData name="Michael Hill" userId="41dba03d-e58d-4389-9894-554c10310ba4" providerId="ADAL" clId="{94E380BC-F485-4750-8A73-8DC286CD44FF}" dt="2024-08-14T18:26:59.496" v="1363" actId="14100"/>
          <ac:grpSpMkLst>
            <pc:docMk/>
            <pc:sldMk cId="1307365215" sldId="349"/>
            <ac:grpSpMk id="13" creationId="{5341BAC1-E2A4-BC55-F4B4-635308FE02E2}"/>
          </ac:grpSpMkLst>
        </pc:grpChg>
        <pc:inkChg chg="add del mod">
          <ac:chgData name="Michael Hill" userId="41dba03d-e58d-4389-9894-554c10310ba4" providerId="ADAL" clId="{94E380BC-F485-4750-8A73-8DC286CD44FF}" dt="2024-08-23T15:38:57.739" v="4188" actId="478"/>
          <ac:inkMkLst>
            <pc:docMk/>
            <pc:sldMk cId="1307365215" sldId="349"/>
            <ac:inkMk id="2" creationId="{D65530B3-2DDC-8010-C6FB-F6790835FC5C}"/>
          </ac:inkMkLst>
        </pc:ink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183938009" sldId="350"/>
        </pc:sldMkLst>
      </pc:sldChg>
      <pc:sldChg chg="modSp add mod modAnim">
        <pc:chgData name="Michael Hill" userId="41dba03d-e58d-4389-9894-554c10310ba4" providerId="ADAL" clId="{94E380BC-F485-4750-8A73-8DC286CD44FF}" dt="2024-08-14T18:42:17.015" v="1711" actId="20577"/>
        <pc:sldMkLst>
          <pc:docMk/>
          <pc:sldMk cId="2091303381" sldId="350"/>
        </pc:sldMkLst>
        <pc:spChg chg="mod">
          <ac:chgData name="Michael Hill" userId="41dba03d-e58d-4389-9894-554c10310ba4" providerId="ADAL" clId="{94E380BC-F485-4750-8A73-8DC286CD44FF}" dt="2024-08-14T18:31:18.889" v="1526" actId="207"/>
          <ac:spMkLst>
            <pc:docMk/>
            <pc:sldMk cId="2091303381" sldId="350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8:42:17.015" v="1711" actId="20577"/>
          <ac:spMkLst>
            <pc:docMk/>
            <pc:sldMk cId="2091303381" sldId="350"/>
            <ac:spMk id="6" creationId="{9B99B76D-6C5A-718F-1F57-BE6879CD2A5D}"/>
          </ac:spMkLst>
        </pc:sp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389539985" sldId="351"/>
        </pc:sldMkLst>
      </pc:sldChg>
      <pc:sldChg chg="modSp add mod">
        <pc:chgData name="Michael Hill" userId="41dba03d-e58d-4389-9894-554c10310ba4" providerId="ADAL" clId="{94E380BC-F485-4750-8A73-8DC286CD44FF}" dt="2024-08-14T18:42:18.731" v="1712" actId="20577"/>
        <pc:sldMkLst>
          <pc:docMk/>
          <pc:sldMk cId="541342767" sldId="351"/>
        </pc:sldMkLst>
        <pc:spChg chg="mod">
          <ac:chgData name="Michael Hill" userId="41dba03d-e58d-4389-9894-554c10310ba4" providerId="ADAL" clId="{94E380BC-F485-4750-8A73-8DC286CD44FF}" dt="2024-08-14T18:42:18.731" v="1712" actId="20577"/>
          <ac:spMkLst>
            <pc:docMk/>
            <pc:sldMk cId="541342767" sldId="351"/>
            <ac:spMk id="6" creationId="{9B99B76D-6C5A-718F-1F57-BE6879CD2A5D}"/>
          </ac:spMkLst>
        </pc:sp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1338212247" sldId="352"/>
        </pc:sldMkLst>
      </pc:sldChg>
      <pc:sldChg chg="addSp delSp modSp add mod modAnim">
        <pc:chgData name="Michael Hill" userId="41dba03d-e58d-4389-9894-554c10310ba4" providerId="ADAL" clId="{94E380BC-F485-4750-8A73-8DC286CD44FF}" dt="2024-08-23T15:38:51.428" v="4185" actId="478"/>
        <pc:sldMkLst>
          <pc:docMk/>
          <pc:sldMk cId="3752984643" sldId="352"/>
        </pc:sldMkLst>
        <pc:spChg chg="mod">
          <ac:chgData name="Michael Hill" userId="41dba03d-e58d-4389-9894-554c10310ba4" providerId="ADAL" clId="{94E380BC-F485-4750-8A73-8DC286CD44FF}" dt="2024-08-14T18:41:07.404" v="1706" actId="14100"/>
          <ac:spMkLst>
            <pc:docMk/>
            <pc:sldMk cId="3752984643" sldId="352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8:42:20.470" v="1713" actId="20577"/>
          <ac:spMkLst>
            <pc:docMk/>
            <pc:sldMk cId="3752984643" sldId="352"/>
            <ac:spMk id="6" creationId="{9B99B76D-6C5A-718F-1F57-BE6879CD2A5D}"/>
          </ac:spMkLst>
        </pc:spChg>
        <pc:spChg chg="mod">
          <ac:chgData name="Michael Hill" userId="41dba03d-e58d-4389-9894-554c10310ba4" providerId="ADAL" clId="{94E380BC-F485-4750-8A73-8DC286CD44FF}" dt="2024-08-14T18:52:28.243" v="2514" actId="20577"/>
          <ac:spMkLst>
            <pc:docMk/>
            <pc:sldMk cId="3752984643" sldId="352"/>
            <ac:spMk id="18" creationId="{5639B1F2-65A4-D085-BE1B-5EBBA3EB215B}"/>
          </ac:spMkLst>
        </pc:spChg>
        <pc:grpChg chg="mod">
          <ac:chgData name="Michael Hill" userId="41dba03d-e58d-4389-9894-554c10310ba4" providerId="ADAL" clId="{94E380BC-F485-4750-8A73-8DC286CD44FF}" dt="2024-08-14T18:52:31.527" v="2515" actId="14100"/>
          <ac:grpSpMkLst>
            <pc:docMk/>
            <pc:sldMk cId="3752984643" sldId="352"/>
            <ac:grpSpMk id="13" creationId="{5341BAC1-E2A4-BC55-F4B4-635308FE02E2}"/>
          </ac:grpSpMkLst>
        </pc:grpChg>
        <pc:inkChg chg="add del mod">
          <ac:chgData name="Michael Hill" userId="41dba03d-e58d-4389-9894-554c10310ba4" providerId="ADAL" clId="{94E380BC-F485-4750-8A73-8DC286CD44FF}" dt="2024-08-23T15:38:51.428" v="4185" actId="478"/>
          <ac:inkMkLst>
            <pc:docMk/>
            <pc:sldMk cId="3752984643" sldId="352"/>
            <ac:inkMk id="2" creationId="{A06E0B39-791F-8100-9A75-7A02926A7926}"/>
          </ac:inkMkLst>
        </pc:ink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2843528752" sldId="353"/>
        </pc:sldMkLst>
      </pc:sldChg>
      <pc:sldChg chg="modSp add mod modAnim">
        <pc:chgData name="Michael Hill" userId="41dba03d-e58d-4389-9894-554c10310ba4" providerId="ADAL" clId="{94E380BC-F485-4750-8A73-8DC286CD44FF}" dt="2024-08-14T18:47:24.292" v="2502" actId="33524"/>
        <pc:sldMkLst>
          <pc:docMk/>
          <pc:sldMk cId="3091050855" sldId="353"/>
        </pc:sldMkLst>
        <pc:spChg chg="mod">
          <ac:chgData name="Michael Hill" userId="41dba03d-e58d-4389-9894-554c10310ba4" providerId="ADAL" clId="{94E380BC-F485-4750-8A73-8DC286CD44FF}" dt="2024-08-14T18:47:24.292" v="2502" actId="33524"/>
          <ac:spMkLst>
            <pc:docMk/>
            <pc:sldMk cId="3091050855" sldId="353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8:42:33.079" v="1716" actId="20577"/>
          <ac:spMkLst>
            <pc:docMk/>
            <pc:sldMk cId="3091050855" sldId="353"/>
            <ac:spMk id="6" creationId="{9B99B76D-6C5A-718F-1F57-BE6879CD2A5D}"/>
          </ac:spMkLst>
        </pc:spChg>
      </pc:sldChg>
      <pc:sldChg chg="modSp add mod modAnim">
        <pc:chgData name="Michael Hill" userId="41dba03d-e58d-4389-9894-554c10310ba4" providerId="ADAL" clId="{94E380BC-F485-4750-8A73-8DC286CD44FF}" dt="2024-08-14T18:53:53.727" v="2823" actId="20577"/>
        <pc:sldMkLst>
          <pc:docMk/>
          <pc:sldMk cId="1342607262" sldId="354"/>
        </pc:sldMkLst>
        <pc:spChg chg="mod">
          <ac:chgData name="Michael Hill" userId="41dba03d-e58d-4389-9894-554c10310ba4" providerId="ADAL" clId="{94E380BC-F485-4750-8A73-8DC286CD44FF}" dt="2024-08-14T18:53:53.727" v="2823" actId="20577"/>
          <ac:spMkLst>
            <pc:docMk/>
            <pc:sldMk cId="1342607262" sldId="354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8:52:38.009" v="2525" actId="20577"/>
          <ac:spMkLst>
            <pc:docMk/>
            <pc:sldMk cId="1342607262" sldId="354"/>
            <ac:spMk id="6" creationId="{9B99B76D-6C5A-718F-1F57-BE6879CD2A5D}"/>
          </ac:spMkLst>
        </pc:spChg>
        <pc:spChg chg="mod">
          <ac:chgData name="Michael Hill" userId="41dba03d-e58d-4389-9894-554c10310ba4" providerId="ADAL" clId="{94E380BC-F485-4750-8A73-8DC286CD44FF}" dt="2024-08-14T18:52:36.162" v="2524" actId="20577"/>
          <ac:spMkLst>
            <pc:docMk/>
            <pc:sldMk cId="1342607262" sldId="354"/>
            <ac:spMk id="18" creationId="{5639B1F2-65A4-D085-BE1B-5EBBA3EB215B}"/>
          </ac:spMkLst>
        </pc:spChg>
        <pc:grpChg chg="mod">
          <ac:chgData name="Michael Hill" userId="41dba03d-e58d-4389-9894-554c10310ba4" providerId="ADAL" clId="{94E380BC-F485-4750-8A73-8DC286CD44FF}" dt="2024-08-14T18:52:40.128" v="2526" actId="14100"/>
          <ac:grpSpMkLst>
            <pc:docMk/>
            <pc:sldMk cId="1342607262" sldId="354"/>
            <ac:grpSpMk id="13" creationId="{5341BAC1-E2A4-BC55-F4B4-635308FE02E2}"/>
          </ac:grpSpMkLst>
        </pc:grp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1797274673" sldId="354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635827257" sldId="355"/>
        </pc:sldMkLst>
      </pc:sldChg>
      <pc:sldChg chg="addSp delSp modSp add mod modAnim">
        <pc:chgData name="Michael Hill" userId="41dba03d-e58d-4389-9894-554c10310ba4" providerId="ADAL" clId="{94E380BC-F485-4750-8A73-8DC286CD44FF}" dt="2024-08-23T15:38:54.304" v="4186" actId="478"/>
        <pc:sldMkLst>
          <pc:docMk/>
          <pc:sldMk cId="2981360794" sldId="355"/>
        </pc:sldMkLst>
        <pc:spChg chg="mod">
          <ac:chgData name="Michael Hill" userId="41dba03d-e58d-4389-9894-554c10310ba4" providerId="ADAL" clId="{94E380BC-F485-4750-8A73-8DC286CD44FF}" dt="2024-08-14T19:01:31.773" v="3390" actId="20577"/>
          <ac:spMkLst>
            <pc:docMk/>
            <pc:sldMk cId="2981360794" sldId="355"/>
            <ac:spMk id="3" creationId="{1952EB97-8858-E965-3685-2366E07B4928}"/>
          </ac:spMkLst>
        </pc:spChg>
        <pc:inkChg chg="add del">
          <ac:chgData name="Michael Hill" userId="41dba03d-e58d-4389-9894-554c10310ba4" providerId="ADAL" clId="{94E380BC-F485-4750-8A73-8DC286CD44FF}" dt="2024-08-23T15:38:54.304" v="4186" actId="478"/>
          <ac:inkMkLst>
            <pc:docMk/>
            <pc:sldMk cId="2981360794" sldId="355"/>
            <ac:inkMk id="2" creationId="{92BA068C-3C98-CE50-E66F-D8E5528823E5}"/>
          </ac:inkMkLst>
        </pc:ink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1514235782" sldId="356"/>
        </pc:sldMkLst>
      </pc:sldChg>
      <pc:sldChg chg="modSp add mod modAnim">
        <pc:chgData name="Michael Hill" userId="41dba03d-e58d-4389-9894-554c10310ba4" providerId="ADAL" clId="{94E380BC-F485-4750-8A73-8DC286CD44FF}" dt="2024-08-14T19:09:52.737" v="3777" actId="20577"/>
        <pc:sldMkLst>
          <pc:docMk/>
          <pc:sldMk cId="3980647807" sldId="356"/>
        </pc:sldMkLst>
        <pc:spChg chg="mod">
          <ac:chgData name="Michael Hill" userId="41dba03d-e58d-4389-9894-554c10310ba4" providerId="ADAL" clId="{94E380BC-F485-4750-8A73-8DC286CD44FF}" dt="2024-08-14T19:09:52.737" v="3777" actId="20577"/>
          <ac:spMkLst>
            <pc:docMk/>
            <pc:sldMk cId="3980647807" sldId="356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9:06:50.325" v="3504" actId="20577"/>
          <ac:spMkLst>
            <pc:docMk/>
            <pc:sldMk cId="3980647807" sldId="356"/>
            <ac:spMk id="6" creationId="{9B99B76D-6C5A-718F-1F57-BE6879CD2A5D}"/>
          </ac:spMkLst>
        </pc:spChg>
        <pc:spChg chg="mod">
          <ac:chgData name="Michael Hill" userId="41dba03d-e58d-4389-9894-554c10310ba4" providerId="ADAL" clId="{94E380BC-F485-4750-8A73-8DC286CD44FF}" dt="2024-08-14T19:03:37.158" v="3411" actId="20577"/>
          <ac:spMkLst>
            <pc:docMk/>
            <pc:sldMk cId="3980647807" sldId="356"/>
            <ac:spMk id="18" creationId="{5639B1F2-65A4-D085-BE1B-5EBBA3EB215B}"/>
          </ac:spMkLst>
        </pc:spChg>
        <pc:grpChg chg="mod">
          <ac:chgData name="Michael Hill" userId="41dba03d-e58d-4389-9894-554c10310ba4" providerId="ADAL" clId="{94E380BC-F485-4750-8A73-8DC286CD44FF}" dt="2024-08-14T19:03:41.510" v="3412" actId="14100"/>
          <ac:grpSpMkLst>
            <pc:docMk/>
            <pc:sldMk cId="3980647807" sldId="356"/>
            <ac:grpSpMk id="13" creationId="{5341BAC1-E2A4-BC55-F4B4-635308FE02E2}"/>
          </ac:grpSpMkLst>
        </pc:grp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2001342902" sldId="357"/>
        </pc:sldMkLst>
      </pc:sldChg>
      <pc:sldChg chg="modSp add mod modAnim">
        <pc:chgData name="Michael Hill" userId="41dba03d-e58d-4389-9894-554c10310ba4" providerId="ADAL" clId="{94E380BC-F485-4750-8A73-8DC286CD44FF}" dt="2024-08-14T19:12:12.643" v="4136" actId="20577"/>
        <pc:sldMkLst>
          <pc:docMk/>
          <pc:sldMk cId="3319100694" sldId="357"/>
        </pc:sldMkLst>
        <pc:spChg chg="mod">
          <ac:chgData name="Michael Hill" userId="41dba03d-e58d-4389-9894-554c10310ba4" providerId="ADAL" clId="{94E380BC-F485-4750-8A73-8DC286CD44FF}" dt="2024-08-14T19:12:12.643" v="4136" actId="20577"/>
          <ac:spMkLst>
            <pc:docMk/>
            <pc:sldMk cId="3319100694" sldId="357"/>
            <ac:spMk id="3" creationId="{1952EB97-8858-E965-3685-2366E07B4928}"/>
          </ac:spMkLst>
        </pc:spChg>
        <pc:spChg chg="mod">
          <ac:chgData name="Michael Hill" userId="41dba03d-e58d-4389-9894-554c10310ba4" providerId="ADAL" clId="{94E380BC-F485-4750-8A73-8DC286CD44FF}" dt="2024-08-14T19:11:19.972" v="4014" actId="20577"/>
          <ac:spMkLst>
            <pc:docMk/>
            <pc:sldMk cId="3319100694" sldId="357"/>
            <ac:spMk id="18" creationId="{5639B1F2-65A4-D085-BE1B-5EBBA3EB215B}"/>
          </ac:spMkLst>
        </pc:spChg>
        <pc:grpChg chg="mod">
          <ac:chgData name="Michael Hill" userId="41dba03d-e58d-4389-9894-554c10310ba4" providerId="ADAL" clId="{94E380BC-F485-4750-8A73-8DC286CD44FF}" dt="2024-08-14T19:11:22.615" v="4015" actId="14100"/>
          <ac:grpSpMkLst>
            <pc:docMk/>
            <pc:sldMk cId="3319100694" sldId="357"/>
            <ac:grpSpMk id="13" creationId="{5341BAC1-E2A4-BC55-F4B4-635308FE02E2}"/>
          </ac:grpSpMkLst>
        </pc:grpChg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919963029" sldId="358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3776702104" sldId="359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240660623" sldId="360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426704084" sldId="361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4058261118" sldId="362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2521401329" sldId="363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760174628" sldId="364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3223998549" sldId="365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834262095" sldId="366"/>
        </pc:sldMkLst>
      </pc:sldChg>
      <pc:sldChg chg="del">
        <pc:chgData name="Michael Hill" userId="41dba03d-e58d-4389-9894-554c10310ba4" providerId="ADAL" clId="{94E380BC-F485-4750-8A73-8DC286CD44FF}" dt="2024-08-14T18:13:30.807" v="0" actId="47"/>
        <pc:sldMkLst>
          <pc:docMk/>
          <pc:sldMk cId="2128444383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2BC67-676D-44E7-BE82-BE5281DA874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6B5B58-2B19-42EF-9411-0A4F25B2D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45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6B5B58-2B19-42EF-9411-0A4F25B2DE8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5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8/23/2024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0" y="-119185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086328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System Fundamentals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1.2.12 – 1.2.16 Human Interaction with the System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1.0 – SYSTEM FUNDAMENTALS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84843" y="1070715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1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Examples of usability problems: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Game consoles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portable game consoles have relatively small screens.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Buttons may be too small.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Difficult to use outdoors (insufficient brightness).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Short battery life.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PCs: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Excessive keyboard use may lead to RSI (Repetitive Strain Injury) syndrome.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Excessive use of a large, bright screen may cause eyesight problems or tire the eyes.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Poor room lighting conditions may lead to distracting reflections on the screen.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mouse of a PC is designed for right—handed people, making its use difficult for left-handed people.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1.2.13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1" y="1045598"/>
            <a:ext cx="303487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6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usability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Examples of usability problems: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Game consoles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Some portable game consoles have relatively small screens.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Buttons may be too small.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 Difficult to use outdoors (insufficient brightness).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Short battery life.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PCs: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Excessive keyboard use may lead to RSI (Repetitive Strain Injury) syndrome.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Excessive use of a large, bright screen may cause eyesight problems or tire the eyes.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Poor room lighting conditions may lead to distracting reflections on the screen.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mouse of a PC is designed for right—handed people, making its use difficult for left-handed people.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1.2.13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1" y="1045598"/>
            <a:ext cx="303487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6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usability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42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3906"/>
            <a:ext cx="9144000" cy="43426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Tablets tend to have small keyboards that are hard to type 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Is having a handwriting recognition system convenient for tablets?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1.2.13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1" y="1045597"/>
            <a:ext cx="6414762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56796"/>
              <a:ext cx="8223236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Usability DISCUSSION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8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3906"/>
            <a:ext cx="9144000" cy="43426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What is a potential usability concern for each of the following system types? Which of the 8 categories does it fall under?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Online Payroll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Scheduling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Voice Recognition System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1.2.15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1" y="1045598"/>
            <a:ext cx="5737429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56796"/>
              <a:ext cx="8223236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Usability EXERCISE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07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3906"/>
            <a:ext cx="9144000" cy="43426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 have opportunities to do a great deal of good and a great deal of harm with machines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AI allows us to imagine new ideas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AI also allows us to create convincing deepfakes of real people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Dependence on technology makes it more difficult for low-income people to get ahead in the world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 actions have consequences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1.2.16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1" y="1045597"/>
            <a:ext cx="6204789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56796"/>
              <a:ext cx="8223236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Moral implications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7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3906"/>
            <a:ext cx="9144000" cy="434265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Find a news story from the past 2 years about a new technology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 2 benefits of that new technology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List 2 downsides of that new technology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These can be social, technical, or any category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Write this out so you can tell the rest of us about what you’ve found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Time: 20 Minutes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1.2.16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1" y="1045597"/>
            <a:ext cx="8487402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56796"/>
              <a:ext cx="8223235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Current SYSTEMS research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00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0948" y="2158886"/>
            <a:ext cx="5421292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Accessibility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Usability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Ergonomics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i="1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0F411A5-EA99-88F0-5604-5BC2A22B4BF8}"/>
              </a:ext>
            </a:extLst>
          </p:cNvPr>
          <p:cNvGrpSpPr/>
          <p:nvPr/>
        </p:nvGrpSpPr>
        <p:grpSpPr>
          <a:xfrm>
            <a:off x="358569" y="1045598"/>
            <a:ext cx="7376578" cy="861285"/>
            <a:chOff x="358569" y="1045598"/>
            <a:chExt cx="8649963" cy="86128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358569" y="1045598"/>
              <a:ext cx="8649963" cy="86128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445864" y="1100468"/>
              <a:ext cx="847537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C1C9041-5DCE-4284-C07B-6635974BB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28231" y="1441921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CE53F880-CD73-D336-E5E7-6F8F1DBC9D05}"/>
              </a:ext>
            </a:extLst>
          </p:cNvPr>
          <p:cNvSpPr txBox="1">
            <a:spLocks/>
          </p:cNvSpPr>
          <p:nvPr/>
        </p:nvSpPr>
        <p:spPr>
          <a:xfrm>
            <a:off x="4372947" y="2158886"/>
            <a:ext cx="5421292" cy="4627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88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of a recent new technology (cell phone, social media, AI)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List two social positives and negatives of this technology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31909"/>
            <a:ext cx="14618533" cy="1381920"/>
            <a:chOff x="-89777" y="-821151"/>
            <a:chExt cx="14618533" cy="138192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REVIEW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6630059" y="5484246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801898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Artificial Intelligence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Positives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Information readily available and easy to access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Less time consuming than finding search engine results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Negatives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Customer service jobs replaced with bots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Artists lose commissions because of AI art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31909"/>
            <a:ext cx="14618533" cy="1381920"/>
            <a:chOff x="-89777" y="-821151"/>
            <a:chExt cx="14618533" cy="1381920"/>
          </a:xfrm>
          <a:solidFill>
            <a:schemeClr val="tx2">
              <a:lumMod val="90000"/>
              <a:lumOff val="10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 REVIEW REVIEW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081526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ANSWERS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6630059" y="5484246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801898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663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Accessibility 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potential for a product or service to serve as many people as possible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High accessibility means the most people possible can use your product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Typically associated with the ability for people with disabilities to use a product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Visually Impairment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Input: Braille input devices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Output: Speech to text devices, color changing options (colorblind mode)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Hearing Impairment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Output: Visual effects instead of sound, subtitles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Learning Disabilities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Apps requiring participation, multi-sensory experiences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1.2.12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7"/>
            <a:ext cx="4057643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6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Accessibility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4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Mobility Impairment Inputs: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Left/Right-handed keyboards for amputees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Trackballs and computer gloves for reduced hand mobility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Larger keyed keyboards for those with reduced finger mobility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Morse code input devices for those with very limited mobility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Natural language processing (voice recognition)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1.2.14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7"/>
            <a:ext cx="4057643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6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Accessibility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50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Xbox Adaptive Controller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1.2.12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7"/>
            <a:ext cx="5933857" cy="1378309"/>
            <a:chOff x="812225" y="1424872"/>
            <a:chExt cx="8392633" cy="801909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6" cy="769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GREAT </a:t>
              </a:r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Accessibility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Microsoft's Xbox Adaptive Controller helps players with disabilities ...">
            <a:extLst>
              <a:ext uri="{FF2B5EF4-FFF2-40B4-BE49-F238E27FC236}">
                <a16:creationId xmlns:a16="http://schemas.microsoft.com/office/drawing/2014/main" id="{E2C2A025-DDA1-CFB1-C873-D43694D60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078" y="2768474"/>
            <a:ext cx="6288299" cy="3904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8262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Usability 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ability for a product or service to meet user goals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Effectiveness, efficiency, satisfaction with product in specific use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chemeClr val="bg1"/>
                </a:solidFill>
              </a:rPr>
              <a:t>Ergonomics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Comfort of use and ease of use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Keyboards that are comfortable to type 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Chairs that have back support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Wrist rests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1.2.12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8"/>
            <a:ext cx="7207243" cy="2609415"/>
            <a:chOff x="812225" y="1424872"/>
            <a:chExt cx="8392633" cy="1518174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6" cy="148625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USABILITY &amp; Ergonomics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53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8-point test for device usability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Complexity/Simplicity: Amount of effort to find a solution or get a result.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Effectiveness: Comparison of user performance against a predefined level.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Efficiency: Task completion time after the initial adjusting period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Error: Number of errors, type of errors and time needed to recover from errors.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Learnability: Time used to accomplish tasks on the first PPN!‘ use.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Memorability: Time, number of button clicks, pages, and steps used by users when they return to the device after a period of not using it.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Readability/Comprehensibility: Reading speed.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Satisfaction: Attitude of users toward applications after using them (if they like it)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1.2.12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1" y="1045598"/>
            <a:ext cx="303487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6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usability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6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1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138566"/>
            <a:ext cx="9144000" cy="4627993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Potential problems for a train ticket purchasing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Complexity/Simplicity: Unclear instructions, lack of built-in help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Effectiveness: Doesn’t abide by international standards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Efficiency: Complicated site makes users take unnecessary actions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Error: The user books too many tickets and has to restart the whole booking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Learnability: Site is complex and takes time to learn to navigate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Memorability: Because of complexity, it may take users time to remember how to use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Readability/Comprehensibility: Low contrast between background color and text color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Satisfaction: Customers sad because system BAD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  <a:solidFill>
                    <a:schemeClr val="tx2">
                      <a:lumMod val="75000"/>
                      <a:lumOff val="25000"/>
                    </a:schemeClr>
                  </a:solidFill>
                  <a:latin typeface="NEXT ART" panose="02000803030000020004" pitchFamily="50" charset="0"/>
                </a:rPr>
                <a:t>TOPIC 1.2.12 – COMPUTER SYSTEM PARTS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1" y="1045598"/>
            <a:ext cx="3034870" cy="861285"/>
            <a:chOff x="812225" y="1424872"/>
            <a:chExt cx="8392633" cy="501101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501101"/>
            </a:xfrm>
            <a:prstGeom prst="rect">
              <a:avLst/>
            </a:prstGeom>
            <a:grpFill/>
            <a:ln w="76200">
              <a:solidFill>
                <a:schemeClr val="tx2">
                  <a:lumMod val="90000"/>
                  <a:lumOff val="10000"/>
                </a:schemeClr>
              </a:solidFill>
            </a:ln>
            <a:effectLst>
              <a:outerShdw dist="177800" dir="5400000" algn="t" rotWithShape="0">
                <a:srgbClr val="081526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3" y="1456796"/>
              <a:ext cx="8223236" cy="411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usability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7"/>
            <a:ext cx="1424762" cy="134537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tx2">
              <a:lumMod val="75000"/>
              <a:lumOff val="25000"/>
            </a:schemeClr>
          </a:solidFill>
          <a:ln w="76200">
            <a:solidFill>
              <a:schemeClr val="tx2">
                <a:lumMod val="90000"/>
                <a:lumOff val="10000"/>
              </a:schemeClr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60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75000"/>
            <a:lumOff val="25000"/>
          </a:schemeClr>
        </a:solidFill>
        <a:ln w="76200">
          <a:solidFill>
            <a:schemeClr val="tx2">
              <a:lumMod val="90000"/>
              <a:lumOff val="10000"/>
            </a:schemeClr>
          </a:solidFill>
        </a:ln>
        <a:effectLst>
          <a:outerShdw dist="177800" dir="5400000" algn="t" rotWithShape="0">
            <a:srgbClr val="081526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954</Words>
  <Application>Microsoft Office PowerPoint</Application>
  <PresentationFormat>Widescreen</PresentationFormat>
  <Paragraphs>129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NEXT ART</vt:lpstr>
      <vt:lpstr>Sofachrome Rg</vt:lpstr>
      <vt:lpstr>Office Theme</vt:lpstr>
      <vt:lpstr>System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13</cp:revision>
  <dcterms:created xsi:type="dcterms:W3CDTF">2024-08-07T17:47:07Z</dcterms:created>
  <dcterms:modified xsi:type="dcterms:W3CDTF">2024-08-23T15:39:00Z</dcterms:modified>
</cp:coreProperties>
</file>