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6" r:id="rId2"/>
    <p:sldId id="258" r:id="rId3"/>
    <p:sldId id="267" r:id="rId4"/>
    <p:sldId id="268" r:id="rId5"/>
    <p:sldId id="269" r:id="rId6"/>
    <p:sldId id="270" r:id="rId7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22721F99-A296-4D33-B8ED-580A25D72317}" v="1" dt="2025-02-05T15:42:30.841"/>
  </p1510:revLst>
</p1510:revInfo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8000" autoAdjust="0"/>
    <p:restoredTop sz="94660"/>
  </p:normalViewPr>
  <p:slideViewPr>
    <p:cSldViewPr snapToGrid="0">
      <p:cViewPr varScale="1">
        <p:scale>
          <a:sx n="93" d="100"/>
          <a:sy n="93" d="100"/>
        </p:scale>
        <p:origin x="92" y="13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microsoft.com/office/2015/10/relationships/revisionInfo" Target="revisionInfo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05E8F8C-3BC4-2C2A-FE15-4B0900B9C37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29146FDC-EFBD-9643-13FA-3ADABCF7C84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3F114E-266A-65EF-23DF-FDD28EBCD2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B8E04C5-2129-2E5D-21D4-B5F83C074F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7D3DE-2438-8703-F3A4-8BFD17E226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9838242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170FEF-E6A7-B26F-3F65-CE3A0990E3C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EE21149C-08CC-7CF2-6E92-951793CEAAF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9FA8D87-982C-1BFB-1EC9-CD2613A93F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CBABFB0-9D27-68B3-329F-8894EC2A6A9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C947B3F-0D97-EB25-3325-398767B7F8C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4222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AB710203-61B7-3B6A-92C6-C000A8035C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9CC29B1-7BD8-1EE2-35BE-A9953F7839C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B671FC5-266B-6A28-D873-0DE8472084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59533E4-F16D-F066-390D-3352BA4F34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55698CD-5AD0-6721-9EE6-58DBC09B202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7402329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19BFD5-A5BC-78AC-A9C3-7F2C1E3E1BC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24EF3C2-D14E-9900-A00E-878E6C3FE5C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463415F-496A-57C4-48A0-E2D5E91823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F2552D-000F-BD61-D905-146B2A8904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A7404-DC83-5A5C-E69B-2CB046310F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55969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522A11-FC98-6824-DAB5-88003844F0D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CF5C534-3611-CCD7-ADA0-DACBE36708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CB0E192-EC7B-16A6-EE1A-FAF02B6EC1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0C12EC8-61E2-D49F-D438-92727082F65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49A1950-D285-6770-7468-5A22A2100DB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810074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DA05D6C-A4FD-1F29-E982-FCD7E35659F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572E31A-AA7E-660C-8844-B39312BD67B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05FC096-434E-80E3-C5AC-BCEA6EA8F673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1DB2D3-E0C7-91D9-FAB5-8632633B36D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771861B-6C0C-27E5-C905-4A8B92F0042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A264558-82ED-C8D4-F447-85CD24598A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819867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91EE12-0306-EE9A-7DE1-C6188F550E0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37D80E8-413A-3EBC-A52F-C57695055A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A50C4C82-F51B-1892-B04F-09A206D69A6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13E9D8-2C0C-9630-7078-ADDDD57085D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9AEB4CC-97BE-9C7E-5694-8FF671D096B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D9D9DD-EB74-60AD-BF97-52741BCD19D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6D3D622-B7C5-EE66-3E8B-735082AB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8F2CCF7B-5C0F-03B2-218E-8BEDD44655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166562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2A2901-94C4-04EF-30C2-E90CABF3971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7B44C812-C0F6-EBAC-C309-974C99FA58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385981E7-B07E-3B6C-F413-E01061A5A2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E234AF4-19B7-B2FB-9AEB-DD3DD11A407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558250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27015F1-6435-1159-F63C-9682763820B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4FB0AFD-817F-E8BC-0248-AA421A708E2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D3E04F-15A6-4913-D168-B875FFDAAE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728265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22C1771-6C18-AC44-ED30-C2EF62FBC05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450F52-0DCA-8742-37C5-B44CAB20DBF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BC7119C0-4620-F984-9FEF-BF0338BA57A5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3183010-5F8A-2A83-6FAD-6A64064D74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BA6514B-7FA6-7724-D422-0D0CC84EB47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046BBB2-B302-78D0-99F6-6C8B1EEAB66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9509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65CEB97-42A4-57AF-97A8-B2625559EF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2249A09-DC3F-F111-6E04-AA44B27B532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F79F7B21-C5D1-5B60-EF20-E9136EBC72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D8BC51A-56CE-F73C-BC6C-01ADDF87670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976B1F-6A13-C431-8179-A6188415B5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E8E118-41E0-99C6-09CA-CF6C95FFAA7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814882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8393398C-C0E4-2A08-842A-39AF61D1ADE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616CBAF7-BB69-942C-DD27-E49A03610C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AC51E32-97A2-95F6-03BA-85CA3F57900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512F4FF7-17C2-470A-B450-6756AAF160BF}" type="datetimeFigureOut">
              <a:rPr lang="en-US" smtClean="0"/>
              <a:t>2/5/2025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87D12C7-B16B-0FB8-34FF-68FBA8BF3FCA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B5C62B0-EFC9-880A-3555-4C595CD8789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394F5E5C-3757-4B24-9056-5BB53BBDEC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399675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A415D6D-4ED1-5461-E787-468F7CB5913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C365822-CB41-B4DF-61CE-2E8C5C1858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939609" y="1070608"/>
            <a:ext cx="5844988" cy="2387600"/>
          </a:xfrm>
        </p:spPr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CRITERIA A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FFE4E6B-41D3-503D-29B2-2DDB817828CB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US" dirty="0"/>
          </a:p>
        </p:txBody>
      </p:sp>
      <p:pic>
        <p:nvPicPr>
          <p:cNvPr id="1028" name="Picture 4" descr="Letter A (Leapfrog Letter) - The Letter A Foto (45353223) - Fanpop">
            <a:extLst>
              <a:ext uri="{FF2B5EF4-FFF2-40B4-BE49-F238E27FC236}">
                <a16:creationId xmlns:a16="http://schemas.microsoft.com/office/drawing/2014/main" id="{E933D3AD-DDC0-6668-7DF2-AAD45300F05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347702" y="1122363"/>
            <a:ext cx="5358653" cy="533951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97466865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130871A-0C2D-A734-6382-9FDFC3F514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4E63B3-4AED-C1FE-1D29-3C791E9C6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HOW IT LOOKS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11664C-3DE3-A183-4D05-95E7ED2FFF1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dirty="0">
                <a:latin typeface="Comic Sans MS" panose="030F0702030302020204" pitchFamily="66" charset="0"/>
              </a:rPr>
              <a:t>Criteria A is extended writing done in a word doc</a:t>
            </a:r>
          </a:p>
          <a:p>
            <a:r>
              <a:rPr lang="en-US" dirty="0">
                <a:latin typeface="Comic Sans MS" panose="030F0702030302020204" pitchFamily="66" charset="0"/>
              </a:rPr>
              <a:t>The template for this word doc is in the Forms.zip file</a:t>
            </a:r>
          </a:p>
          <a:p>
            <a:r>
              <a:rPr lang="en-US" dirty="0">
                <a:latin typeface="Comic Sans MS" panose="030F0702030302020204" pitchFamily="66" charset="0"/>
              </a:rPr>
              <a:t>It is literally just a blank word doc</a:t>
            </a:r>
          </a:p>
          <a:p>
            <a:r>
              <a:rPr lang="en-US" dirty="0">
                <a:latin typeface="Comic Sans MS" panose="030F0702030302020204" pitchFamily="66" charset="0"/>
              </a:rPr>
              <a:t>…so what goes in it?</a:t>
            </a:r>
          </a:p>
        </p:txBody>
      </p:sp>
    </p:spTree>
    <p:extLst>
      <p:ext uri="{BB962C8B-B14F-4D97-AF65-F5344CB8AC3E}">
        <p14:creationId xmlns:p14="http://schemas.microsoft.com/office/powerpoint/2010/main" val="10548585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918319D-0061-3155-FAB6-0D86A031897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6CABCAB-4F2C-FD98-A1F8-D1BD6A7B4E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DEFINING THE PROBLEM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4BBF45D-B8C6-14A7-1F32-3A9DCE88E1E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175-250 words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You must answer the following key questions: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Who is the client/advisor?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Is the choice of client/advisor appropriate?</a:t>
            </a:r>
          </a:p>
          <a:p>
            <a:pPr lvl="2"/>
            <a:r>
              <a:rPr lang="en-US" dirty="0">
                <a:latin typeface="Comic Sans MS" panose="030F0702030302020204" pitchFamily="66" charset="0"/>
              </a:rPr>
              <a:t>(Tell us why…)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Why is the product being developed</a:t>
            </a:r>
          </a:p>
          <a:p>
            <a:r>
              <a:rPr lang="en-US" dirty="0">
                <a:latin typeface="Comic Sans MS" panose="030F0702030302020204" pitchFamily="66" charset="0"/>
              </a:rPr>
              <a:t>This section gives all necessary background information</a:t>
            </a:r>
          </a:p>
          <a:p>
            <a:r>
              <a:rPr lang="en-US" dirty="0">
                <a:latin typeface="Comic Sans MS" panose="030F0702030302020204" pitchFamily="66" charset="0"/>
              </a:rPr>
              <a:t>Don’t explain what the proposed solution is too much just yet, that’s for the next section, this is more to explain the problem itself</a:t>
            </a:r>
          </a:p>
          <a:p>
            <a:pPr lvl="1"/>
            <a:endParaRPr lang="en-US" dirty="0">
              <a:latin typeface="Comic Sans MS" panose="030F0702030302020204" pitchFamily="66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11963507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7739AB5-61C3-6A97-E07A-C728113BAA1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F00BBCB-8C09-CEFE-CC2F-3A5DC993973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JUSTIFYING THE PRODUCT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035C31-5B9D-3A97-4B39-E8A8E2694A6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175-250 words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Alright bucko, now you need to </a:t>
            </a:r>
            <a:r>
              <a:rPr lang="en-US" b="1" dirty="0">
                <a:latin typeface="Comic Sans MS" panose="030F0702030302020204" pitchFamily="66" charset="0"/>
              </a:rPr>
              <a:t>justify</a:t>
            </a:r>
            <a:r>
              <a:rPr lang="en-US" dirty="0">
                <a:latin typeface="Comic Sans MS" panose="030F0702030302020204" pitchFamily="66" charset="0"/>
              </a:rPr>
              <a:t> how your product is going to fix the problem you just talked about</a:t>
            </a:r>
          </a:p>
          <a:p>
            <a:r>
              <a:rPr lang="en-US" dirty="0">
                <a:latin typeface="Comic Sans MS" panose="030F0702030302020204" pitchFamily="66" charset="0"/>
              </a:rPr>
              <a:t>Reference the consultation with your client/advisor</a:t>
            </a:r>
          </a:p>
          <a:p>
            <a:r>
              <a:rPr lang="en-US" dirty="0">
                <a:latin typeface="Comic Sans MS" panose="030F0702030302020204" pitchFamily="66" charset="0"/>
              </a:rPr>
              <a:t>Don’t just justify how this is a solution, but justify how it’s an </a:t>
            </a:r>
            <a:r>
              <a:rPr lang="en-US" i="1" dirty="0">
                <a:latin typeface="Comic Sans MS" panose="030F0702030302020204" pitchFamily="66" charset="0"/>
              </a:rPr>
              <a:t>effective </a:t>
            </a:r>
            <a:r>
              <a:rPr lang="en-US" dirty="0">
                <a:latin typeface="Comic Sans MS" panose="030F0702030302020204" pitchFamily="66" charset="0"/>
              </a:rPr>
              <a:t>solution</a:t>
            </a:r>
          </a:p>
          <a:p>
            <a:r>
              <a:rPr lang="en-US" dirty="0">
                <a:latin typeface="Comic Sans MS" panose="030F0702030302020204" pitchFamily="66" charset="0"/>
              </a:rPr>
              <a:t>Justify the software you’re using to build it (Python, Java, etc.)</a:t>
            </a:r>
          </a:p>
        </p:txBody>
      </p:sp>
    </p:spTree>
    <p:extLst>
      <p:ext uri="{BB962C8B-B14F-4D97-AF65-F5344CB8AC3E}">
        <p14:creationId xmlns:p14="http://schemas.microsoft.com/office/powerpoint/2010/main" val="244819741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5DD7A3E-51ED-50D2-D65F-1351E3C1D6D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9FBF19-EC82-3DE9-A1D1-434912D0A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SUCCESS CRITERIA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FB1B074-4561-5BC5-0657-A144CF4F4CD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BULLET POINT LIST</a:t>
            </a:r>
            <a:endParaRPr lang="en-US" dirty="0">
              <a:latin typeface="Comic Sans MS" panose="030F0702030302020204" pitchFamily="66" charset="0"/>
            </a:endParaRPr>
          </a:p>
          <a:p>
            <a:r>
              <a:rPr lang="en-US" dirty="0">
                <a:latin typeface="Comic Sans MS" panose="030F0702030302020204" pitchFamily="66" charset="0"/>
              </a:rPr>
              <a:t>The final component of Criteria A is to list the success criteria</a:t>
            </a:r>
          </a:p>
          <a:p>
            <a:r>
              <a:rPr lang="en-US" dirty="0">
                <a:latin typeface="Comic Sans MS" panose="030F0702030302020204" pitchFamily="66" charset="0"/>
              </a:rPr>
              <a:t>What things does your solution need to have to truly solve the problem</a:t>
            </a:r>
          </a:p>
          <a:p>
            <a:r>
              <a:rPr lang="en-US" dirty="0">
                <a:latin typeface="Comic Sans MS" panose="030F0702030302020204" pitchFamily="66" charset="0"/>
              </a:rPr>
              <a:t>Success criteria should mostly be given by the client</a:t>
            </a:r>
          </a:p>
          <a:p>
            <a:r>
              <a:rPr lang="en-US" dirty="0">
                <a:latin typeface="Comic Sans MS" panose="030F0702030302020204" pitchFamily="66" charset="0"/>
              </a:rPr>
              <a:t>These should be </a:t>
            </a:r>
            <a:r>
              <a:rPr lang="en-US" b="1" dirty="0">
                <a:latin typeface="Comic Sans MS" panose="030F0702030302020204" pitchFamily="66" charset="0"/>
              </a:rPr>
              <a:t>specific</a:t>
            </a:r>
            <a:r>
              <a:rPr lang="en-US" dirty="0">
                <a:latin typeface="Comic Sans MS" panose="030F0702030302020204" pitchFamily="66" charset="0"/>
              </a:rPr>
              <a:t> and </a:t>
            </a:r>
            <a:r>
              <a:rPr lang="en-US" b="1" dirty="0">
                <a:latin typeface="Comic Sans MS" panose="030F0702030302020204" pitchFamily="66" charset="0"/>
              </a:rPr>
              <a:t>testable</a:t>
            </a:r>
          </a:p>
        </p:txBody>
      </p:sp>
    </p:spTree>
    <p:extLst>
      <p:ext uri="{BB962C8B-B14F-4D97-AF65-F5344CB8AC3E}">
        <p14:creationId xmlns:p14="http://schemas.microsoft.com/office/powerpoint/2010/main" val="130711388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3BF0D68-1556-DFA3-C65B-3CAE4A15973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E4342D-BE63-14EE-519C-64600CC604E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latin typeface="Comic Sans MS" panose="030F0702030302020204" pitchFamily="66" charset="0"/>
              </a:rPr>
              <a:t>NOTES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EAE3EA9-8579-6F36-23DA-9BEF91F8F07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10515600" cy="4973936"/>
          </a:xfrm>
        </p:spPr>
        <p:txBody>
          <a:bodyPr>
            <a:normAutofit/>
          </a:bodyPr>
          <a:lstStyle/>
          <a:p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THE TEMPLATE FOR THIS SECTION IS OPTIONAL</a:t>
            </a:r>
          </a:p>
          <a:p>
            <a:pPr lvl="1"/>
            <a:r>
              <a:rPr lang="en-US" b="1" i="1" u="sng" dirty="0">
                <a:solidFill>
                  <a:schemeClr val="accent5"/>
                </a:solidFill>
                <a:latin typeface="Comic Sans MS" panose="030F0702030302020204" pitchFamily="66" charset="0"/>
              </a:rPr>
              <a:t>*BUT I RECOMMEND IT</a:t>
            </a:r>
          </a:p>
          <a:p>
            <a:r>
              <a:rPr lang="en-US" dirty="0">
                <a:latin typeface="Comic Sans MS" panose="030F0702030302020204" pitchFamily="66" charset="0"/>
              </a:rPr>
              <a:t>Evidence of consolation with your advisor or client should be included in the appendix</a:t>
            </a:r>
          </a:p>
          <a:p>
            <a:pPr lvl="1"/>
            <a:r>
              <a:rPr lang="en-US" dirty="0">
                <a:latin typeface="Comic Sans MS" panose="030F0702030302020204" pitchFamily="66" charset="0"/>
              </a:rPr>
              <a:t>You’ll need to refer to this in part A for maximum marks</a:t>
            </a:r>
          </a:p>
        </p:txBody>
      </p:sp>
    </p:spTree>
    <p:extLst>
      <p:ext uri="{BB962C8B-B14F-4D97-AF65-F5344CB8AC3E}">
        <p14:creationId xmlns:p14="http://schemas.microsoft.com/office/powerpoint/2010/main" val="324456963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400</TotalTime>
  <Words>265</Words>
  <Application>Microsoft Office PowerPoint</Application>
  <PresentationFormat>Widescreen</PresentationFormat>
  <Paragraphs>32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Comic Sans MS</vt:lpstr>
      <vt:lpstr>Office Theme</vt:lpstr>
      <vt:lpstr>CRITERIA A</vt:lpstr>
      <vt:lpstr>HOW IT LOOKS</vt:lpstr>
      <vt:lpstr>DEFINING THE PROBLEM</vt:lpstr>
      <vt:lpstr>JUSTIFYING THE PRODUCT</vt:lpstr>
      <vt:lpstr>SUCCESS CRITERIA</vt:lpstr>
      <vt:lpstr>NOTES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Michael Hill</dc:creator>
  <cp:lastModifiedBy>Michael Hill</cp:lastModifiedBy>
  <cp:revision>4</cp:revision>
  <dcterms:created xsi:type="dcterms:W3CDTF">2025-02-04T14:31:25Z</dcterms:created>
  <dcterms:modified xsi:type="dcterms:W3CDTF">2025-02-05T16:18:03Z</dcterms:modified>
</cp:coreProperties>
</file>