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67" r:id="rId4"/>
    <p:sldId id="271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6B9BDF-30C6-438E-A3C9-2D8C444FAEB1}" v="5" dt="2025-02-05T16:57:22.576"/>
    <p1510:client id="{C1D13339-093F-46ED-9CC5-8C24EDBAF413}" v="556" dt="2025-02-05T17:07:34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C1D13339-093F-46ED-9CC5-8C24EDBAF413}"/>
    <pc:docChg chg="custSel addSld modSld">
      <pc:chgData name="Michael Hill" userId="41dba03d-e58d-4389-9894-554c10310ba4" providerId="ADAL" clId="{C1D13339-093F-46ED-9CC5-8C24EDBAF413}" dt="2025-02-05T19:17:03.703" v="724" actId="1038"/>
      <pc:docMkLst>
        <pc:docMk/>
      </pc:docMkLst>
      <pc:sldChg chg="modSp mod">
        <pc:chgData name="Michael Hill" userId="41dba03d-e58d-4389-9894-554c10310ba4" providerId="ADAL" clId="{C1D13339-093F-46ED-9CC5-8C24EDBAF413}" dt="2025-02-05T17:04:10.464" v="375" actId="20577"/>
        <pc:sldMkLst>
          <pc:docMk/>
          <pc:sldMk cId="1119635077" sldId="267"/>
        </pc:sldMkLst>
        <pc:spChg chg="mod">
          <ac:chgData name="Michael Hill" userId="41dba03d-e58d-4389-9894-554c10310ba4" providerId="ADAL" clId="{C1D13339-093F-46ED-9CC5-8C24EDBAF413}" dt="2025-02-05T16:59:02.337" v="34" actId="20577"/>
          <ac:spMkLst>
            <pc:docMk/>
            <pc:sldMk cId="1119635077" sldId="267"/>
            <ac:spMk id="2" creationId="{C6CABCAB-4F2C-FD98-A1F8-D1BD6A7B4EA5}"/>
          </ac:spMkLst>
        </pc:spChg>
        <pc:spChg chg="mod">
          <ac:chgData name="Michael Hill" userId="41dba03d-e58d-4389-9894-554c10310ba4" providerId="ADAL" clId="{C1D13339-093F-46ED-9CC5-8C24EDBAF413}" dt="2025-02-05T17:04:10.464" v="375" actId="20577"/>
          <ac:spMkLst>
            <pc:docMk/>
            <pc:sldMk cId="1119635077" sldId="267"/>
            <ac:spMk id="3" creationId="{34BBF45D-B8C6-14A7-1F32-3A9DCE88E1EC}"/>
          </ac:spMkLst>
        </pc:spChg>
      </pc:sldChg>
      <pc:sldChg chg="modSp mod">
        <pc:chgData name="Michael Hill" userId="41dba03d-e58d-4389-9894-554c10310ba4" providerId="ADAL" clId="{C1D13339-093F-46ED-9CC5-8C24EDBAF413}" dt="2025-02-05T19:03:10.803" v="708" actId="20577"/>
        <pc:sldMkLst>
          <pc:docMk/>
          <pc:sldMk cId="2448197419" sldId="268"/>
        </pc:sldMkLst>
        <pc:spChg chg="mod">
          <ac:chgData name="Michael Hill" userId="41dba03d-e58d-4389-9894-554c10310ba4" providerId="ADAL" clId="{C1D13339-093F-46ED-9CC5-8C24EDBAF413}" dt="2025-02-05T17:04:17.536" v="404" actId="20577"/>
          <ac:spMkLst>
            <pc:docMk/>
            <pc:sldMk cId="2448197419" sldId="268"/>
            <ac:spMk id="2" creationId="{CF00BBCB-8C09-CEFE-CC2F-3A5DC9939730}"/>
          </ac:spMkLst>
        </pc:spChg>
        <pc:spChg chg="mod">
          <ac:chgData name="Michael Hill" userId="41dba03d-e58d-4389-9894-554c10310ba4" providerId="ADAL" clId="{C1D13339-093F-46ED-9CC5-8C24EDBAF413}" dt="2025-02-05T19:03:10.803" v="708" actId="20577"/>
          <ac:spMkLst>
            <pc:docMk/>
            <pc:sldMk cId="2448197419" sldId="268"/>
            <ac:spMk id="3" creationId="{56035C31-5B9D-3A97-4B39-E8A8E2694A6B}"/>
          </ac:spMkLst>
        </pc:spChg>
      </pc:sldChg>
      <pc:sldChg chg="addSp delSp modSp add mod">
        <pc:chgData name="Michael Hill" userId="41dba03d-e58d-4389-9894-554c10310ba4" providerId="ADAL" clId="{C1D13339-093F-46ED-9CC5-8C24EDBAF413}" dt="2025-02-05T19:17:03.703" v="724" actId="1038"/>
        <pc:sldMkLst>
          <pc:docMk/>
          <pc:sldMk cId="2121090039" sldId="271"/>
        </pc:sldMkLst>
        <pc:spChg chg="del">
          <ac:chgData name="Michael Hill" userId="41dba03d-e58d-4389-9894-554c10310ba4" providerId="ADAL" clId="{C1D13339-093F-46ED-9CC5-8C24EDBAF413}" dt="2025-02-05T19:16:21.569" v="710" actId="478"/>
          <ac:spMkLst>
            <pc:docMk/>
            <pc:sldMk cId="2121090039" sldId="271"/>
            <ac:spMk id="3" creationId="{BE5C4A32-BD56-9B1D-1B9E-E3D1451B28A4}"/>
          </ac:spMkLst>
        </pc:spChg>
        <pc:spChg chg="add del mod">
          <ac:chgData name="Michael Hill" userId="41dba03d-e58d-4389-9894-554c10310ba4" providerId="ADAL" clId="{C1D13339-093F-46ED-9CC5-8C24EDBAF413}" dt="2025-02-05T19:16:27.977" v="713" actId="478"/>
          <ac:spMkLst>
            <pc:docMk/>
            <pc:sldMk cId="2121090039" sldId="271"/>
            <ac:spMk id="5" creationId="{8830EEB3-6DD9-4406-E188-0A07F0B83652}"/>
          </ac:spMkLst>
        </pc:spChg>
        <pc:picChg chg="add mod">
          <ac:chgData name="Michael Hill" userId="41dba03d-e58d-4389-9894-554c10310ba4" providerId="ADAL" clId="{C1D13339-093F-46ED-9CC5-8C24EDBAF413}" dt="2025-02-05T19:16:54.368" v="717" actId="1076"/>
          <ac:picMkLst>
            <pc:docMk/>
            <pc:sldMk cId="2121090039" sldId="271"/>
            <ac:picMk id="7" creationId="{8E6A3BEC-5B61-A3F5-BC12-D62F612B9452}"/>
          </ac:picMkLst>
        </pc:picChg>
        <pc:picChg chg="add mod">
          <ac:chgData name="Michael Hill" userId="41dba03d-e58d-4389-9894-554c10310ba4" providerId="ADAL" clId="{C1D13339-093F-46ED-9CC5-8C24EDBAF413}" dt="2025-02-05T19:17:03.703" v="724" actId="1038"/>
          <ac:picMkLst>
            <pc:docMk/>
            <pc:sldMk cId="2121090039" sldId="271"/>
            <ac:picMk id="9" creationId="{B425883F-ACAC-7A1A-B2E9-0336CC76FC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8F8C-3BC4-2C2A-FE15-4B0900B9C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46FDC-EFBD-9643-13FA-3ADABCF7C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F114E-266A-65EF-23DF-FDD28EBC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E04C5-2129-2E5D-21D4-B5F83C07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7D3DE-2438-8703-F3A4-8BFD17E2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0FEF-E6A7-B26F-3F65-CE3A0990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1149C-08CC-7CF2-6E92-951793CEA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8D87-982C-1BFB-1EC9-CD2613A9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BFB0-9D27-68B3-329F-8894EC2A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47B3F-0D97-EB25-3325-398767B7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2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10203-61B7-3B6A-92C6-C000A8035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C29B1-7BD8-1EE2-35BE-A9953F783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71FC5-266B-6A28-D873-0DE84720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533E4-F16D-F066-390D-3352BA4F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698CD-5AD0-6721-9EE6-58DBC09B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2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BFD5-A5BC-78AC-A9C3-7F2C1E3E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EF3C2-D14E-9900-A00E-878E6C3F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3415F-496A-57C4-48A0-E2D5E918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552D-000F-BD61-D905-146B2A8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A7404-DC83-5A5C-E69B-2CB04631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9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2A11-FC98-6824-DAB5-88003844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5C534-3611-CCD7-ADA0-DACBE367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0E192-EC7B-16A6-EE1A-FAF02B6E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12EC8-61E2-D49F-D438-92727082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A1950-D285-6770-7468-5A22A210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5D6C-A4FD-1F29-E982-FCD7E356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E31A-AA7E-660C-8844-B39312BD6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FC096-434E-80E3-C5AC-BCEA6EA8F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DB2D3-E0C7-91D9-FAB5-8632633B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1861B-6C0C-27E5-C905-4A8B92F0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64558-82ED-C8D4-F447-85CD2459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8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EE12-0306-EE9A-7DE1-C6188F55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D80E8-413A-3EBC-A52F-C57695055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C4C82-F51B-1892-B04F-09A206D6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3E9D8-2C0C-9630-7078-ADDDD5708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EB4CC-97BE-9C7E-5694-8FF671D09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9D9DD-EB74-60AD-BF97-52741BCD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D622-B7C5-EE66-3E8B-735082AB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CCF7B-5C0F-03B2-218E-8BEDD446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6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2901-94C4-04EF-30C2-E90CABF3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4C812-C0F6-EBAC-C309-974C99FA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981E7-B07E-3B6C-F413-E01061A5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34AF4-19B7-B2FB-9AEB-DD3DD11A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015F1-6435-1159-F63C-96827638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B0AFD-817F-E8BC-0248-AA421A70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3E04F-15A6-4913-D168-B875FFDA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8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1771-6C18-AC44-ED30-C2EF62FB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0F52-0DCA-8742-37C5-B44CAB20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119C0-4620-F984-9FEF-BF0338BA5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83010-5F8A-2A83-6FAD-6A64064D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6514B-7FA6-7724-D422-0D0CC84E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6BBB2-B302-78D0-99F6-6C8B1EEA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9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EB97-42A4-57AF-97A8-B2625559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49A09-DC3F-F111-6E04-AA44B27B5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7B21-C5D1-5B60-EF20-E9136EBC7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BC51A-56CE-F73C-BC6C-01ADDF87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76B1F-6A13-C431-8179-A6188415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8E118-41E0-99C6-09CA-CF6C95FF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4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3398C-C0E4-2A08-842A-39AF61D1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CBAF7-BB69-942C-DD27-E49A03610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51E32-97A2-95F6-03BA-85CA3F579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D12C7-B16B-0FB8-34FF-68FBA8BF3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C62B0-EFC9-880A-3555-4C595CD87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9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15D6D-4ED1-5461-E787-468F7CB59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5822-CB41-B4DF-61CE-2E8C5C185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609" y="1070608"/>
            <a:ext cx="5844988" cy="2387600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CRITERIA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E4E6B-41D3-503D-29B2-2DDB81782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Letter B (Leapfrog Letter Factory) by supercool3456 on DeviantArt">
            <a:extLst>
              <a:ext uri="{FF2B5EF4-FFF2-40B4-BE49-F238E27FC236}">
                <a16:creationId xmlns:a16="http://schemas.microsoft.com/office/drawing/2014/main" id="{9921BEA6-59AA-189C-79B3-8C8C389E3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599" y="680444"/>
            <a:ext cx="4458559" cy="535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66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0871A-0C2D-A734-6382-9FDFC3F51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63B3-4AED-C1FE-1D29-3C791E9C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HOW IT LOOKS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664C-3DE3-A183-4D05-95E7ED2FF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3936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Criteria B is the ‘solution overview’</a:t>
            </a:r>
          </a:p>
          <a:p>
            <a:r>
              <a:rPr lang="en-US" dirty="0">
                <a:latin typeface="Comic Sans MS" panose="030F0702030302020204" pitchFamily="66" charset="0"/>
              </a:rPr>
              <a:t>Well, what does that mean?</a:t>
            </a:r>
          </a:p>
        </p:txBody>
      </p:sp>
    </p:spTree>
    <p:extLst>
      <p:ext uri="{BB962C8B-B14F-4D97-AF65-F5344CB8AC3E}">
        <p14:creationId xmlns:p14="http://schemas.microsoft.com/office/powerpoint/2010/main" val="105485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8319D-0061-3155-FAB6-0D86A0318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BCAB-4F2C-FD98-A1F8-D1BD6A7B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PART ONE: THE RECORD OF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F45D-B8C6-14A7-1F32-3A9DCE88E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3936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5"/>
                </a:solidFill>
                <a:latin typeface="Comic Sans MS" panose="030F0702030302020204" pitchFamily="66" charset="0"/>
              </a:rPr>
              <a:t>THE TEMPLATE RECORD OF TASKS FORM IS REQUIRED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Chronological timeline INCLUDING key events from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Planning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Designing 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Developing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Testing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Implementing the solution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Any other issues that can arise from the development (bugfixes, etc.)</a:t>
            </a:r>
          </a:p>
          <a:p>
            <a:r>
              <a:rPr lang="en-US" dirty="0">
                <a:latin typeface="Comic Sans MS" panose="030F0702030302020204" pitchFamily="66" charset="0"/>
              </a:rPr>
              <a:t>This is done in a table</a:t>
            </a:r>
          </a:p>
          <a:p>
            <a:pPr lvl="1"/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3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3F3A2-71CE-09E3-8742-D55ADA0B1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00A9-F520-97B7-78C6-4A3B0BE0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PART ONE: THE RECORD OF TASKS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6A3BEC-5B61-A3F5-BC12-D62F612B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68" y="1533194"/>
            <a:ext cx="3580394" cy="3605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25883F-ACAC-7A1A-B2E9-0336CC76F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458" y="5125088"/>
            <a:ext cx="3645429" cy="153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9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39AB5-61C3-6A97-E07A-C728113BA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BBCB-8C09-CEFE-CC2F-3A5DC993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PART TWO: 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5C31-5B9D-3A97-4B39-E8A8E2694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3936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Diagrams including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Scanned sketches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Lists/Concise statements (NO extended writing)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Table for assets and techniques used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Testing plan laid out</a:t>
            </a:r>
          </a:p>
          <a:p>
            <a:r>
              <a:rPr lang="en-US" dirty="0">
                <a:latin typeface="Comic Sans MS" panose="030F0702030302020204" pitchFamily="66" charset="0"/>
              </a:rPr>
              <a:t>Different levels of draft design: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Structure/internal layout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Classes, sub-classes, tables, queries, style sheets, graphic elements, effects</a:t>
            </a:r>
          </a:p>
        </p:txBody>
      </p:sp>
    </p:spTree>
    <p:extLst>
      <p:ext uri="{BB962C8B-B14F-4D97-AF65-F5344CB8AC3E}">
        <p14:creationId xmlns:p14="http://schemas.microsoft.com/office/powerpoint/2010/main" val="244819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D7A3E-51ED-50D2-D65F-1351E3C1D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BF19-EC82-3DE9-A1D1-434912D0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B074-4561-5BC5-0657-A144CF4F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3936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5"/>
                </a:solidFill>
                <a:latin typeface="Comic Sans MS" panose="030F0702030302020204" pitchFamily="66" charset="0"/>
              </a:rPr>
              <a:t>BULLET POINT LIST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The final component of Criteria A is to list the success criteria</a:t>
            </a:r>
          </a:p>
          <a:p>
            <a:r>
              <a:rPr lang="en-US" dirty="0">
                <a:latin typeface="Comic Sans MS" panose="030F0702030302020204" pitchFamily="66" charset="0"/>
              </a:rPr>
              <a:t>What things does your solution need to have to truly solve the problem</a:t>
            </a:r>
          </a:p>
          <a:p>
            <a:r>
              <a:rPr lang="en-US" dirty="0">
                <a:latin typeface="Comic Sans MS" panose="030F0702030302020204" pitchFamily="66" charset="0"/>
              </a:rPr>
              <a:t>Success criteria should mostly be given by the client</a:t>
            </a:r>
          </a:p>
          <a:p>
            <a:r>
              <a:rPr lang="en-US" dirty="0">
                <a:latin typeface="Comic Sans MS" panose="030F0702030302020204" pitchFamily="66" charset="0"/>
              </a:rPr>
              <a:t>These should be </a:t>
            </a:r>
            <a:r>
              <a:rPr lang="en-US" b="1" dirty="0">
                <a:latin typeface="Comic Sans MS" panose="030F0702030302020204" pitchFamily="66" charset="0"/>
              </a:rPr>
              <a:t>specific</a:t>
            </a:r>
            <a:r>
              <a:rPr lang="en-US" dirty="0">
                <a:latin typeface="Comic Sans MS" panose="030F0702030302020204" pitchFamily="66" charset="0"/>
              </a:rPr>
              <a:t> and </a:t>
            </a:r>
            <a:r>
              <a:rPr lang="en-US" b="1" dirty="0">
                <a:latin typeface="Comic Sans MS" panose="030F0702030302020204" pitchFamily="66" charset="0"/>
              </a:rPr>
              <a:t>testable</a:t>
            </a:r>
          </a:p>
        </p:txBody>
      </p:sp>
    </p:spTree>
    <p:extLst>
      <p:ext uri="{BB962C8B-B14F-4D97-AF65-F5344CB8AC3E}">
        <p14:creationId xmlns:p14="http://schemas.microsoft.com/office/powerpoint/2010/main" val="130711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F0D68-1556-DFA3-C65B-3CAE4A159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342D-BE63-14EE-519C-64600CC6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3EA9-8579-6F36-23DA-9BEF91F8F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3936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5"/>
                </a:solidFill>
                <a:latin typeface="Comic Sans MS" panose="030F0702030302020204" pitchFamily="66" charset="0"/>
              </a:rPr>
              <a:t>THE TEMPLATE FOR THIS SECTION IS OPTIONAL</a:t>
            </a:r>
          </a:p>
          <a:p>
            <a:pPr lvl="1"/>
            <a:r>
              <a:rPr lang="en-US" b="1" i="1" u="sng" dirty="0">
                <a:solidFill>
                  <a:schemeClr val="accent5"/>
                </a:solidFill>
                <a:latin typeface="Comic Sans MS" panose="030F0702030302020204" pitchFamily="66" charset="0"/>
              </a:rPr>
              <a:t>*BUT I RECOMMEND IT</a:t>
            </a:r>
          </a:p>
          <a:p>
            <a:r>
              <a:rPr lang="en-US" dirty="0">
                <a:latin typeface="Comic Sans MS" panose="030F0702030302020204" pitchFamily="66" charset="0"/>
              </a:rPr>
              <a:t>Evidence of consolation with your advisor or client should be included in the appendix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You’ll need to refer to this in part A for maximum marks</a:t>
            </a:r>
          </a:p>
        </p:txBody>
      </p:sp>
    </p:spTree>
    <p:extLst>
      <p:ext uri="{BB962C8B-B14F-4D97-AF65-F5344CB8AC3E}">
        <p14:creationId xmlns:p14="http://schemas.microsoft.com/office/powerpoint/2010/main" val="324456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212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Comic Sans MS</vt:lpstr>
      <vt:lpstr>Office Theme</vt:lpstr>
      <vt:lpstr>CRITERIA B</vt:lpstr>
      <vt:lpstr>HOW IT LOOKS</vt:lpstr>
      <vt:lpstr>PART ONE: THE RECORD OF TASKS</vt:lpstr>
      <vt:lpstr>PART ONE: THE RECORD OF TASKS</vt:lpstr>
      <vt:lpstr>PART TWO: DESIGN OVERVIEW</vt:lpstr>
      <vt:lpstr>SUCCESS CRITERIA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5</cp:revision>
  <dcterms:created xsi:type="dcterms:W3CDTF">2025-02-04T14:31:25Z</dcterms:created>
  <dcterms:modified xsi:type="dcterms:W3CDTF">2025-02-05T19:17:04Z</dcterms:modified>
</cp:coreProperties>
</file>