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7" r:id="rId4"/>
    <p:sldId id="268" r:id="rId5"/>
    <p:sldId id="273" r:id="rId6"/>
    <p:sldId id="272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83517-7302-44B8-B49F-371164B8361D}" v="6" dt="2025-02-05T19:35:45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38283517-7302-44B8-B49F-371164B8361D}"/>
    <pc:docChg chg="custSel addSld delSld modSld">
      <pc:chgData name="Michael Hill" userId="41dba03d-e58d-4389-9894-554c10310ba4" providerId="ADAL" clId="{38283517-7302-44B8-B49F-371164B8361D}" dt="2025-02-05T21:33:58.410" v="1488" actId="113"/>
      <pc:docMkLst>
        <pc:docMk/>
      </pc:docMkLst>
      <pc:sldChg chg="modSp mod">
        <pc:chgData name="Michael Hill" userId="41dba03d-e58d-4389-9894-554c10310ba4" providerId="ADAL" clId="{38283517-7302-44B8-B49F-371164B8361D}" dt="2025-02-05T21:02:34.560" v="144" actId="20577"/>
        <pc:sldMkLst>
          <pc:docMk/>
          <pc:sldMk cId="1054858550" sldId="258"/>
        </pc:sldMkLst>
        <pc:spChg chg="mod">
          <ac:chgData name="Michael Hill" userId="41dba03d-e58d-4389-9894-554c10310ba4" providerId="ADAL" clId="{38283517-7302-44B8-B49F-371164B8361D}" dt="2025-02-05T21:02:34.560" v="144" actId="20577"/>
          <ac:spMkLst>
            <pc:docMk/>
            <pc:sldMk cId="1054858550" sldId="258"/>
            <ac:spMk id="3" creationId="{CE11664C-3DE3-A183-4D05-95E7ED2FFF1B}"/>
          </ac:spMkLst>
        </pc:spChg>
      </pc:sldChg>
      <pc:sldChg chg="addSp delSp modSp mod">
        <pc:chgData name="Michael Hill" userId="41dba03d-e58d-4389-9894-554c10310ba4" providerId="ADAL" clId="{38283517-7302-44B8-B49F-371164B8361D}" dt="2025-02-05T21:01:37.655" v="7" actId="478"/>
        <pc:sldMkLst>
          <pc:docMk/>
          <pc:sldMk cId="3974668657" sldId="266"/>
        </pc:sldMkLst>
        <pc:spChg chg="mod">
          <ac:chgData name="Michael Hill" userId="41dba03d-e58d-4389-9894-554c10310ba4" providerId="ADAL" clId="{38283517-7302-44B8-B49F-371164B8361D}" dt="2025-02-05T19:34:50.189" v="0" actId="20577"/>
          <ac:spMkLst>
            <pc:docMk/>
            <pc:sldMk cId="3974668657" sldId="266"/>
            <ac:spMk id="2" creationId="{1C365822-CB41-B4DF-61CE-2E8C5C185834}"/>
          </ac:spMkLst>
        </pc:spChg>
        <pc:spChg chg="del">
          <ac:chgData name="Michael Hill" userId="41dba03d-e58d-4389-9894-554c10310ba4" providerId="ADAL" clId="{38283517-7302-44B8-B49F-371164B8361D}" dt="2025-02-05T21:01:37.655" v="7" actId="478"/>
          <ac:spMkLst>
            <pc:docMk/>
            <pc:sldMk cId="3974668657" sldId="266"/>
            <ac:spMk id="3" creationId="{0FFE4E6B-41D3-503D-29B2-2DDB817828CB}"/>
          </ac:spMkLst>
        </pc:spChg>
        <pc:picChg chg="add mod">
          <ac:chgData name="Michael Hill" userId="41dba03d-e58d-4389-9894-554c10310ba4" providerId="ADAL" clId="{38283517-7302-44B8-B49F-371164B8361D}" dt="2025-02-05T19:35:45.546" v="6" actId="14100"/>
          <ac:picMkLst>
            <pc:docMk/>
            <pc:sldMk cId="3974668657" sldId="266"/>
            <ac:picMk id="4" creationId="{781D2FF2-6ED9-521F-D8AE-E08228125576}"/>
          </ac:picMkLst>
        </pc:picChg>
        <pc:picChg chg="del">
          <ac:chgData name="Michael Hill" userId="41dba03d-e58d-4389-9894-554c10310ba4" providerId="ADAL" clId="{38283517-7302-44B8-B49F-371164B8361D}" dt="2025-02-05T19:35:38.203" v="1" actId="478"/>
          <ac:picMkLst>
            <pc:docMk/>
            <pc:sldMk cId="3974668657" sldId="266"/>
            <ac:picMk id="1026" creationId="{9921BEA6-59AA-189C-79B3-8C8C389E32A2}"/>
          </ac:picMkLst>
        </pc:picChg>
      </pc:sldChg>
      <pc:sldChg chg="modSp mod">
        <pc:chgData name="Michael Hill" userId="41dba03d-e58d-4389-9894-554c10310ba4" providerId="ADAL" clId="{38283517-7302-44B8-B49F-371164B8361D}" dt="2025-02-05T21:04:56.162" v="344" actId="20577"/>
        <pc:sldMkLst>
          <pc:docMk/>
          <pc:sldMk cId="1119635077" sldId="267"/>
        </pc:sldMkLst>
        <pc:spChg chg="mod">
          <ac:chgData name="Michael Hill" userId="41dba03d-e58d-4389-9894-554c10310ba4" providerId="ADAL" clId="{38283517-7302-44B8-B49F-371164B8361D}" dt="2025-02-05T21:03:38.479" v="154" actId="20577"/>
          <ac:spMkLst>
            <pc:docMk/>
            <pc:sldMk cId="1119635077" sldId="267"/>
            <ac:spMk id="2" creationId="{C6CABCAB-4F2C-FD98-A1F8-D1BD6A7B4EA5}"/>
          </ac:spMkLst>
        </pc:spChg>
        <pc:spChg chg="mod">
          <ac:chgData name="Michael Hill" userId="41dba03d-e58d-4389-9894-554c10310ba4" providerId="ADAL" clId="{38283517-7302-44B8-B49F-371164B8361D}" dt="2025-02-05T21:04:56.162" v="344" actId="20577"/>
          <ac:spMkLst>
            <pc:docMk/>
            <pc:sldMk cId="1119635077" sldId="267"/>
            <ac:spMk id="3" creationId="{34BBF45D-B8C6-14A7-1F32-3A9DCE88E1EC}"/>
          </ac:spMkLst>
        </pc:spChg>
      </pc:sldChg>
      <pc:sldChg chg="modSp mod">
        <pc:chgData name="Michael Hill" userId="41dba03d-e58d-4389-9894-554c10310ba4" providerId="ADAL" clId="{38283517-7302-44B8-B49F-371164B8361D}" dt="2025-02-05T21:16:02.438" v="868" actId="20577"/>
        <pc:sldMkLst>
          <pc:docMk/>
          <pc:sldMk cId="2448197419" sldId="268"/>
        </pc:sldMkLst>
        <pc:spChg chg="mod">
          <ac:chgData name="Michael Hill" userId="41dba03d-e58d-4389-9894-554c10310ba4" providerId="ADAL" clId="{38283517-7302-44B8-B49F-371164B8361D}" dt="2025-02-05T21:05:06.075" v="352" actId="20577"/>
          <ac:spMkLst>
            <pc:docMk/>
            <pc:sldMk cId="2448197419" sldId="268"/>
            <ac:spMk id="2" creationId="{CF00BBCB-8C09-CEFE-CC2F-3A5DC9939730}"/>
          </ac:spMkLst>
        </pc:spChg>
        <pc:spChg chg="mod">
          <ac:chgData name="Michael Hill" userId="41dba03d-e58d-4389-9894-554c10310ba4" providerId="ADAL" clId="{38283517-7302-44B8-B49F-371164B8361D}" dt="2025-02-05T21:16:02.438" v="868" actId="20577"/>
          <ac:spMkLst>
            <pc:docMk/>
            <pc:sldMk cId="2448197419" sldId="268"/>
            <ac:spMk id="3" creationId="{56035C31-5B9D-3A97-4B39-E8A8E2694A6B}"/>
          </ac:spMkLst>
        </pc:spChg>
      </pc:sldChg>
      <pc:sldChg chg="modSp mod">
        <pc:chgData name="Michael Hill" userId="41dba03d-e58d-4389-9894-554c10310ba4" providerId="ADAL" clId="{38283517-7302-44B8-B49F-371164B8361D}" dt="2025-02-05T21:33:20.041" v="1339" actId="20577"/>
        <pc:sldMkLst>
          <pc:docMk/>
          <pc:sldMk cId="3244569639" sldId="270"/>
        </pc:sldMkLst>
        <pc:spChg chg="mod">
          <ac:chgData name="Michael Hill" userId="41dba03d-e58d-4389-9894-554c10310ba4" providerId="ADAL" clId="{38283517-7302-44B8-B49F-371164B8361D}" dt="2025-02-05T21:33:20.041" v="1339" actId="20577"/>
          <ac:spMkLst>
            <pc:docMk/>
            <pc:sldMk cId="3244569639" sldId="270"/>
            <ac:spMk id="3" creationId="{8EAE3EA9-8579-6F36-23DA-9BEF91F8F07D}"/>
          </ac:spMkLst>
        </pc:spChg>
      </pc:sldChg>
      <pc:sldChg chg="del">
        <pc:chgData name="Michael Hill" userId="41dba03d-e58d-4389-9894-554c10310ba4" providerId="ADAL" clId="{38283517-7302-44B8-B49F-371164B8361D}" dt="2025-02-05T21:05:00.096" v="345" actId="47"/>
        <pc:sldMkLst>
          <pc:docMk/>
          <pc:sldMk cId="2121090039" sldId="271"/>
        </pc:sldMkLst>
      </pc:sldChg>
      <pc:sldChg chg="addSp delSp modSp mod">
        <pc:chgData name="Michael Hill" userId="41dba03d-e58d-4389-9894-554c10310ba4" providerId="ADAL" clId="{38283517-7302-44B8-B49F-371164B8361D}" dt="2025-02-05T21:21:35.974" v="884" actId="1076"/>
        <pc:sldMkLst>
          <pc:docMk/>
          <pc:sldMk cId="409409271" sldId="272"/>
        </pc:sldMkLst>
        <pc:picChg chg="del mod">
          <ac:chgData name="Michael Hill" userId="41dba03d-e58d-4389-9894-554c10310ba4" providerId="ADAL" clId="{38283517-7302-44B8-B49F-371164B8361D}" dt="2025-02-05T21:20:33.896" v="870" actId="478"/>
          <ac:picMkLst>
            <pc:docMk/>
            <pc:sldMk cId="409409271" sldId="272"/>
            <ac:picMk id="7" creationId="{C8E8D556-9DE3-E991-C015-3B7581067D4B}"/>
          </ac:picMkLst>
        </pc:picChg>
        <pc:picChg chg="del mod">
          <ac:chgData name="Michael Hill" userId="41dba03d-e58d-4389-9894-554c10310ba4" providerId="ADAL" clId="{38283517-7302-44B8-B49F-371164B8361D}" dt="2025-02-05T21:20:34.193" v="872" actId="478"/>
          <ac:picMkLst>
            <pc:docMk/>
            <pc:sldMk cId="409409271" sldId="272"/>
            <ac:picMk id="9" creationId="{9A09E232-2EAE-9D53-CDA3-86ED733F6140}"/>
          </ac:picMkLst>
        </pc:picChg>
        <pc:picChg chg="del">
          <ac:chgData name="Michael Hill" userId="41dba03d-e58d-4389-9894-554c10310ba4" providerId="ADAL" clId="{38283517-7302-44B8-B49F-371164B8361D}" dt="2025-02-05T21:20:34.481" v="873" actId="478"/>
          <ac:picMkLst>
            <pc:docMk/>
            <pc:sldMk cId="409409271" sldId="272"/>
            <ac:picMk id="11" creationId="{D1D25B6A-A8BE-2101-DA1B-2DA8C5901B00}"/>
          </ac:picMkLst>
        </pc:picChg>
        <pc:picChg chg="add mod">
          <ac:chgData name="Michael Hill" userId="41dba03d-e58d-4389-9894-554c10310ba4" providerId="ADAL" clId="{38283517-7302-44B8-B49F-371164B8361D}" dt="2025-02-05T21:21:22.866" v="878" actId="1076"/>
          <ac:picMkLst>
            <pc:docMk/>
            <pc:sldMk cId="409409271" sldId="272"/>
            <ac:picMk id="13" creationId="{FF696148-7D76-CCC9-6052-1C72E3DD8E60}"/>
          </ac:picMkLst>
        </pc:picChg>
        <pc:picChg chg="add mod">
          <ac:chgData name="Michael Hill" userId="41dba03d-e58d-4389-9894-554c10310ba4" providerId="ADAL" clId="{38283517-7302-44B8-B49F-371164B8361D}" dt="2025-02-05T21:21:32.957" v="882" actId="14100"/>
          <ac:picMkLst>
            <pc:docMk/>
            <pc:sldMk cId="409409271" sldId="272"/>
            <ac:picMk id="15" creationId="{7A021F04-DE38-D711-84E6-85EECA8FA02C}"/>
          </ac:picMkLst>
        </pc:picChg>
        <pc:picChg chg="add mod">
          <ac:chgData name="Michael Hill" userId="41dba03d-e58d-4389-9894-554c10310ba4" providerId="ADAL" clId="{38283517-7302-44B8-B49F-371164B8361D}" dt="2025-02-05T21:21:35.974" v="884" actId="1076"/>
          <ac:picMkLst>
            <pc:docMk/>
            <pc:sldMk cId="409409271" sldId="272"/>
            <ac:picMk id="17" creationId="{F8B30F6E-5EF5-73A8-EDAE-C252218DCE39}"/>
          </ac:picMkLst>
        </pc:picChg>
      </pc:sldChg>
      <pc:sldChg chg="modSp add mod">
        <pc:chgData name="Michael Hill" userId="41dba03d-e58d-4389-9894-554c10310ba4" providerId="ADAL" clId="{38283517-7302-44B8-B49F-371164B8361D}" dt="2025-02-05T21:33:58.410" v="1488" actId="113"/>
        <pc:sldMkLst>
          <pc:docMk/>
          <pc:sldMk cId="842349336" sldId="273"/>
        </pc:sldMkLst>
        <pc:spChg chg="mod">
          <ac:chgData name="Michael Hill" userId="41dba03d-e58d-4389-9894-554c10310ba4" providerId="ADAL" clId="{38283517-7302-44B8-B49F-371164B8361D}" dt="2025-02-05T21:33:58.410" v="1488" actId="113"/>
          <ac:spMkLst>
            <pc:docMk/>
            <pc:sldMk cId="842349336" sldId="273"/>
            <ac:spMk id="3" creationId="{F5E536F6-2EBA-3C13-273A-00A92C7E09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8F8C-3BC4-2C2A-FE15-4B0900B9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46FDC-EFBD-9643-13FA-3ADABCF7C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114E-266A-65EF-23DF-FDD28EBC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04C5-2129-2E5D-21D4-B5F83C07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D3DE-2438-8703-F3A4-8BFD17E2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0FEF-E6A7-B26F-3F65-CE3A0990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149C-08CC-7CF2-6E92-951793CE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8D87-982C-1BFB-1EC9-CD2613A9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BFB0-9D27-68B3-329F-8894EC2A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7B3F-0D97-EB25-3325-398767B7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10203-61B7-3B6A-92C6-C000A8035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C29B1-7BD8-1EE2-35BE-A9953F783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1FC5-266B-6A28-D873-0DE84720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533E4-F16D-F066-390D-3352BA4F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98CD-5AD0-6721-9EE6-58DBC09B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BFD5-A5BC-78AC-A9C3-7F2C1E3E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F3C2-D14E-9900-A00E-878E6C3F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415F-496A-57C4-48A0-E2D5E918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552D-000F-BD61-D905-146B2A8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7404-DC83-5A5C-E69B-2CB04631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A11-FC98-6824-DAB5-88003844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5C534-3611-CCD7-ADA0-DACBE367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E192-EC7B-16A6-EE1A-FAF02B6E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2EC8-61E2-D49F-D438-92727082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1950-D285-6770-7468-5A22A210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5D6C-A4FD-1F29-E982-FCD7E356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E31A-AA7E-660C-8844-B39312BD6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C096-434E-80E3-C5AC-BCEA6EA8F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B2D3-E0C7-91D9-FAB5-8632633B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1861B-6C0C-27E5-C905-4A8B92F0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4558-82ED-C8D4-F447-85CD2459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EE12-0306-EE9A-7DE1-C6188F55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80E8-413A-3EBC-A52F-C5769505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4C82-F51B-1892-B04F-09A206D6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3E9D8-2C0C-9630-7078-ADDDD5708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EB4CC-97BE-9C7E-5694-8FF671D09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9D9DD-EB74-60AD-BF97-52741BCD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D622-B7C5-EE66-3E8B-735082AB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CCF7B-5C0F-03B2-218E-8BEDD446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2901-94C4-04EF-30C2-E90CABF3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4C812-C0F6-EBAC-C309-974C99FA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981E7-B07E-3B6C-F413-E01061A5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34AF4-19B7-B2FB-9AEB-DD3DD11A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015F1-6435-1159-F63C-96827638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B0AFD-817F-E8BC-0248-AA421A70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3E04F-15A6-4913-D168-B875FFD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1771-6C18-AC44-ED30-C2EF62FB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0F52-0DCA-8742-37C5-B44CAB20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119C0-4620-F984-9FEF-BF0338BA5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83010-5F8A-2A83-6FAD-6A64064D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6514B-7FA6-7724-D422-0D0CC84E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6BBB2-B302-78D0-99F6-6C8B1EEA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EB97-42A4-57AF-97A8-B2625559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49A09-DC3F-F111-6E04-AA44B27B5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7B21-C5D1-5B60-EF20-E9136EBC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BC51A-56CE-F73C-BC6C-01ADDF87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76B1F-6A13-C431-8179-A6188415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8E118-41E0-99C6-09CA-CF6C95F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4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3398C-C0E4-2A08-842A-39AF61D1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BAF7-BB69-942C-DD27-E49A0361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1E32-97A2-95F6-03BA-85CA3F579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12C7-B16B-0FB8-34FF-68FBA8BF3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62B0-EFC9-880A-3555-4C595CD8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15D6D-4ED1-5461-E787-468F7CB59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5822-CB41-B4DF-61CE-2E8C5C18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609" y="1070608"/>
            <a:ext cx="5844988" cy="238760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CRITERIA C</a:t>
            </a:r>
          </a:p>
        </p:txBody>
      </p:sp>
      <p:pic>
        <p:nvPicPr>
          <p:cNvPr id="4" name="Picture 2" descr="Letter C (Leapfrog Letter) - The Letter C Photo (45353225) - Fanpop">
            <a:extLst>
              <a:ext uri="{FF2B5EF4-FFF2-40B4-BE49-F238E27FC236}">
                <a16:creationId xmlns:a16="http://schemas.microsoft.com/office/drawing/2014/main" id="{781D2FF2-6ED9-521F-D8AE-E0822812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98" y="810471"/>
            <a:ext cx="4368788" cy="476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6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0871A-0C2D-A734-6382-9FDFC3F51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63B3-4AED-C1FE-1D29-3C791E9C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HOW IT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664C-3DE3-A183-4D05-95E7ED2F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Criteria C is the development of the project itself</a:t>
            </a:r>
          </a:p>
          <a:p>
            <a:r>
              <a:rPr lang="en-US" dirty="0">
                <a:latin typeface="Comic Sans MS" panose="030F0702030302020204" pitchFamily="66" charset="0"/>
              </a:rPr>
              <a:t>There’s some documentation to go alongside the project itself that you’re making</a:t>
            </a:r>
          </a:p>
        </p:txBody>
      </p:sp>
    </p:spTree>
    <p:extLst>
      <p:ext uri="{BB962C8B-B14F-4D97-AF65-F5344CB8AC3E}">
        <p14:creationId xmlns:p14="http://schemas.microsoft.com/office/powerpoint/2010/main" val="105485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8319D-0061-3155-FAB6-0D86A031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BCAB-4F2C-FD98-A1F8-D1BD6A7B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PART ONE: THE UH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F45D-B8C6-14A7-1F32-3A9DCE88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product itself is obviously an important part of the development</a:t>
            </a:r>
          </a:p>
          <a:p>
            <a:r>
              <a:rPr lang="en-US" dirty="0">
                <a:latin typeface="Comic Sans MS" panose="030F0702030302020204" pitchFamily="66" charset="0"/>
              </a:rPr>
              <a:t>The product must have an adequate level of complexity that’s outlined in your work from part B</a:t>
            </a:r>
          </a:p>
        </p:txBody>
      </p:sp>
    </p:spTree>
    <p:extLst>
      <p:ext uri="{BB962C8B-B14F-4D97-AF65-F5344CB8AC3E}">
        <p14:creationId xmlns:p14="http://schemas.microsoft.com/office/powerpoint/2010/main" val="111963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39AB5-61C3-6A97-E07A-C728113BA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BCB-8C09-CEFE-CC2F-3A5DC993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PART TWO: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5C31-5B9D-3A97-4B39-E8A8E269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5"/>
                </a:solidFill>
                <a:latin typeface="Comic Sans MS" panose="030F0702030302020204" pitchFamily="66" charset="0"/>
              </a:rPr>
              <a:t>500-1000 WORD REQUIREMENT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is the biggest chunk of the IA</a:t>
            </a:r>
          </a:p>
          <a:p>
            <a:r>
              <a:rPr lang="en-US" dirty="0">
                <a:latin typeface="Comic Sans MS" panose="030F0702030302020204" pitchFamily="66" charset="0"/>
              </a:rPr>
              <a:t>Present a list of techniques that you used in development</a:t>
            </a:r>
          </a:p>
          <a:p>
            <a:r>
              <a:rPr lang="en-US" dirty="0">
                <a:latin typeface="Comic Sans MS" panose="030F0702030302020204" pitchFamily="66" charset="0"/>
              </a:rPr>
              <a:t>Justify the techniques that you used in your program with extended writing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Techniques like algorithmic thinking, data structures, software tools, user interface</a:t>
            </a:r>
          </a:p>
          <a:p>
            <a:r>
              <a:rPr lang="en-US" dirty="0">
                <a:latin typeface="Comic Sans MS" panose="030F0702030302020204" pitchFamily="66" charset="0"/>
              </a:rPr>
              <a:t>Evidence of algorithmic thinking required</a:t>
            </a:r>
          </a:p>
          <a:p>
            <a:r>
              <a:rPr lang="en-US" dirty="0">
                <a:latin typeface="Comic Sans MS" panose="030F0702030302020204" pitchFamily="66" charset="0"/>
              </a:rPr>
              <a:t>Any existing tools used such as templates, program code, applets, etc.</a:t>
            </a:r>
          </a:p>
        </p:txBody>
      </p:sp>
    </p:spTree>
    <p:extLst>
      <p:ext uri="{BB962C8B-B14F-4D97-AF65-F5344CB8AC3E}">
        <p14:creationId xmlns:p14="http://schemas.microsoft.com/office/powerpoint/2010/main" val="244819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CCFB3-CF3A-5256-4ABE-E76B2EEDB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73AB-5F3A-F5CC-D064-68574A07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PART TWO: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36F6-2EBA-3C13-273A-00A92C7E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Use screenshots to prompt your discussion of your techniques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is a solid way to structure your writing for criteria C</a:t>
            </a:r>
          </a:p>
        </p:txBody>
      </p:sp>
    </p:spTree>
    <p:extLst>
      <p:ext uri="{BB962C8B-B14F-4D97-AF65-F5344CB8AC3E}">
        <p14:creationId xmlns:p14="http://schemas.microsoft.com/office/powerpoint/2010/main" val="84234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D48CA-C0E3-1F29-A367-E04F5DDD4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5EED-20DA-AA23-433B-86CD9F6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PART TWO: DESIGN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696148-7D76-CCC9-6052-1C72E3DD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5" y="1489188"/>
            <a:ext cx="4502381" cy="4883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021F04-DE38-D711-84E6-85EECA8F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515" y="1489188"/>
            <a:ext cx="3961130" cy="38597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B30F6E-5EF5-73A8-EDAE-C252218D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95" y="2413191"/>
            <a:ext cx="3582928" cy="42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0D68-1556-DFA3-C65B-3CAE4A159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342D-BE63-14EE-519C-64600CC6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3EA9-8579-6F36-23DA-9BEF91F8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Explain, explain, explain</a:t>
            </a:r>
          </a:p>
          <a:p>
            <a:r>
              <a:rPr lang="en-US" dirty="0">
                <a:latin typeface="Comic Sans MS" panose="030F0702030302020204" pitchFamily="66" charset="0"/>
              </a:rPr>
              <a:t>Use your up to 1000 words as much as possible to explain the complexity of all of the structure of your program</a:t>
            </a:r>
          </a:p>
          <a:p>
            <a:r>
              <a:rPr lang="en-US" dirty="0">
                <a:latin typeface="Comic Sans MS" panose="030F0702030302020204" pitchFamily="66" charset="0"/>
              </a:rPr>
              <a:t>Clear structure</a:t>
            </a:r>
          </a:p>
          <a:p>
            <a:r>
              <a:rPr lang="en-US" dirty="0">
                <a:latin typeface="Comic Sans MS" panose="030F0702030302020204" pitchFamily="66" charset="0"/>
              </a:rPr>
              <a:t>You want to communicate not just your program, but your own </a:t>
            </a:r>
            <a:r>
              <a:rPr lang="en-US" i="1" dirty="0">
                <a:latin typeface="Comic Sans MS" panose="030F0702030302020204" pitchFamily="66" charset="0"/>
              </a:rPr>
              <a:t>personal </a:t>
            </a:r>
            <a:r>
              <a:rPr lang="en-US" dirty="0">
                <a:latin typeface="Comic Sans MS" panose="030F0702030302020204" pitchFamily="66" charset="0"/>
              </a:rPr>
              <a:t>understanding of these concepts</a:t>
            </a:r>
          </a:p>
          <a:p>
            <a:r>
              <a:rPr lang="en-US" dirty="0">
                <a:latin typeface="Comic Sans MS" panose="030F0702030302020204" pitchFamily="66" charset="0"/>
              </a:rPr>
              <a:t>Showcase your creativity here as well! Show off a bit to make sure the best parts are pointed out.</a:t>
            </a:r>
          </a:p>
          <a:p>
            <a:r>
              <a:rPr lang="en-US" dirty="0">
                <a:latin typeface="Comic Sans MS" panose="030F0702030302020204" pitchFamily="66" charset="0"/>
              </a:rPr>
              <a:t>Your actual code can be included in an appendix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6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237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Office Theme</vt:lpstr>
      <vt:lpstr>CRITERIA C</vt:lpstr>
      <vt:lpstr>HOW IT LOOKS</vt:lpstr>
      <vt:lpstr>PART ONE: THE UH PRODUCT</vt:lpstr>
      <vt:lpstr>PART TWO: WRITING</vt:lpstr>
      <vt:lpstr>PART TWO: WRITING</vt:lpstr>
      <vt:lpstr>PART TWO: DESIGN OVERVIEW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6</cp:revision>
  <dcterms:created xsi:type="dcterms:W3CDTF">2025-02-04T14:31:25Z</dcterms:created>
  <dcterms:modified xsi:type="dcterms:W3CDTF">2025-02-05T21:34:06Z</dcterms:modified>
</cp:coreProperties>
</file>