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96" r:id="rId4"/>
    <p:sldId id="297" r:id="rId5"/>
    <p:sldId id="298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86" r:id="rId17"/>
    <p:sldId id="387" r:id="rId18"/>
    <p:sldId id="388" r:id="rId19"/>
    <p:sldId id="377" r:id="rId20"/>
    <p:sldId id="378" r:id="rId21"/>
    <p:sldId id="379" r:id="rId22"/>
    <p:sldId id="376" r:id="rId23"/>
    <p:sldId id="380" r:id="rId24"/>
    <p:sldId id="381" r:id="rId25"/>
    <p:sldId id="382" r:id="rId26"/>
    <p:sldId id="383" r:id="rId27"/>
    <p:sldId id="384" r:id="rId28"/>
    <p:sldId id="385" r:id="rId29"/>
    <p:sldId id="389" r:id="rId30"/>
    <p:sldId id="390" r:id="rId31"/>
    <p:sldId id="391" r:id="rId32"/>
    <p:sldId id="35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55D"/>
    <a:srgbClr val="516881"/>
    <a:srgbClr val="326648"/>
    <a:srgbClr val="388049"/>
    <a:srgbClr val="274F3F"/>
    <a:srgbClr val="2A4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88AFE8-0A17-4CE1-AB89-42549ADD6BEA}" v="51" dt="2025-09-18T19:49:01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 autoAdjust="0"/>
    <p:restoredTop sz="94660"/>
  </p:normalViewPr>
  <p:slideViewPr>
    <p:cSldViewPr snapToGrid="0">
      <p:cViewPr varScale="1">
        <p:scale>
          <a:sx n="94" d="100"/>
          <a:sy n="94" d="100"/>
        </p:scale>
        <p:origin x="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EF23FE1D-A042-481E-AFD7-2A9FB0847F54}"/>
    <pc:docChg chg="undo custSel addSld delSld modSld sldOrd">
      <pc:chgData name="Michael Hill" userId="41dba03d-e58d-4389-9894-554c10310ba4" providerId="ADAL" clId="{EF23FE1D-A042-481E-AFD7-2A9FB0847F54}" dt="2025-09-18T19:49:24.944" v="6404" actId="20577"/>
      <pc:docMkLst>
        <pc:docMk/>
      </pc:docMkLst>
      <pc:sldChg chg="modSp mod">
        <pc:chgData name="Michael Hill" userId="41dba03d-e58d-4389-9894-554c10310ba4" providerId="ADAL" clId="{EF23FE1D-A042-481E-AFD7-2A9FB0847F54}" dt="2025-09-18T13:17:49.602" v="33" actId="20577"/>
        <pc:sldMkLst>
          <pc:docMk/>
          <pc:sldMk cId="1878848435" sldId="256"/>
        </pc:sldMkLst>
        <pc:spChg chg="mod">
          <ac:chgData name="Michael Hill" userId="41dba03d-e58d-4389-9894-554c10310ba4" providerId="ADAL" clId="{EF23FE1D-A042-481E-AFD7-2A9FB0847F54}" dt="2025-09-18T13:17:42.135" v="5" actId="20577"/>
          <ac:spMkLst>
            <pc:docMk/>
            <pc:sldMk cId="1878848435" sldId="256"/>
            <ac:spMk id="5" creationId="{18C18ECD-1A29-4735-FBF9-2230E3FED94F}"/>
          </ac:spMkLst>
        </pc:spChg>
        <pc:spChg chg="mod">
          <ac:chgData name="Michael Hill" userId="41dba03d-e58d-4389-9894-554c10310ba4" providerId="ADAL" clId="{EF23FE1D-A042-481E-AFD7-2A9FB0847F54}" dt="2025-09-18T13:17:49.602" v="33" actId="20577"/>
          <ac:spMkLst>
            <pc:docMk/>
            <pc:sldMk cId="1878848435" sldId="256"/>
            <ac:spMk id="6" creationId="{945BB639-AC69-FE40-4352-5D3077A94591}"/>
          </ac:spMkLst>
        </pc:spChg>
      </pc:sldChg>
      <pc:sldChg chg="modSp mod">
        <pc:chgData name="Michael Hill" userId="41dba03d-e58d-4389-9894-554c10310ba4" providerId="ADAL" clId="{EF23FE1D-A042-481E-AFD7-2A9FB0847F54}" dt="2025-09-18T14:23:09.348" v="110" actId="20577"/>
        <pc:sldMkLst>
          <pc:docMk/>
          <pc:sldMk cId="854122100" sldId="257"/>
        </pc:sldMkLst>
        <pc:spChg chg="mod">
          <ac:chgData name="Michael Hill" userId="41dba03d-e58d-4389-9894-554c10310ba4" providerId="ADAL" clId="{EF23FE1D-A042-481E-AFD7-2A9FB0847F54}" dt="2025-09-18T14:23:09.348" v="110" actId="20577"/>
          <ac:spMkLst>
            <pc:docMk/>
            <pc:sldMk cId="854122100" sldId="257"/>
            <ac:spMk id="8" creationId="{4D7671A2-401B-58C3-4049-2F9F2E07BD91}"/>
          </ac:spMkLst>
        </pc:spChg>
      </pc:sldChg>
      <pc:sldChg chg="modSp mod">
        <pc:chgData name="Michael Hill" userId="41dba03d-e58d-4389-9894-554c10310ba4" providerId="ADAL" clId="{EF23FE1D-A042-481E-AFD7-2A9FB0847F54}" dt="2025-09-18T14:24:26.894" v="363" actId="20577"/>
        <pc:sldMkLst>
          <pc:docMk/>
          <pc:sldMk cId="4221327636" sldId="296"/>
        </pc:sldMkLst>
        <pc:spChg chg="mod">
          <ac:chgData name="Michael Hill" userId="41dba03d-e58d-4389-9894-554c10310ba4" providerId="ADAL" clId="{EF23FE1D-A042-481E-AFD7-2A9FB0847F54}" dt="2025-09-18T14:24:26.894" v="363" actId="20577"/>
          <ac:spMkLst>
            <pc:docMk/>
            <pc:sldMk cId="4221327636" sldId="296"/>
            <ac:spMk id="8" creationId="{9D3B4A7A-A70B-0C4A-C7FF-462ADF36D440}"/>
          </ac:spMkLst>
        </pc:spChg>
      </pc:sldChg>
      <pc:sldChg chg="modSp mod">
        <pc:chgData name="Michael Hill" userId="41dba03d-e58d-4389-9894-554c10310ba4" providerId="ADAL" clId="{EF23FE1D-A042-481E-AFD7-2A9FB0847F54}" dt="2025-09-18T14:25:46.132" v="606" actId="20577"/>
        <pc:sldMkLst>
          <pc:docMk/>
          <pc:sldMk cId="2098128014" sldId="297"/>
        </pc:sldMkLst>
        <pc:spChg chg="mod">
          <ac:chgData name="Michael Hill" userId="41dba03d-e58d-4389-9894-554c10310ba4" providerId="ADAL" clId="{EF23FE1D-A042-481E-AFD7-2A9FB0847F54}" dt="2025-09-18T14:25:46.132" v="606" actId="20577"/>
          <ac:spMkLst>
            <pc:docMk/>
            <pc:sldMk cId="2098128014" sldId="297"/>
            <ac:spMk id="3" creationId="{35D819EC-F1E2-670B-A66D-1BF9366A5C98}"/>
          </ac:spMkLst>
        </pc:spChg>
      </pc:sldChg>
      <pc:sldChg chg="addSp delSp modSp mod">
        <pc:chgData name="Michael Hill" userId="41dba03d-e58d-4389-9894-554c10310ba4" providerId="ADAL" clId="{EF23FE1D-A042-481E-AFD7-2A9FB0847F54}" dt="2025-09-18T14:35:03.010" v="942" actId="1076"/>
        <pc:sldMkLst>
          <pc:docMk/>
          <pc:sldMk cId="3541264760" sldId="298"/>
        </pc:sldMkLst>
        <pc:spChg chg="mod">
          <ac:chgData name="Michael Hill" userId="41dba03d-e58d-4389-9894-554c10310ba4" providerId="ADAL" clId="{EF23FE1D-A042-481E-AFD7-2A9FB0847F54}" dt="2025-09-18T14:25:57.789" v="610" actId="14100"/>
          <ac:spMkLst>
            <pc:docMk/>
            <pc:sldMk cId="3541264760" sldId="298"/>
            <ac:spMk id="5" creationId="{B0DE8DB3-7BE8-827D-000E-55BD73CF3222}"/>
          </ac:spMkLst>
        </pc:spChg>
        <pc:spChg chg="mod">
          <ac:chgData name="Michael Hill" userId="41dba03d-e58d-4389-9894-554c10310ba4" providerId="ADAL" clId="{EF23FE1D-A042-481E-AFD7-2A9FB0847F54}" dt="2025-09-18T14:34:07.681" v="935" actId="20577"/>
          <ac:spMkLst>
            <pc:docMk/>
            <pc:sldMk cId="3541264760" sldId="298"/>
            <ac:spMk id="8" creationId="{7DA75716-0EF0-37B3-ABC6-303B21F2CE50}"/>
          </ac:spMkLst>
        </pc:spChg>
        <pc:grpChg chg="mod">
          <ac:chgData name="Michael Hill" userId="41dba03d-e58d-4389-9894-554c10310ba4" providerId="ADAL" clId="{EF23FE1D-A042-481E-AFD7-2A9FB0847F54}" dt="2025-09-18T14:30:57.712" v="708"/>
          <ac:grpSpMkLst>
            <pc:docMk/>
            <pc:sldMk cId="3541264760" sldId="298"/>
            <ac:grpSpMk id="15" creationId="{787FDBB6-E9D1-047D-4A51-F6802A4CA6A3}"/>
          </ac:grpSpMkLst>
        </pc:grpChg>
        <pc:grpChg chg="mod">
          <ac:chgData name="Michael Hill" userId="41dba03d-e58d-4389-9894-554c10310ba4" providerId="ADAL" clId="{EF23FE1D-A042-481E-AFD7-2A9FB0847F54}" dt="2025-09-18T14:31:03.904" v="716"/>
          <ac:grpSpMkLst>
            <pc:docMk/>
            <pc:sldMk cId="3541264760" sldId="298"/>
            <ac:grpSpMk id="22" creationId="{6A4530BD-7AA3-0671-12D5-FC9E31DC4CE3}"/>
          </ac:grpSpMkLst>
        </pc:grpChg>
        <pc:picChg chg="del">
          <ac:chgData name="Michael Hill" userId="41dba03d-e58d-4389-9894-554c10310ba4" providerId="ADAL" clId="{EF23FE1D-A042-481E-AFD7-2A9FB0847F54}" dt="2025-09-18T14:34:09.499" v="936" actId="478"/>
          <ac:picMkLst>
            <pc:docMk/>
            <pc:sldMk cId="3541264760" sldId="298"/>
            <ac:picMk id="3" creationId="{1D24222F-0D0A-BC6D-F95B-B2C4BA4521C1}"/>
          </ac:picMkLst>
        </pc:picChg>
        <pc:picChg chg="add mod">
          <ac:chgData name="Michael Hill" userId="41dba03d-e58d-4389-9894-554c10310ba4" providerId="ADAL" clId="{EF23FE1D-A042-481E-AFD7-2A9FB0847F54}" dt="2025-09-18T14:34:45.053" v="937"/>
          <ac:picMkLst>
            <pc:docMk/>
            <pc:sldMk cId="3541264760" sldId="298"/>
            <ac:picMk id="26" creationId="{C0317921-CBEC-4AF9-09BC-5C35398B057C}"/>
          </ac:picMkLst>
        </pc:picChg>
        <pc:picChg chg="add mod">
          <ac:chgData name="Michael Hill" userId="41dba03d-e58d-4389-9894-554c10310ba4" providerId="ADAL" clId="{EF23FE1D-A042-481E-AFD7-2A9FB0847F54}" dt="2025-09-18T14:35:03.010" v="942" actId="1076"/>
          <ac:picMkLst>
            <pc:docMk/>
            <pc:sldMk cId="3541264760" sldId="298"/>
            <ac:picMk id="28" creationId="{73F4DDD4-316E-1F62-7B15-C7D37A4B1D79}"/>
          </ac:picMkLst>
        </pc:picChg>
        <pc:inkChg chg="add mod">
          <ac:chgData name="Michael Hill" userId="41dba03d-e58d-4389-9894-554c10310ba4" providerId="ADAL" clId="{EF23FE1D-A042-481E-AFD7-2A9FB0847F54}" dt="2025-09-18T14:30:57.712" v="708"/>
          <ac:inkMkLst>
            <pc:docMk/>
            <pc:sldMk cId="3541264760" sldId="298"/>
            <ac:inkMk id="11" creationId="{9BBC6A15-9A9A-ABA9-5B7D-680CF044496E}"/>
          </ac:inkMkLst>
        </pc:inkChg>
        <pc:inkChg chg="add del mod">
          <ac:chgData name="Michael Hill" userId="41dba03d-e58d-4389-9894-554c10310ba4" providerId="ADAL" clId="{EF23FE1D-A042-481E-AFD7-2A9FB0847F54}" dt="2025-09-18T14:30:57.712" v="708"/>
          <ac:inkMkLst>
            <pc:docMk/>
            <pc:sldMk cId="3541264760" sldId="298"/>
            <ac:inkMk id="14" creationId="{16823832-1380-EE2B-F85E-42E222413A4C}"/>
          </ac:inkMkLst>
        </pc:inkChg>
        <pc:inkChg chg="add del mod">
          <ac:chgData name="Michael Hill" userId="41dba03d-e58d-4389-9894-554c10310ba4" providerId="ADAL" clId="{EF23FE1D-A042-481E-AFD7-2A9FB0847F54}" dt="2025-09-18T14:31:05.728" v="720" actId="9405"/>
          <ac:inkMkLst>
            <pc:docMk/>
            <pc:sldMk cId="3541264760" sldId="298"/>
            <ac:inkMk id="17" creationId="{D02311CD-3BD8-B253-DD14-3BD242BA96AA}"/>
          </ac:inkMkLst>
        </pc:inkChg>
        <pc:inkChg chg="add del mod">
          <ac:chgData name="Michael Hill" userId="41dba03d-e58d-4389-9894-554c10310ba4" providerId="ADAL" clId="{EF23FE1D-A042-481E-AFD7-2A9FB0847F54}" dt="2025-09-18T14:31:05.340" v="719" actId="9405"/>
          <ac:inkMkLst>
            <pc:docMk/>
            <pc:sldMk cId="3541264760" sldId="298"/>
            <ac:inkMk id="18" creationId="{AD22A31B-43C8-BA5D-D3D9-2B8011D303BD}"/>
          </ac:inkMkLst>
        </pc:inkChg>
        <pc:inkChg chg="add del mod">
          <ac:chgData name="Michael Hill" userId="41dba03d-e58d-4389-9894-554c10310ba4" providerId="ADAL" clId="{EF23FE1D-A042-481E-AFD7-2A9FB0847F54}" dt="2025-09-18T14:31:04.617" v="718" actId="9405"/>
          <ac:inkMkLst>
            <pc:docMk/>
            <pc:sldMk cId="3541264760" sldId="298"/>
            <ac:inkMk id="19" creationId="{2EC3BEB1-9446-3284-9B9E-FD6828C74E80}"/>
          </ac:inkMkLst>
        </pc:inkChg>
        <pc:inkChg chg="add del mod">
          <ac:chgData name="Michael Hill" userId="41dba03d-e58d-4389-9894-554c10310ba4" providerId="ADAL" clId="{EF23FE1D-A042-481E-AFD7-2A9FB0847F54}" dt="2025-09-18T14:31:04.264" v="717" actId="9405"/>
          <ac:inkMkLst>
            <pc:docMk/>
            <pc:sldMk cId="3541264760" sldId="298"/>
            <ac:inkMk id="20" creationId="{506DCDE1-3500-AA05-403B-7BA1C10F4F78}"/>
          </ac:inkMkLst>
        </pc:inkChg>
        <pc:inkChg chg="add del mod">
          <ac:chgData name="Michael Hill" userId="41dba03d-e58d-4389-9894-554c10310ba4" providerId="ADAL" clId="{EF23FE1D-A042-481E-AFD7-2A9FB0847F54}" dt="2025-09-18T14:31:03.904" v="716"/>
          <ac:inkMkLst>
            <pc:docMk/>
            <pc:sldMk cId="3541264760" sldId="298"/>
            <ac:inkMk id="21" creationId="{DE09E371-EEFC-4496-52CA-BDCCF786AAD6}"/>
          </ac:inkMkLst>
        </pc:inkChg>
      </pc:sldChg>
      <pc:sldChg chg="addSp modSp mod">
        <pc:chgData name="Michael Hill" userId="41dba03d-e58d-4389-9894-554c10310ba4" providerId="ADAL" clId="{EF23FE1D-A042-481E-AFD7-2A9FB0847F54}" dt="2025-09-18T19:49:24.944" v="6404" actId="20577"/>
        <pc:sldMkLst>
          <pc:docMk/>
          <pc:sldMk cId="491706548" sldId="355"/>
        </pc:sldMkLst>
        <pc:spChg chg="add mod">
          <ac:chgData name="Michael Hill" userId="41dba03d-e58d-4389-9894-554c10310ba4" providerId="ADAL" clId="{EF23FE1D-A042-481E-AFD7-2A9FB0847F54}" dt="2025-09-18T19:49:24.944" v="6404" actId="20577"/>
          <ac:spMkLst>
            <pc:docMk/>
            <pc:sldMk cId="491706548" sldId="355"/>
            <ac:spMk id="2" creationId="{F2EBEBBA-4D44-81B1-498C-D34D2AC3692B}"/>
          </ac:spMkLst>
        </pc:spChg>
        <pc:spChg chg="mod">
          <ac:chgData name="Michael Hill" userId="41dba03d-e58d-4389-9894-554c10310ba4" providerId="ADAL" clId="{EF23FE1D-A042-481E-AFD7-2A9FB0847F54}" dt="2025-09-18T19:48:57.719" v="6332" actId="21"/>
          <ac:spMkLst>
            <pc:docMk/>
            <pc:sldMk cId="491706548" sldId="355"/>
            <ac:spMk id="8" creationId="{32CEAB6A-CE7C-862A-42E1-D86D8C4198B3}"/>
          </ac:spMkLst>
        </pc:spChg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4018650343" sldId="356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3915601754" sldId="357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3913830791" sldId="358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2850773412" sldId="359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3015735968" sldId="360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406305318" sldId="361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1774782282" sldId="362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2421674972" sldId="363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3394262664" sldId="364"/>
        </pc:sldMkLst>
      </pc:sldChg>
      <pc:sldChg chg="del">
        <pc:chgData name="Michael Hill" userId="41dba03d-e58d-4389-9894-554c10310ba4" providerId="ADAL" clId="{EF23FE1D-A042-481E-AFD7-2A9FB0847F54}" dt="2025-09-18T19:44:38.854" v="6144" actId="2696"/>
        <pc:sldMkLst>
          <pc:docMk/>
          <pc:sldMk cId="3422271456" sldId="365"/>
        </pc:sldMkLst>
      </pc:sldChg>
      <pc:sldChg chg="modSp add mod">
        <pc:chgData name="Michael Hill" userId="41dba03d-e58d-4389-9894-554c10310ba4" providerId="ADAL" clId="{EF23FE1D-A042-481E-AFD7-2A9FB0847F54}" dt="2025-09-18T14:36:24.586" v="1318" actId="21"/>
        <pc:sldMkLst>
          <pc:docMk/>
          <pc:sldMk cId="649717667" sldId="366"/>
        </pc:sldMkLst>
        <pc:spChg chg="mod">
          <ac:chgData name="Michael Hill" userId="41dba03d-e58d-4389-9894-554c10310ba4" providerId="ADAL" clId="{EF23FE1D-A042-481E-AFD7-2A9FB0847F54}" dt="2025-09-18T14:36:24.586" v="1318" actId="21"/>
          <ac:spMkLst>
            <pc:docMk/>
            <pc:sldMk cId="649717667" sldId="366"/>
            <ac:spMk id="8" creationId="{B25CFB6D-6EF0-F74A-8B3E-75AA78D246CD}"/>
          </ac:spMkLst>
        </pc:spChg>
      </pc:sldChg>
      <pc:sldChg chg="addSp delSp modSp add mod">
        <pc:chgData name="Michael Hill" userId="41dba03d-e58d-4389-9894-554c10310ba4" providerId="ADAL" clId="{EF23FE1D-A042-481E-AFD7-2A9FB0847F54}" dt="2025-09-18T14:37:14.311" v="1398" actId="1076"/>
        <pc:sldMkLst>
          <pc:docMk/>
          <pc:sldMk cId="1172018664" sldId="367"/>
        </pc:sldMkLst>
        <pc:spChg chg="mod">
          <ac:chgData name="Michael Hill" userId="41dba03d-e58d-4389-9894-554c10310ba4" providerId="ADAL" clId="{EF23FE1D-A042-481E-AFD7-2A9FB0847F54}" dt="2025-09-18T14:36:46.582" v="1386" actId="14100"/>
          <ac:spMkLst>
            <pc:docMk/>
            <pc:sldMk cId="1172018664" sldId="367"/>
            <ac:spMk id="8" creationId="{9CE4B216-8C11-9735-74DE-8E184EE617AE}"/>
          </ac:spMkLst>
        </pc:spChg>
        <pc:picChg chg="add mod">
          <ac:chgData name="Michael Hill" userId="41dba03d-e58d-4389-9894-554c10310ba4" providerId="ADAL" clId="{EF23FE1D-A042-481E-AFD7-2A9FB0847F54}" dt="2025-09-18T14:37:14.311" v="1398" actId="1076"/>
          <ac:picMkLst>
            <pc:docMk/>
            <pc:sldMk cId="1172018664" sldId="367"/>
            <ac:picMk id="3" creationId="{EAC8750D-5117-40E1-8E6B-C20358240BFD}"/>
          </ac:picMkLst>
        </pc:picChg>
        <pc:picChg chg="del">
          <ac:chgData name="Michael Hill" userId="41dba03d-e58d-4389-9894-554c10310ba4" providerId="ADAL" clId="{EF23FE1D-A042-481E-AFD7-2A9FB0847F54}" dt="2025-09-18T14:37:03.630" v="1387" actId="478"/>
          <ac:picMkLst>
            <pc:docMk/>
            <pc:sldMk cId="1172018664" sldId="367"/>
            <ac:picMk id="28" creationId="{F4407699-C98E-C36E-092B-2A65D2B86015}"/>
          </ac:picMkLst>
        </pc:picChg>
      </pc:sldChg>
      <pc:sldChg chg="addSp delSp modSp add mod">
        <pc:chgData name="Michael Hill" userId="41dba03d-e58d-4389-9894-554c10310ba4" providerId="ADAL" clId="{EF23FE1D-A042-481E-AFD7-2A9FB0847F54}" dt="2025-09-18T14:42:13.164" v="1690" actId="1076"/>
        <pc:sldMkLst>
          <pc:docMk/>
          <pc:sldMk cId="1814276922" sldId="368"/>
        </pc:sldMkLst>
        <pc:spChg chg="mod">
          <ac:chgData name="Michael Hill" userId="41dba03d-e58d-4389-9894-554c10310ba4" providerId="ADAL" clId="{EF23FE1D-A042-481E-AFD7-2A9FB0847F54}" dt="2025-09-18T14:37:56.008" v="1407" actId="14100"/>
          <ac:spMkLst>
            <pc:docMk/>
            <pc:sldMk cId="1814276922" sldId="368"/>
            <ac:spMk id="5" creationId="{30FA23C2-79DC-428F-1DE6-0D39F824F9DE}"/>
          </ac:spMkLst>
        </pc:spChg>
        <pc:spChg chg="mod">
          <ac:chgData name="Michael Hill" userId="41dba03d-e58d-4389-9894-554c10310ba4" providerId="ADAL" clId="{EF23FE1D-A042-481E-AFD7-2A9FB0847F54}" dt="2025-09-18T14:41:03.857" v="1682" actId="20577"/>
          <ac:spMkLst>
            <pc:docMk/>
            <pc:sldMk cId="1814276922" sldId="368"/>
            <ac:spMk id="8" creationId="{02239E66-6B39-2244-1E23-F2CB323ADABD}"/>
          </ac:spMkLst>
        </pc:spChg>
        <pc:picChg chg="del">
          <ac:chgData name="Michael Hill" userId="41dba03d-e58d-4389-9894-554c10310ba4" providerId="ADAL" clId="{EF23FE1D-A042-481E-AFD7-2A9FB0847F54}" dt="2025-09-18T14:41:10.056" v="1683" actId="478"/>
          <ac:picMkLst>
            <pc:docMk/>
            <pc:sldMk cId="1814276922" sldId="368"/>
            <ac:picMk id="3" creationId="{3891D842-79F2-70EB-A66C-AE08E88EBFFD}"/>
          </ac:picMkLst>
        </pc:picChg>
        <pc:picChg chg="add mod">
          <ac:chgData name="Michael Hill" userId="41dba03d-e58d-4389-9894-554c10310ba4" providerId="ADAL" clId="{EF23FE1D-A042-481E-AFD7-2A9FB0847F54}" dt="2025-09-18T14:42:13.164" v="1690" actId="1076"/>
          <ac:picMkLst>
            <pc:docMk/>
            <pc:sldMk cId="1814276922" sldId="368"/>
            <ac:picMk id="4" creationId="{ADA8CDC1-C334-8228-C4FA-9D2E36EF5D9F}"/>
          </ac:picMkLst>
        </pc:picChg>
      </pc:sldChg>
      <pc:sldChg chg="addSp delSp modSp add mod">
        <pc:chgData name="Michael Hill" userId="41dba03d-e58d-4389-9894-554c10310ba4" providerId="ADAL" clId="{EF23FE1D-A042-481E-AFD7-2A9FB0847F54}" dt="2025-09-18T14:51:00.097" v="2606" actId="403"/>
        <pc:sldMkLst>
          <pc:docMk/>
          <pc:sldMk cId="3703052977" sldId="369"/>
        </pc:sldMkLst>
        <pc:spChg chg="add mod">
          <ac:chgData name="Michael Hill" userId="41dba03d-e58d-4389-9894-554c10310ba4" providerId="ADAL" clId="{EF23FE1D-A042-481E-AFD7-2A9FB0847F54}" dt="2025-09-18T14:51:00.097" v="2606" actId="403"/>
          <ac:spMkLst>
            <pc:docMk/>
            <pc:sldMk cId="3703052977" sldId="369"/>
            <ac:spMk id="2" creationId="{535A44E4-0E3E-22D4-65CD-BF11E3D1C68E}"/>
          </ac:spMkLst>
        </pc:spChg>
        <pc:spChg chg="mod">
          <ac:chgData name="Michael Hill" userId="41dba03d-e58d-4389-9894-554c10310ba4" providerId="ADAL" clId="{EF23FE1D-A042-481E-AFD7-2A9FB0847F54}" dt="2025-09-18T14:44:38.168" v="1992" actId="14100"/>
          <ac:spMkLst>
            <pc:docMk/>
            <pc:sldMk cId="3703052977" sldId="369"/>
            <ac:spMk id="8" creationId="{06C73312-D669-961B-A488-6362163A09CF}"/>
          </ac:spMkLst>
        </pc:spChg>
        <pc:picChg chg="del">
          <ac:chgData name="Michael Hill" userId="41dba03d-e58d-4389-9894-554c10310ba4" providerId="ADAL" clId="{EF23FE1D-A042-481E-AFD7-2A9FB0847F54}" dt="2025-09-18T14:43:45.857" v="1928" actId="478"/>
          <ac:picMkLst>
            <pc:docMk/>
            <pc:sldMk cId="3703052977" sldId="369"/>
            <ac:picMk id="4" creationId="{C6082E41-2A87-686F-7534-C916DEABB2EC}"/>
          </ac:picMkLst>
        </pc:picChg>
      </pc:sldChg>
      <pc:sldChg chg="modSp add mod">
        <pc:chgData name="Michael Hill" userId="41dba03d-e58d-4389-9894-554c10310ba4" providerId="ADAL" clId="{EF23FE1D-A042-481E-AFD7-2A9FB0847F54}" dt="2025-09-18T14:50:57.794" v="2604" actId="403"/>
        <pc:sldMkLst>
          <pc:docMk/>
          <pc:sldMk cId="1975298255" sldId="370"/>
        </pc:sldMkLst>
        <pc:spChg chg="mod">
          <ac:chgData name="Michael Hill" userId="41dba03d-e58d-4389-9894-554c10310ba4" providerId="ADAL" clId="{EF23FE1D-A042-481E-AFD7-2A9FB0847F54}" dt="2025-09-18T14:50:57.794" v="2604" actId="403"/>
          <ac:spMkLst>
            <pc:docMk/>
            <pc:sldMk cId="1975298255" sldId="370"/>
            <ac:spMk id="2" creationId="{18EC2B19-23A6-3B7B-A920-F250BEFE640B}"/>
          </ac:spMkLst>
        </pc:spChg>
        <pc:spChg chg="mod">
          <ac:chgData name="Michael Hill" userId="41dba03d-e58d-4389-9894-554c10310ba4" providerId="ADAL" clId="{EF23FE1D-A042-481E-AFD7-2A9FB0847F54}" dt="2025-09-18T14:48:47.521" v="2412" actId="14100"/>
          <ac:spMkLst>
            <pc:docMk/>
            <pc:sldMk cId="1975298255" sldId="370"/>
            <ac:spMk id="8" creationId="{C856C93C-B06E-5B34-4FB9-D11584AC0A5F}"/>
          </ac:spMkLst>
        </pc:spChg>
      </pc:sldChg>
      <pc:sldChg chg="modSp add mod">
        <pc:chgData name="Michael Hill" userId="41dba03d-e58d-4389-9894-554c10310ba4" providerId="ADAL" clId="{EF23FE1D-A042-481E-AFD7-2A9FB0847F54}" dt="2025-09-18T14:50:55.427" v="2602" actId="403"/>
        <pc:sldMkLst>
          <pc:docMk/>
          <pc:sldMk cId="1601228980" sldId="371"/>
        </pc:sldMkLst>
        <pc:spChg chg="mod">
          <ac:chgData name="Michael Hill" userId="41dba03d-e58d-4389-9894-554c10310ba4" providerId="ADAL" clId="{EF23FE1D-A042-481E-AFD7-2A9FB0847F54}" dt="2025-09-18T14:50:55.427" v="2602" actId="403"/>
          <ac:spMkLst>
            <pc:docMk/>
            <pc:sldMk cId="1601228980" sldId="371"/>
            <ac:spMk id="2" creationId="{B5109BD2-A581-637F-3CBE-76DBC2F9F763}"/>
          </ac:spMkLst>
        </pc:spChg>
        <pc:spChg chg="mod">
          <ac:chgData name="Michael Hill" userId="41dba03d-e58d-4389-9894-554c10310ba4" providerId="ADAL" clId="{EF23FE1D-A042-481E-AFD7-2A9FB0847F54}" dt="2025-09-18T14:49:06.879" v="2452" actId="20577"/>
          <ac:spMkLst>
            <pc:docMk/>
            <pc:sldMk cId="1601228980" sldId="371"/>
            <ac:spMk id="8" creationId="{DD8B1411-BA1D-0014-03FF-C41CD32B7592}"/>
          </ac:spMkLst>
        </pc:spChg>
      </pc:sldChg>
      <pc:sldChg chg="modSp add mod">
        <pc:chgData name="Michael Hill" userId="41dba03d-e58d-4389-9894-554c10310ba4" providerId="ADAL" clId="{EF23FE1D-A042-481E-AFD7-2A9FB0847F54}" dt="2025-09-18T19:48:18.438" v="6289" actId="207"/>
        <pc:sldMkLst>
          <pc:docMk/>
          <pc:sldMk cId="2087933492" sldId="372"/>
        </pc:sldMkLst>
        <pc:spChg chg="mod">
          <ac:chgData name="Michael Hill" userId="41dba03d-e58d-4389-9894-554c10310ba4" providerId="ADAL" clId="{EF23FE1D-A042-481E-AFD7-2A9FB0847F54}" dt="2025-09-18T14:50:52.772" v="2600" actId="403"/>
          <ac:spMkLst>
            <pc:docMk/>
            <pc:sldMk cId="2087933492" sldId="372"/>
            <ac:spMk id="2" creationId="{2E55AA69-788B-AD81-5E95-2F51C63C25E0}"/>
          </ac:spMkLst>
        </pc:spChg>
        <pc:spChg chg="mod">
          <ac:chgData name="Michael Hill" userId="41dba03d-e58d-4389-9894-554c10310ba4" providerId="ADAL" clId="{EF23FE1D-A042-481E-AFD7-2A9FB0847F54}" dt="2025-09-18T14:49:43.786" v="2499" actId="20577"/>
          <ac:spMkLst>
            <pc:docMk/>
            <pc:sldMk cId="2087933492" sldId="372"/>
            <ac:spMk id="5" creationId="{163A744D-8E87-8E5D-AC54-D685606088A0}"/>
          </ac:spMkLst>
        </pc:spChg>
        <pc:spChg chg="mod">
          <ac:chgData name="Michael Hill" userId="41dba03d-e58d-4389-9894-554c10310ba4" providerId="ADAL" clId="{EF23FE1D-A042-481E-AFD7-2A9FB0847F54}" dt="2025-09-18T19:48:18.438" v="6289" actId="207"/>
          <ac:spMkLst>
            <pc:docMk/>
            <pc:sldMk cId="2087933492" sldId="372"/>
            <ac:spMk id="8" creationId="{BEDF9D95-D407-29E7-1CFC-6F582FB6A109}"/>
          </ac:spMkLst>
        </pc:spChg>
      </pc:sldChg>
      <pc:sldChg chg="modSp add mod">
        <pc:chgData name="Michael Hill" userId="41dba03d-e58d-4389-9894-554c10310ba4" providerId="ADAL" clId="{EF23FE1D-A042-481E-AFD7-2A9FB0847F54}" dt="2025-09-18T19:48:23.608" v="6292" actId="207"/>
        <pc:sldMkLst>
          <pc:docMk/>
          <pc:sldMk cId="1568213163" sldId="373"/>
        </pc:sldMkLst>
        <pc:spChg chg="mod">
          <ac:chgData name="Michael Hill" userId="41dba03d-e58d-4389-9894-554c10310ba4" providerId="ADAL" clId="{EF23FE1D-A042-481E-AFD7-2A9FB0847F54}" dt="2025-09-18T18:59:04.591" v="3560" actId="20577"/>
          <ac:spMkLst>
            <pc:docMk/>
            <pc:sldMk cId="1568213163" sldId="373"/>
            <ac:spMk id="2" creationId="{726FCEF1-6EE1-D2DC-C360-2A5EA0AC258E}"/>
          </ac:spMkLst>
        </pc:spChg>
        <pc:spChg chg="mod">
          <ac:chgData name="Michael Hill" userId="41dba03d-e58d-4389-9894-554c10310ba4" providerId="ADAL" clId="{EF23FE1D-A042-481E-AFD7-2A9FB0847F54}" dt="2025-09-18T14:53:07.480" v="2707" actId="20577"/>
          <ac:spMkLst>
            <pc:docMk/>
            <pc:sldMk cId="1568213163" sldId="373"/>
            <ac:spMk id="5" creationId="{8D9277D9-B136-5963-EA77-C40915A0F2D2}"/>
          </ac:spMkLst>
        </pc:spChg>
        <pc:spChg chg="mod">
          <ac:chgData name="Michael Hill" userId="41dba03d-e58d-4389-9894-554c10310ba4" providerId="ADAL" clId="{EF23FE1D-A042-481E-AFD7-2A9FB0847F54}" dt="2025-09-18T19:48:23.608" v="6292" actId="207"/>
          <ac:spMkLst>
            <pc:docMk/>
            <pc:sldMk cId="1568213163" sldId="373"/>
            <ac:spMk id="8" creationId="{9C7AA56E-B613-F988-A707-E9CF286D45B8}"/>
          </ac:spMkLst>
        </pc:spChg>
      </pc:sldChg>
      <pc:sldChg chg="modSp add mod">
        <pc:chgData name="Michael Hill" userId="41dba03d-e58d-4389-9894-554c10310ba4" providerId="ADAL" clId="{EF23FE1D-A042-481E-AFD7-2A9FB0847F54}" dt="2025-09-18T18:59:06.425" v="3561" actId="20577"/>
        <pc:sldMkLst>
          <pc:docMk/>
          <pc:sldMk cId="2829156178" sldId="374"/>
        </pc:sldMkLst>
        <pc:spChg chg="mod">
          <ac:chgData name="Michael Hill" userId="41dba03d-e58d-4389-9894-554c10310ba4" providerId="ADAL" clId="{EF23FE1D-A042-481E-AFD7-2A9FB0847F54}" dt="2025-09-18T18:59:06.425" v="3561" actId="20577"/>
          <ac:spMkLst>
            <pc:docMk/>
            <pc:sldMk cId="2829156178" sldId="374"/>
            <ac:spMk id="2" creationId="{3BDF0E14-EF3E-F5EB-BA9F-92CF9EC3727C}"/>
          </ac:spMkLst>
        </pc:spChg>
        <pc:spChg chg="mod">
          <ac:chgData name="Michael Hill" userId="41dba03d-e58d-4389-9894-554c10310ba4" providerId="ADAL" clId="{EF23FE1D-A042-481E-AFD7-2A9FB0847F54}" dt="2025-09-18T14:55:44.709" v="3056" actId="20577"/>
          <ac:spMkLst>
            <pc:docMk/>
            <pc:sldMk cId="2829156178" sldId="374"/>
            <ac:spMk id="8" creationId="{A68F21B8-4F0B-CB17-1535-5CBBF9964429}"/>
          </ac:spMkLst>
        </pc:spChg>
      </pc:sldChg>
      <pc:sldChg chg="modSp add mod">
        <pc:chgData name="Michael Hill" userId="41dba03d-e58d-4389-9894-554c10310ba4" providerId="ADAL" clId="{EF23FE1D-A042-481E-AFD7-2A9FB0847F54}" dt="2025-09-18T18:59:08.290" v="3562" actId="20577"/>
        <pc:sldMkLst>
          <pc:docMk/>
          <pc:sldMk cId="2249744269" sldId="375"/>
        </pc:sldMkLst>
        <pc:spChg chg="mod">
          <ac:chgData name="Michael Hill" userId="41dba03d-e58d-4389-9894-554c10310ba4" providerId="ADAL" clId="{EF23FE1D-A042-481E-AFD7-2A9FB0847F54}" dt="2025-09-18T18:59:08.290" v="3562" actId="20577"/>
          <ac:spMkLst>
            <pc:docMk/>
            <pc:sldMk cId="2249744269" sldId="375"/>
            <ac:spMk id="2" creationId="{107B6897-45DD-2718-3EC1-8666C579792C}"/>
          </ac:spMkLst>
        </pc:spChg>
        <pc:spChg chg="mod">
          <ac:chgData name="Michael Hill" userId="41dba03d-e58d-4389-9894-554c10310ba4" providerId="ADAL" clId="{EF23FE1D-A042-481E-AFD7-2A9FB0847F54}" dt="2025-09-18T14:57:12.966" v="3113" actId="20577"/>
          <ac:spMkLst>
            <pc:docMk/>
            <pc:sldMk cId="2249744269" sldId="375"/>
            <ac:spMk id="8" creationId="{94241D60-2315-FD6B-9138-3FD1D0BE133D}"/>
          </ac:spMkLst>
        </pc:spChg>
      </pc:sldChg>
      <pc:sldChg chg="modSp add mod">
        <pc:chgData name="Michael Hill" userId="41dba03d-e58d-4389-9894-554c10310ba4" providerId="ADAL" clId="{EF23FE1D-A042-481E-AFD7-2A9FB0847F54}" dt="2025-09-18T18:59:16.637" v="3566" actId="20577"/>
        <pc:sldMkLst>
          <pc:docMk/>
          <pc:sldMk cId="982705303" sldId="376"/>
        </pc:sldMkLst>
        <pc:spChg chg="mod">
          <ac:chgData name="Michael Hill" userId="41dba03d-e58d-4389-9894-554c10310ba4" providerId="ADAL" clId="{EF23FE1D-A042-481E-AFD7-2A9FB0847F54}" dt="2025-09-18T18:59:16.637" v="3566" actId="20577"/>
          <ac:spMkLst>
            <pc:docMk/>
            <pc:sldMk cId="982705303" sldId="376"/>
            <ac:spMk id="2" creationId="{4D1C79C5-BD95-639B-1B84-C81EAE4C450F}"/>
          </ac:spMkLst>
        </pc:spChg>
        <pc:spChg chg="mod">
          <ac:chgData name="Michael Hill" userId="41dba03d-e58d-4389-9894-554c10310ba4" providerId="ADAL" clId="{EF23FE1D-A042-481E-AFD7-2A9FB0847F54}" dt="2025-09-18T18:47:15.173" v="3232" actId="20577"/>
          <ac:spMkLst>
            <pc:docMk/>
            <pc:sldMk cId="982705303" sldId="376"/>
            <ac:spMk id="5" creationId="{0A58D67E-4D6C-C5CA-0D26-304DCF09D8D2}"/>
          </ac:spMkLst>
        </pc:spChg>
        <pc:spChg chg="mod">
          <ac:chgData name="Michael Hill" userId="41dba03d-e58d-4389-9894-554c10310ba4" providerId="ADAL" clId="{EF23FE1D-A042-481E-AFD7-2A9FB0847F54}" dt="2025-09-18T18:54:31.925" v="3331" actId="20577"/>
          <ac:spMkLst>
            <pc:docMk/>
            <pc:sldMk cId="982705303" sldId="376"/>
            <ac:spMk id="8" creationId="{66567EB5-E30B-7DA0-E933-58234B60E4BF}"/>
          </ac:spMkLst>
        </pc:spChg>
      </pc:sldChg>
      <pc:sldChg chg="modSp add mod">
        <pc:chgData name="Michael Hill" userId="41dba03d-e58d-4389-9894-554c10310ba4" providerId="ADAL" clId="{EF23FE1D-A042-481E-AFD7-2A9FB0847F54}" dt="2025-09-18T18:59:10.344" v="3563" actId="20577"/>
        <pc:sldMkLst>
          <pc:docMk/>
          <pc:sldMk cId="1615653657" sldId="377"/>
        </pc:sldMkLst>
        <pc:spChg chg="mod">
          <ac:chgData name="Michael Hill" userId="41dba03d-e58d-4389-9894-554c10310ba4" providerId="ADAL" clId="{EF23FE1D-A042-481E-AFD7-2A9FB0847F54}" dt="2025-09-18T18:59:10.344" v="3563" actId="20577"/>
          <ac:spMkLst>
            <pc:docMk/>
            <pc:sldMk cId="1615653657" sldId="377"/>
            <ac:spMk id="2" creationId="{24C9C32B-730C-7246-0B39-F6FD8A25D9A1}"/>
          </ac:spMkLst>
        </pc:spChg>
        <pc:spChg chg="mod">
          <ac:chgData name="Michael Hill" userId="41dba03d-e58d-4389-9894-554c10310ba4" providerId="ADAL" clId="{EF23FE1D-A042-481E-AFD7-2A9FB0847F54}" dt="2025-09-18T18:57:20.466" v="3432" actId="20577"/>
          <ac:spMkLst>
            <pc:docMk/>
            <pc:sldMk cId="1615653657" sldId="377"/>
            <ac:spMk id="5" creationId="{C419D56B-F5E3-B7FD-B390-0561772D8B7B}"/>
          </ac:spMkLst>
        </pc:spChg>
        <pc:spChg chg="mod">
          <ac:chgData name="Michael Hill" userId="41dba03d-e58d-4389-9894-554c10310ba4" providerId="ADAL" clId="{EF23FE1D-A042-481E-AFD7-2A9FB0847F54}" dt="2025-09-18T18:57:09.558" v="3427" actId="207"/>
          <ac:spMkLst>
            <pc:docMk/>
            <pc:sldMk cId="1615653657" sldId="377"/>
            <ac:spMk id="8" creationId="{C745C2C4-DFD1-6BBF-2068-0B3982D57050}"/>
          </ac:spMkLst>
        </pc:spChg>
      </pc:sldChg>
      <pc:sldChg chg="add del">
        <pc:chgData name="Michael Hill" userId="41dba03d-e58d-4389-9894-554c10310ba4" providerId="ADAL" clId="{EF23FE1D-A042-481E-AFD7-2A9FB0847F54}" dt="2025-09-18T18:57:16.747" v="3429" actId="2890"/>
        <pc:sldMkLst>
          <pc:docMk/>
          <pc:sldMk cId="1857322113" sldId="378"/>
        </pc:sldMkLst>
      </pc:sldChg>
      <pc:sldChg chg="modSp add mod">
        <pc:chgData name="Michael Hill" userId="41dba03d-e58d-4389-9894-554c10310ba4" providerId="ADAL" clId="{EF23FE1D-A042-481E-AFD7-2A9FB0847F54}" dt="2025-09-18T18:59:12.184" v="3564" actId="20577"/>
        <pc:sldMkLst>
          <pc:docMk/>
          <pc:sldMk cId="2593149719" sldId="378"/>
        </pc:sldMkLst>
        <pc:spChg chg="mod">
          <ac:chgData name="Michael Hill" userId="41dba03d-e58d-4389-9894-554c10310ba4" providerId="ADAL" clId="{EF23FE1D-A042-481E-AFD7-2A9FB0847F54}" dt="2025-09-18T18:59:12.184" v="3564" actId="20577"/>
          <ac:spMkLst>
            <pc:docMk/>
            <pc:sldMk cId="2593149719" sldId="378"/>
            <ac:spMk id="2" creationId="{9DE1DE87-B6FA-11E7-CA5B-6DA9EB3246B1}"/>
          </ac:spMkLst>
        </pc:spChg>
        <pc:spChg chg="mod">
          <ac:chgData name="Michael Hill" userId="41dba03d-e58d-4389-9894-554c10310ba4" providerId="ADAL" clId="{EF23FE1D-A042-481E-AFD7-2A9FB0847F54}" dt="2025-09-18T18:57:23.503" v="3435" actId="20577"/>
          <ac:spMkLst>
            <pc:docMk/>
            <pc:sldMk cId="2593149719" sldId="378"/>
            <ac:spMk id="5" creationId="{D3733849-1A29-E15F-7D63-A6029D4E0157}"/>
          </ac:spMkLst>
        </pc:spChg>
        <pc:spChg chg="mod">
          <ac:chgData name="Michael Hill" userId="41dba03d-e58d-4389-9894-554c10310ba4" providerId="ADAL" clId="{EF23FE1D-A042-481E-AFD7-2A9FB0847F54}" dt="2025-09-18T18:57:38.611" v="3488" actId="20577"/>
          <ac:spMkLst>
            <pc:docMk/>
            <pc:sldMk cId="2593149719" sldId="378"/>
            <ac:spMk id="8" creationId="{7AFB1192-13B5-65F0-881F-CBC56D401C14}"/>
          </ac:spMkLst>
        </pc:spChg>
      </pc:sldChg>
      <pc:sldChg chg="modSp add mod">
        <pc:chgData name="Michael Hill" userId="41dba03d-e58d-4389-9894-554c10310ba4" providerId="ADAL" clId="{EF23FE1D-A042-481E-AFD7-2A9FB0847F54}" dt="2025-09-18T18:59:14.913" v="3565" actId="20577"/>
        <pc:sldMkLst>
          <pc:docMk/>
          <pc:sldMk cId="3007986046" sldId="379"/>
        </pc:sldMkLst>
        <pc:spChg chg="mod">
          <ac:chgData name="Michael Hill" userId="41dba03d-e58d-4389-9894-554c10310ba4" providerId="ADAL" clId="{EF23FE1D-A042-481E-AFD7-2A9FB0847F54}" dt="2025-09-18T18:59:14.913" v="3565" actId="20577"/>
          <ac:spMkLst>
            <pc:docMk/>
            <pc:sldMk cId="3007986046" sldId="379"/>
            <ac:spMk id="2" creationId="{2F0FB0D1-BE84-350C-1617-611FD5BAB13B}"/>
          </ac:spMkLst>
        </pc:spChg>
        <pc:spChg chg="mod">
          <ac:chgData name="Michael Hill" userId="41dba03d-e58d-4389-9894-554c10310ba4" providerId="ADAL" clId="{EF23FE1D-A042-481E-AFD7-2A9FB0847F54}" dt="2025-09-18T18:58:27.041" v="3506" actId="20577"/>
          <ac:spMkLst>
            <pc:docMk/>
            <pc:sldMk cId="3007986046" sldId="379"/>
            <ac:spMk id="5" creationId="{E28D0D6D-D1AA-06D7-AC95-6A8298B69C0F}"/>
          </ac:spMkLst>
        </pc:spChg>
        <pc:spChg chg="mod">
          <ac:chgData name="Michael Hill" userId="41dba03d-e58d-4389-9894-554c10310ba4" providerId="ADAL" clId="{EF23FE1D-A042-481E-AFD7-2A9FB0847F54}" dt="2025-09-18T18:58:41.276" v="3559" actId="20577"/>
          <ac:spMkLst>
            <pc:docMk/>
            <pc:sldMk cId="3007986046" sldId="379"/>
            <ac:spMk id="8" creationId="{985D52AA-5394-C468-E2E0-DDBAE1975379}"/>
          </ac:spMkLst>
        </pc:spChg>
      </pc:sldChg>
      <pc:sldChg chg="modSp add mod">
        <pc:chgData name="Michael Hill" userId="41dba03d-e58d-4389-9894-554c10310ba4" providerId="ADAL" clId="{EF23FE1D-A042-481E-AFD7-2A9FB0847F54}" dt="2025-09-18T19:06:59.597" v="4218" actId="207"/>
        <pc:sldMkLst>
          <pc:docMk/>
          <pc:sldMk cId="3832507878" sldId="380"/>
        </pc:sldMkLst>
        <pc:spChg chg="mod">
          <ac:chgData name="Michael Hill" userId="41dba03d-e58d-4389-9894-554c10310ba4" providerId="ADAL" clId="{EF23FE1D-A042-481E-AFD7-2A9FB0847F54}" dt="2025-09-18T19:02:34.972" v="3878" actId="2711"/>
          <ac:spMkLst>
            <pc:docMk/>
            <pc:sldMk cId="3832507878" sldId="380"/>
            <ac:spMk id="2" creationId="{F690E9A7-77BC-3EDE-0E6E-741374693D34}"/>
          </ac:spMkLst>
        </pc:spChg>
        <pc:spChg chg="mod">
          <ac:chgData name="Michael Hill" userId="41dba03d-e58d-4389-9894-554c10310ba4" providerId="ADAL" clId="{EF23FE1D-A042-481E-AFD7-2A9FB0847F54}" dt="2025-09-18T18:59:34.976" v="3591" actId="1076"/>
          <ac:spMkLst>
            <pc:docMk/>
            <pc:sldMk cId="3832507878" sldId="380"/>
            <ac:spMk id="5" creationId="{715DECC2-76DA-509B-98D3-FDA7A6116FA6}"/>
          </ac:spMkLst>
        </pc:spChg>
        <pc:spChg chg="mod">
          <ac:chgData name="Michael Hill" userId="41dba03d-e58d-4389-9894-554c10310ba4" providerId="ADAL" clId="{EF23FE1D-A042-481E-AFD7-2A9FB0847F54}" dt="2025-09-18T19:06:59.597" v="4218" actId="207"/>
          <ac:spMkLst>
            <pc:docMk/>
            <pc:sldMk cId="3832507878" sldId="380"/>
            <ac:spMk id="8" creationId="{9C3D7964-D15F-48B3-5ED7-9A6E6C9A9377}"/>
          </ac:spMkLst>
        </pc:spChg>
      </pc:sldChg>
      <pc:sldChg chg="modSp add mod">
        <pc:chgData name="Michael Hill" userId="41dba03d-e58d-4389-9894-554c10310ba4" providerId="ADAL" clId="{EF23FE1D-A042-481E-AFD7-2A9FB0847F54}" dt="2025-09-18T19:03:23.181" v="4024" actId="20577"/>
        <pc:sldMkLst>
          <pc:docMk/>
          <pc:sldMk cId="3254246637" sldId="381"/>
        </pc:sldMkLst>
        <pc:spChg chg="mod">
          <ac:chgData name="Michael Hill" userId="41dba03d-e58d-4389-9894-554c10310ba4" providerId="ADAL" clId="{EF23FE1D-A042-481E-AFD7-2A9FB0847F54}" dt="2025-09-18T19:03:23.181" v="4024" actId="20577"/>
          <ac:spMkLst>
            <pc:docMk/>
            <pc:sldMk cId="3254246637" sldId="381"/>
            <ac:spMk id="8" creationId="{91229692-1B0B-0BBC-9C59-468214051516}"/>
          </ac:spMkLst>
        </pc:spChg>
      </pc:sldChg>
      <pc:sldChg chg="modSp add mod">
        <pc:chgData name="Michael Hill" userId="41dba03d-e58d-4389-9894-554c10310ba4" providerId="ADAL" clId="{EF23FE1D-A042-481E-AFD7-2A9FB0847F54}" dt="2025-09-18T19:07:17.909" v="4310" actId="207"/>
        <pc:sldMkLst>
          <pc:docMk/>
          <pc:sldMk cId="1947408642" sldId="382"/>
        </pc:sldMkLst>
        <pc:spChg chg="mod">
          <ac:chgData name="Michael Hill" userId="41dba03d-e58d-4389-9894-554c10310ba4" providerId="ADAL" clId="{EF23FE1D-A042-481E-AFD7-2A9FB0847F54}" dt="2025-09-18T19:06:18.519" v="4131" actId="14100"/>
          <ac:spMkLst>
            <pc:docMk/>
            <pc:sldMk cId="1947408642" sldId="382"/>
            <ac:spMk id="2" creationId="{99C9764B-FEB0-AA57-D40D-BCABF4C54B9D}"/>
          </ac:spMkLst>
        </pc:spChg>
        <pc:spChg chg="mod">
          <ac:chgData name="Michael Hill" userId="41dba03d-e58d-4389-9894-554c10310ba4" providerId="ADAL" clId="{EF23FE1D-A042-481E-AFD7-2A9FB0847F54}" dt="2025-09-18T19:03:47.034" v="4032" actId="20577"/>
          <ac:spMkLst>
            <pc:docMk/>
            <pc:sldMk cId="1947408642" sldId="382"/>
            <ac:spMk id="5" creationId="{BF698033-7135-D187-AE75-94D64214FE1A}"/>
          </ac:spMkLst>
        </pc:spChg>
        <pc:spChg chg="mod">
          <ac:chgData name="Michael Hill" userId="41dba03d-e58d-4389-9894-554c10310ba4" providerId="ADAL" clId="{EF23FE1D-A042-481E-AFD7-2A9FB0847F54}" dt="2025-09-18T19:07:17.909" v="4310" actId="207"/>
          <ac:spMkLst>
            <pc:docMk/>
            <pc:sldMk cId="1947408642" sldId="382"/>
            <ac:spMk id="8" creationId="{F4A88393-267A-5020-A5BA-EFB77FB51600}"/>
          </ac:spMkLst>
        </pc:spChg>
      </pc:sldChg>
      <pc:sldChg chg="modSp add mod">
        <pc:chgData name="Michael Hill" userId="41dba03d-e58d-4389-9894-554c10310ba4" providerId="ADAL" clId="{EF23FE1D-A042-481E-AFD7-2A9FB0847F54}" dt="2025-09-18T19:10:39.511" v="4651" actId="313"/>
        <pc:sldMkLst>
          <pc:docMk/>
          <pc:sldMk cId="52917141" sldId="383"/>
        </pc:sldMkLst>
        <pc:spChg chg="mod">
          <ac:chgData name="Michael Hill" userId="41dba03d-e58d-4389-9894-554c10310ba4" providerId="ADAL" clId="{EF23FE1D-A042-481E-AFD7-2A9FB0847F54}" dt="2025-09-18T19:10:39.511" v="4651" actId="313"/>
          <ac:spMkLst>
            <pc:docMk/>
            <pc:sldMk cId="52917141" sldId="383"/>
            <ac:spMk id="2" creationId="{617F1F9B-A984-CF6F-B75E-6489EA6C3C4D}"/>
          </ac:spMkLst>
        </pc:spChg>
        <pc:spChg chg="mod">
          <ac:chgData name="Michael Hill" userId="41dba03d-e58d-4389-9894-554c10310ba4" providerId="ADAL" clId="{EF23FE1D-A042-481E-AFD7-2A9FB0847F54}" dt="2025-09-18T19:06:33.548" v="4139" actId="20577"/>
          <ac:spMkLst>
            <pc:docMk/>
            <pc:sldMk cId="52917141" sldId="383"/>
            <ac:spMk id="5" creationId="{F92BEBAE-0141-1A80-870D-DA43A5B2A8B3}"/>
          </ac:spMkLst>
        </pc:spChg>
        <pc:spChg chg="mod">
          <ac:chgData name="Michael Hill" userId="41dba03d-e58d-4389-9894-554c10310ba4" providerId="ADAL" clId="{EF23FE1D-A042-481E-AFD7-2A9FB0847F54}" dt="2025-09-18T19:06:51.438" v="4212" actId="207"/>
          <ac:spMkLst>
            <pc:docMk/>
            <pc:sldMk cId="52917141" sldId="383"/>
            <ac:spMk id="8" creationId="{067C25E7-2953-DBED-5DA7-EB6DAF247C5A}"/>
          </ac:spMkLst>
        </pc:spChg>
      </pc:sldChg>
      <pc:sldChg chg="delSp modSp add mod">
        <pc:chgData name="Michael Hill" userId="41dba03d-e58d-4389-9894-554c10310ba4" providerId="ADAL" clId="{EF23FE1D-A042-481E-AFD7-2A9FB0847F54}" dt="2025-09-18T19:11:44.008" v="4771" actId="207"/>
        <pc:sldMkLst>
          <pc:docMk/>
          <pc:sldMk cId="211948143" sldId="384"/>
        </pc:sldMkLst>
        <pc:spChg chg="del mod">
          <ac:chgData name="Michael Hill" userId="41dba03d-e58d-4389-9894-554c10310ba4" providerId="ADAL" clId="{EF23FE1D-A042-481E-AFD7-2A9FB0847F54}" dt="2025-09-18T19:09:59.636" v="4646" actId="478"/>
          <ac:spMkLst>
            <pc:docMk/>
            <pc:sldMk cId="211948143" sldId="384"/>
            <ac:spMk id="2" creationId="{702956FD-D30F-BD88-25B8-C4CCCA9BDB37}"/>
          </ac:spMkLst>
        </pc:spChg>
        <pc:spChg chg="mod">
          <ac:chgData name="Michael Hill" userId="41dba03d-e58d-4389-9894-554c10310ba4" providerId="ADAL" clId="{EF23FE1D-A042-481E-AFD7-2A9FB0847F54}" dt="2025-09-18T19:10:56.899" v="4671" actId="20577"/>
          <ac:spMkLst>
            <pc:docMk/>
            <pc:sldMk cId="211948143" sldId="384"/>
            <ac:spMk id="5" creationId="{396C1EF4-6A76-D3C8-B058-C50E81993947}"/>
          </ac:spMkLst>
        </pc:spChg>
        <pc:spChg chg="mod">
          <ac:chgData name="Michael Hill" userId="41dba03d-e58d-4389-9894-554c10310ba4" providerId="ADAL" clId="{EF23FE1D-A042-481E-AFD7-2A9FB0847F54}" dt="2025-09-18T19:11:44.008" v="4771" actId="207"/>
          <ac:spMkLst>
            <pc:docMk/>
            <pc:sldMk cId="211948143" sldId="384"/>
            <ac:spMk id="8" creationId="{0D8C2B6F-CD3D-2FBF-A307-6EE528801DD7}"/>
          </ac:spMkLst>
        </pc:spChg>
      </pc:sldChg>
      <pc:sldChg chg="modSp add mod ord">
        <pc:chgData name="Michael Hill" userId="41dba03d-e58d-4389-9894-554c10310ba4" providerId="ADAL" clId="{EF23FE1D-A042-481E-AFD7-2A9FB0847F54}" dt="2025-09-18T19:11:22.538" v="4751" actId="20577"/>
        <pc:sldMkLst>
          <pc:docMk/>
          <pc:sldMk cId="128793252" sldId="385"/>
        </pc:sldMkLst>
        <pc:spChg chg="mod">
          <ac:chgData name="Michael Hill" userId="41dba03d-e58d-4389-9894-554c10310ba4" providerId="ADAL" clId="{EF23FE1D-A042-481E-AFD7-2A9FB0847F54}" dt="2025-09-18T19:11:08.822" v="4684" actId="2711"/>
          <ac:spMkLst>
            <pc:docMk/>
            <pc:sldMk cId="128793252" sldId="385"/>
            <ac:spMk id="2" creationId="{98E5CAD8-AA19-5A0C-AF55-58E27A69D836}"/>
          </ac:spMkLst>
        </pc:spChg>
        <pc:spChg chg="mod">
          <ac:chgData name="Michael Hill" userId="41dba03d-e58d-4389-9894-554c10310ba4" providerId="ADAL" clId="{EF23FE1D-A042-481E-AFD7-2A9FB0847F54}" dt="2025-09-18T19:11:00.190" v="4680" actId="20577"/>
          <ac:spMkLst>
            <pc:docMk/>
            <pc:sldMk cId="128793252" sldId="385"/>
            <ac:spMk id="5" creationId="{89B0948C-BBCF-A7E2-1368-144BC4DEFE83}"/>
          </ac:spMkLst>
        </pc:spChg>
        <pc:spChg chg="mod">
          <ac:chgData name="Michael Hill" userId="41dba03d-e58d-4389-9894-554c10310ba4" providerId="ADAL" clId="{EF23FE1D-A042-481E-AFD7-2A9FB0847F54}" dt="2025-09-18T19:11:22.538" v="4751" actId="20577"/>
          <ac:spMkLst>
            <pc:docMk/>
            <pc:sldMk cId="128793252" sldId="385"/>
            <ac:spMk id="8" creationId="{BE31A0E7-D26E-1C12-70E7-37FCBF408343}"/>
          </ac:spMkLst>
        </pc:spChg>
      </pc:sldChg>
      <pc:sldChg chg="modSp add mod">
        <pc:chgData name="Michael Hill" userId="41dba03d-e58d-4389-9894-554c10310ba4" providerId="ADAL" clId="{EF23FE1D-A042-481E-AFD7-2A9FB0847F54}" dt="2025-09-18T19:20:48.929" v="5131" actId="20577"/>
        <pc:sldMkLst>
          <pc:docMk/>
          <pc:sldMk cId="2036399934" sldId="386"/>
        </pc:sldMkLst>
        <pc:spChg chg="mod">
          <ac:chgData name="Michael Hill" userId="41dba03d-e58d-4389-9894-554c10310ba4" providerId="ADAL" clId="{EF23FE1D-A042-481E-AFD7-2A9FB0847F54}" dt="2025-09-18T19:20:48.929" v="5131" actId="20577"/>
          <ac:spMkLst>
            <pc:docMk/>
            <pc:sldMk cId="2036399934" sldId="386"/>
            <ac:spMk id="2" creationId="{7F3D94B9-652A-B6D1-D49B-67676A88CB67}"/>
          </ac:spMkLst>
        </pc:spChg>
        <pc:spChg chg="mod">
          <ac:chgData name="Michael Hill" userId="41dba03d-e58d-4389-9894-554c10310ba4" providerId="ADAL" clId="{EF23FE1D-A042-481E-AFD7-2A9FB0847F54}" dt="2025-09-18T19:13:51.701" v="4848" actId="20577"/>
          <ac:spMkLst>
            <pc:docMk/>
            <pc:sldMk cId="2036399934" sldId="386"/>
            <ac:spMk id="5" creationId="{4A85A714-A871-6CE5-C254-24383BCBCEF9}"/>
          </ac:spMkLst>
        </pc:spChg>
        <pc:spChg chg="mod">
          <ac:chgData name="Michael Hill" userId="41dba03d-e58d-4389-9894-554c10310ba4" providerId="ADAL" clId="{EF23FE1D-A042-481E-AFD7-2A9FB0847F54}" dt="2025-09-18T19:20:44.410" v="5128" actId="14100"/>
          <ac:spMkLst>
            <pc:docMk/>
            <pc:sldMk cId="2036399934" sldId="386"/>
            <ac:spMk id="8" creationId="{91029C3B-F6BC-5C27-A744-29799F6DC868}"/>
          </ac:spMkLst>
        </pc:spChg>
      </pc:sldChg>
      <pc:sldChg chg="modSp add mod">
        <pc:chgData name="Michael Hill" userId="41dba03d-e58d-4389-9894-554c10310ba4" providerId="ADAL" clId="{EF23FE1D-A042-481E-AFD7-2A9FB0847F54}" dt="2025-09-18T19:24:46.441" v="5440" actId="404"/>
        <pc:sldMkLst>
          <pc:docMk/>
          <pc:sldMk cId="1274936554" sldId="387"/>
        </pc:sldMkLst>
        <pc:spChg chg="mod">
          <ac:chgData name="Michael Hill" userId="41dba03d-e58d-4389-9894-554c10310ba4" providerId="ADAL" clId="{EF23FE1D-A042-481E-AFD7-2A9FB0847F54}" dt="2025-09-18T19:24:46.441" v="5440" actId="404"/>
          <ac:spMkLst>
            <pc:docMk/>
            <pc:sldMk cId="1274936554" sldId="387"/>
            <ac:spMk id="2" creationId="{7C7D8A81-E5E9-D55F-39FE-0B6F8225A38E}"/>
          </ac:spMkLst>
        </pc:spChg>
        <pc:spChg chg="mod">
          <ac:chgData name="Michael Hill" userId="41dba03d-e58d-4389-9894-554c10310ba4" providerId="ADAL" clId="{EF23FE1D-A042-481E-AFD7-2A9FB0847F54}" dt="2025-09-18T19:21:59.749" v="5134" actId="20577"/>
          <ac:spMkLst>
            <pc:docMk/>
            <pc:sldMk cId="1274936554" sldId="387"/>
            <ac:spMk id="5" creationId="{F07503F7-C2CB-EE1A-9D23-B075E30A2519}"/>
          </ac:spMkLst>
        </pc:spChg>
        <pc:spChg chg="mod">
          <ac:chgData name="Michael Hill" userId="41dba03d-e58d-4389-9894-554c10310ba4" providerId="ADAL" clId="{EF23FE1D-A042-481E-AFD7-2A9FB0847F54}" dt="2025-09-18T19:23:33.274" v="5272" actId="207"/>
          <ac:spMkLst>
            <pc:docMk/>
            <pc:sldMk cId="1274936554" sldId="387"/>
            <ac:spMk id="8" creationId="{99184720-4D6E-FF38-3345-6A57254C180D}"/>
          </ac:spMkLst>
        </pc:spChg>
      </pc:sldChg>
      <pc:sldChg chg="modSp add mod">
        <pc:chgData name="Michael Hill" userId="41dba03d-e58d-4389-9894-554c10310ba4" providerId="ADAL" clId="{EF23FE1D-A042-481E-AFD7-2A9FB0847F54}" dt="2025-09-18T19:48:07.734" v="6286" actId="207"/>
        <pc:sldMkLst>
          <pc:docMk/>
          <pc:sldMk cId="3835816849" sldId="388"/>
        </pc:sldMkLst>
        <pc:spChg chg="mod">
          <ac:chgData name="Michael Hill" userId="41dba03d-e58d-4389-9894-554c10310ba4" providerId="ADAL" clId="{EF23FE1D-A042-481E-AFD7-2A9FB0847F54}" dt="2025-09-18T19:24:43.182" v="5439" actId="404"/>
          <ac:spMkLst>
            <pc:docMk/>
            <pc:sldMk cId="3835816849" sldId="388"/>
            <ac:spMk id="2" creationId="{AEED8E63-143A-BB48-3471-FB6530E0273A}"/>
          </ac:spMkLst>
        </pc:spChg>
        <pc:spChg chg="mod">
          <ac:chgData name="Michael Hill" userId="41dba03d-e58d-4389-9894-554c10310ba4" providerId="ADAL" clId="{EF23FE1D-A042-481E-AFD7-2A9FB0847F54}" dt="2025-09-18T19:23:37.410" v="5280" actId="20577"/>
          <ac:spMkLst>
            <pc:docMk/>
            <pc:sldMk cId="3835816849" sldId="388"/>
            <ac:spMk id="5" creationId="{7BF96C85-6A48-AB4B-B71A-A84882254623}"/>
          </ac:spMkLst>
        </pc:spChg>
        <pc:spChg chg="mod">
          <ac:chgData name="Michael Hill" userId="41dba03d-e58d-4389-9894-554c10310ba4" providerId="ADAL" clId="{EF23FE1D-A042-481E-AFD7-2A9FB0847F54}" dt="2025-09-18T19:48:07.734" v="6286" actId="207"/>
          <ac:spMkLst>
            <pc:docMk/>
            <pc:sldMk cId="3835816849" sldId="388"/>
            <ac:spMk id="8" creationId="{47F7DF64-C1A2-72CA-CFB9-DE55E4B66A29}"/>
          </ac:spMkLst>
        </pc:spChg>
      </pc:sldChg>
      <pc:sldChg chg="modSp add mod">
        <pc:chgData name="Michael Hill" userId="41dba03d-e58d-4389-9894-554c10310ba4" providerId="ADAL" clId="{EF23FE1D-A042-481E-AFD7-2A9FB0847F54}" dt="2025-09-18T19:42:28.152" v="5896" actId="207"/>
        <pc:sldMkLst>
          <pc:docMk/>
          <pc:sldMk cId="443631617" sldId="389"/>
        </pc:sldMkLst>
        <pc:spChg chg="mod">
          <ac:chgData name="Michael Hill" userId="41dba03d-e58d-4389-9894-554c10310ba4" providerId="ADAL" clId="{EF23FE1D-A042-481E-AFD7-2A9FB0847F54}" dt="2025-09-18T19:41:41.496" v="5679" actId="20577"/>
          <ac:spMkLst>
            <pc:docMk/>
            <pc:sldMk cId="443631617" sldId="389"/>
            <ac:spMk id="2" creationId="{4EB8D88A-AFDD-B739-3653-314B210F4467}"/>
          </ac:spMkLst>
        </pc:spChg>
        <pc:spChg chg="mod">
          <ac:chgData name="Michael Hill" userId="41dba03d-e58d-4389-9894-554c10310ba4" providerId="ADAL" clId="{EF23FE1D-A042-481E-AFD7-2A9FB0847F54}" dt="2025-09-18T19:40:47.720" v="5453" actId="1076"/>
          <ac:spMkLst>
            <pc:docMk/>
            <pc:sldMk cId="443631617" sldId="389"/>
            <ac:spMk id="5" creationId="{838A0AF0-7E9D-3F17-12F9-012545FB7A02}"/>
          </ac:spMkLst>
        </pc:spChg>
        <pc:spChg chg="mod">
          <ac:chgData name="Michael Hill" userId="41dba03d-e58d-4389-9894-554c10310ba4" providerId="ADAL" clId="{EF23FE1D-A042-481E-AFD7-2A9FB0847F54}" dt="2025-09-18T19:42:28.152" v="5896" actId="207"/>
          <ac:spMkLst>
            <pc:docMk/>
            <pc:sldMk cId="443631617" sldId="389"/>
            <ac:spMk id="8" creationId="{8FC3F954-EBF2-78D0-2C3F-6086BFB1402F}"/>
          </ac:spMkLst>
        </pc:spChg>
      </pc:sldChg>
      <pc:sldChg chg="modSp add mod">
        <pc:chgData name="Michael Hill" userId="41dba03d-e58d-4389-9894-554c10310ba4" providerId="ADAL" clId="{EF23FE1D-A042-481E-AFD7-2A9FB0847F54}" dt="2025-09-18T19:44:35.012" v="6143" actId="20577"/>
        <pc:sldMkLst>
          <pc:docMk/>
          <pc:sldMk cId="3158956587" sldId="390"/>
        </pc:sldMkLst>
        <pc:spChg chg="mod">
          <ac:chgData name="Michael Hill" userId="41dba03d-e58d-4389-9894-554c10310ba4" providerId="ADAL" clId="{EF23FE1D-A042-481E-AFD7-2A9FB0847F54}" dt="2025-09-18T19:43:43.268" v="5906" actId="20577"/>
          <ac:spMkLst>
            <pc:docMk/>
            <pc:sldMk cId="3158956587" sldId="390"/>
            <ac:spMk id="2" creationId="{CA260931-2CDE-2E1F-F60E-778E14EE6B97}"/>
          </ac:spMkLst>
        </pc:spChg>
        <pc:spChg chg="mod">
          <ac:chgData name="Michael Hill" userId="41dba03d-e58d-4389-9894-554c10310ba4" providerId="ADAL" clId="{EF23FE1D-A042-481E-AFD7-2A9FB0847F54}" dt="2025-09-18T19:44:35.012" v="6143" actId="20577"/>
          <ac:spMkLst>
            <pc:docMk/>
            <pc:sldMk cId="3158956587" sldId="390"/>
            <ac:spMk id="8" creationId="{9614FB5C-39CE-4DC0-5C76-35EEA0522D57}"/>
          </ac:spMkLst>
        </pc:spChg>
      </pc:sldChg>
      <pc:sldChg chg="modSp add mod ord">
        <pc:chgData name="Michael Hill" userId="41dba03d-e58d-4389-9894-554c10310ba4" providerId="ADAL" clId="{EF23FE1D-A042-481E-AFD7-2A9FB0847F54}" dt="2025-09-18T19:45:03.417" v="6220" actId="20577"/>
        <pc:sldMkLst>
          <pc:docMk/>
          <pc:sldMk cId="3590060535" sldId="391"/>
        </pc:sldMkLst>
        <pc:spChg chg="mod">
          <ac:chgData name="Michael Hill" userId="41dba03d-e58d-4389-9894-554c10310ba4" providerId="ADAL" clId="{EF23FE1D-A042-481E-AFD7-2A9FB0847F54}" dt="2025-09-18T19:44:53.820" v="6180" actId="1076"/>
          <ac:spMkLst>
            <pc:docMk/>
            <pc:sldMk cId="3590060535" sldId="391"/>
            <ac:spMk id="5" creationId="{EB577BFD-2FBC-6D9D-9EA4-9B5B1692228A}"/>
          </ac:spMkLst>
        </pc:spChg>
        <pc:spChg chg="mod">
          <ac:chgData name="Michael Hill" userId="41dba03d-e58d-4389-9894-554c10310ba4" providerId="ADAL" clId="{EF23FE1D-A042-481E-AFD7-2A9FB0847F54}" dt="2025-09-18T19:45:03.417" v="6220" actId="20577"/>
          <ac:spMkLst>
            <pc:docMk/>
            <pc:sldMk cId="3590060535" sldId="391"/>
            <ac:spMk id="8" creationId="{862EA64E-E4D7-BAEF-AFB2-898365D1E6E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9-18T14:30:51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205 89 4607 0 0,'-130'-66'3807'0'0,"118"61"-3441"0"0,6 2-179 0 0,0 0 0 0 0,0 1 0 0 0,-1-1 0 0 0,1 2 0 0 0,-1-1 0 0 0,1 1 1 0 0,-11-1-1 0 0,16 2-241 0 0,2 8-1466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007EC-7779-4BAC-8F03-814B556CCD3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9DB48C-FCC8-4682-A5C6-34BDEF33D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25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7187A-54B1-63BB-0C3C-8EF4407A2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374D3-5CAC-73C3-D477-B9339FC26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8F993-B5C9-DF5C-9651-2609B9AF8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74EC4-B1EC-421C-F984-FBF90B88A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9DB48C-FCC8-4682-A5C6-34BDEF33D27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0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C6A4B-E724-C642-63ED-9C1381B80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85E653-4903-1005-D15B-66DB874D2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4A978-A4B2-A67F-C69F-38ADC7DB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910B7-42B2-3D3D-3AE4-AC7E6C388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21657-9CFD-95BE-EEE3-E1B47D77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272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8605-B3B6-D788-279D-476906E3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D9E01-2C5E-0FD4-BF7C-54659537D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685CA-CEBB-6B85-90D4-1BEF716FC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0A526-A1AA-3BC7-DC9D-B44EBC07B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D0B1-5EB5-A414-75E8-6BA511C0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56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BD8E7E-5301-E447-23C8-B8B5D2932F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36805-717E-9F25-0794-88BD42C6E8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3C3FF-BEC2-31C8-6723-85EC3127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A1747-0799-AAD2-1377-F19D1A5E7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F77C4-38FB-B4D4-348D-9D295742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00003-439B-FA69-F591-6D66E274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20904-0912-32D7-F6E6-31372E4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3E7E8-F851-BEB7-2C68-8FE1EF674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AE2CA-7781-6E95-12BA-557F775A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9952B-F381-1189-2020-9A14F470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F060-3D96-5480-3C88-EE775B82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569D8-9209-8B7C-1538-E818415FF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66B1C-5056-EDDF-CD36-E7BFD2F43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CB3-3858-3C51-AA38-3F86C09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EA923-CF31-8772-A331-247B9144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25B0-376D-3011-4FDF-D4CA713D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71C86-3E65-FA4B-6F6C-0BB7AA390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E646B-5AE1-A23D-3D1F-474544BF3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279F2-41EE-1489-59DC-32CD9062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EC4E9-67EE-D095-37A7-39EFE82D1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B2442-8F9C-AC5E-9546-BDE753C1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41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8DBA-2489-9EF4-F45E-238BC26EF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34AAF-B93F-48B6-1B8B-FD3E959FB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8698B-3528-B8DC-27B8-D49145D60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9008AA-A42D-2259-0D36-908024A20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A62E1-25E1-7552-ABA8-BE7F2A3B1B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97670D-8F54-733D-3639-1B7CCE4C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3C6C20-7A45-CC6A-CA55-61F7CCF3B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B7766C-30F5-1A8E-58AF-CDC986CF8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76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690D-7611-3967-E6F3-81F032C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D4BA6-7CE7-229C-2BD5-FECCA2886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A691A-621C-6EB1-3EB8-CA9FF47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57F05-B410-F8DD-455C-490CEB149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56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09F58-5A85-92F4-B06D-216430334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9B9967-5360-F0CB-62AE-C03CEF75E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E68E6-84C0-1723-6611-61380FA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95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855B2-ECD6-C08F-72AD-183650C66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6BA6-2739-2BD7-969A-4113A5119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886298-57FD-A8A8-D424-73178F2DB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784E3-D576-8AA7-A98D-17AA30F76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8EE1-5288-E1AE-89F1-37B64F23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75274-EEF3-4830-9978-53BE36B7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01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332C3-BAF4-D846-43C1-525BE354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DC9A-2E8B-6C73-166E-961BCED000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E3A54-E42B-7858-93B4-F1A981487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C60C9-5A10-7256-4190-5DE6C1C30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52744C-0DE9-DCDB-4998-7A3221F1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D5596-7365-792E-D0E3-4ED3B5E7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5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A3BEBB-B682-7839-B2B4-500CE17CB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D3092-A078-5BEF-361E-CB3FDD457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4A81F-9B16-8EEC-9FE4-9E9D0C8E87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CFA067-BC5A-4095-A3A5-99A1BAFE9208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43794-F45F-30BE-BC6F-DDF9A70C2A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2708D-8AD6-9D50-70CF-8FFDD3AB7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788BB-6672-4C27-B0EA-4C0AD0E80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89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BBF4B62-D7BF-1C6A-40E3-7B807FA87977}"/>
              </a:ext>
            </a:extLst>
          </p:cNvPr>
          <p:cNvSpPr/>
          <p:nvPr/>
        </p:nvSpPr>
        <p:spPr>
          <a:xfrm>
            <a:off x="4713768" y="2110368"/>
            <a:ext cx="2565990" cy="256599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B883CE-936E-CB73-2B3E-56A618536A26}"/>
              </a:ext>
            </a:extLst>
          </p:cNvPr>
          <p:cNvSpPr/>
          <p:nvPr/>
        </p:nvSpPr>
        <p:spPr>
          <a:xfrm>
            <a:off x="895936" y="1574232"/>
            <a:ext cx="5652932" cy="230153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541717" lon="20311593" rev="27507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TOPIC A:</a:t>
            </a:r>
          </a:p>
          <a:p>
            <a:pPr algn="ctr"/>
            <a:r>
              <a:rPr lang="en-US" sz="6000" dirty="0">
                <a:latin typeface="Bahnschrift SemiBold" panose="020B0502040204020203" pitchFamily="34" charset="0"/>
              </a:rPr>
              <a:t>DATABASES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18ECD-1A29-4735-FBF9-2230E3FED94F}"/>
              </a:ext>
            </a:extLst>
          </p:cNvPr>
          <p:cNvSpPr/>
          <p:nvPr/>
        </p:nvSpPr>
        <p:spPr>
          <a:xfrm>
            <a:off x="6890905" y="2714847"/>
            <a:ext cx="409607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LESSON A-10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5BB639-AC69-FE40-4352-5D3077A94591}"/>
              </a:ext>
            </a:extLst>
          </p:cNvPr>
          <p:cNvSpPr/>
          <p:nvPr/>
        </p:nvSpPr>
        <p:spPr>
          <a:xfrm>
            <a:off x="1376843" y="3695603"/>
            <a:ext cx="8369983" cy="1160918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DATABASE QUERIES &amp; SQL</a:t>
            </a:r>
          </a:p>
        </p:txBody>
      </p:sp>
    </p:spTree>
    <p:extLst>
      <p:ext uri="{BB962C8B-B14F-4D97-AF65-F5344CB8AC3E}">
        <p14:creationId xmlns:p14="http://schemas.microsoft.com/office/powerpoint/2010/main" val="1878848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74788-9C85-7737-F146-ED5E5B999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26F531A-ACF4-3FBB-0B78-1FEF39B6EF9C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304700-0262-4FAC-1005-134B9EA0AA2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F0D596-C5CD-C157-5D45-02682B3FE9E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56C93C-B06E-5B34-4FB9-D11584AC0A5F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you’d like to select all attributes of the table, use an asterisk (*) in place of any listed attributes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Note that the way SQL is typed does not matter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can put all of a query on one line, or space it out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These two queries are the same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7C99E8-8DA6-A2EC-0918-D4FE57471F1D}"/>
              </a:ext>
            </a:extLst>
          </p:cNvPr>
          <p:cNvSpPr/>
          <p:nvPr/>
        </p:nvSpPr>
        <p:spPr>
          <a:xfrm>
            <a:off x="65065" y="123118"/>
            <a:ext cx="24546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SELECT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B21DECB-A329-C0FF-54EC-2149198EDD21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B21DECB-A329-C0FF-54EC-2149198EDD2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8EC2B19-23A6-3B7B-A920-F250BEFE640B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Authors;</a:t>
            </a: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Authors;</a:t>
            </a:r>
          </a:p>
          <a:p>
            <a:pPr>
              <a:buNone/>
            </a:pP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29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CA3372-2420-9C36-152E-37B947966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794041D-263B-086C-FCCD-BE8074EDD00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F299D0-1C95-4BF1-5681-8B86ECFB495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4F606ED-E0FC-D266-20E4-60943627776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8B1411-BA1D-0014-03FF-C41CD32B7592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end a query, we use a semicolon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4EAD9F-72D3-08C4-E709-9ECB492A482D}"/>
              </a:ext>
            </a:extLst>
          </p:cNvPr>
          <p:cNvSpPr/>
          <p:nvPr/>
        </p:nvSpPr>
        <p:spPr>
          <a:xfrm>
            <a:off x="65065" y="123118"/>
            <a:ext cx="24546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SELECT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6E95FC6-EC53-A177-A117-9821591EFB9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6E95FC6-EC53-A177-A117-9821591EFB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5109BD2-A581-637F-3CBE-76DBC2F9F763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Authors;</a:t>
            </a: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endParaRPr lang="en-US" sz="2800" dirty="0">
              <a:solidFill>
                <a:srgbClr val="D4D4D4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Authors;</a:t>
            </a:r>
          </a:p>
          <a:p>
            <a:pPr>
              <a:buNone/>
            </a:pP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228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3C59CD-8E7D-0A7B-507E-EA6061EB7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EB95E06C-5F1C-9F2F-F647-F3F088531B4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1EA56F-DAD1-E161-C874-1F36BE325CC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98996A-FA98-2DED-8B14-43670A61E42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DF9D95-D407-29E7-1CFC-6F582FB6A109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Using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DISTINCT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place of SELECT will return only unique items, no duplicates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Here, only unique Genres will be returned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3A744D-8E87-8E5D-AC54-D685606088A0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SELECT DISTINCT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4F97F1-6F89-FAAB-A488-8110C9982DCB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4F97F1-6F89-FAAB-A488-8110C9982D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E55AA69-788B-AD81-5E95-2F51C63C25E0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DISTINCT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Genre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933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2E00E-E614-F611-7B4E-871E6987D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47E1538A-0347-F6AA-FF91-AD585D15849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7DF18A-F4E6-7C7A-AE41-8CDAB5BBC353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B4A7665-5D43-CF46-3E08-72988F9883C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7AA56E-B613-F988-A707-E9CF286D45B8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make our SELECT statements slightly more useful, we may want to limit what shows up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WHERE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clause specifies what information we want to show up in a query, usually checking logically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277D9-B136-5963-EA77-C40915A0F2D2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WHERE 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A041DDE-9A51-71C1-92FD-12614970C79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A041DDE-9A51-71C1-92FD-12614970C7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26FCEF1-6EE1-D2DC-C360-2A5EA0AC258E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13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E9DDA-0CF3-58FE-0A91-F1F5920DC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806AAC4-4FAB-7C15-030C-549DC816CD4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46E258-25D4-30B4-83B5-5875CDB3CFB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24E44EF-B523-016B-5576-DF0FA26C07B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8F21B8-4F0B-CB17-1535-5CBBF9964429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Here, I get book titles from the Author who has the ID of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707FE3-1E6F-AB60-5675-0249C419407A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WHERE 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7B44708-3FE8-9E30-2D4C-6E9AFB204E24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7B44708-3FE8-9E30-2D4C-6E9AFB204E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BDF0E14-EF3E-F5EB-BA9F-92CF9EC3727C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156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DA5BE-15BD-65BB-B5A8-EAE2055A8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42E4DF8-4BAD-7F7F-9AF1-B1DA61D8C6A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512895E-6588-39C0-55BB-5562C736C157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2C9743-ADB8-3B54-F177-B7635930693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241D60-2315-FD6B-9138-3FD1D0BE133D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Now, only where the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authorID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is greater than 2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57EFA-EF75-D566-C490-A7E49073D834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WHERE 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33DBDF6-B141-DC7E-EA65-F2100E95588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33DBDF6-B141-DC7E-EA65-F2100E9558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07B6897-45DD-2718-3EC1-8666C579792C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dirty="0">
                <a:solidFill>
                  <a:srgbClr val="B5CEA8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4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405CB3-BB95-8D71-8B38-2619BAE14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1E4EF6D-121F-AEDB-AB37-ECCDB658C36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50CCFE-EDA9-AC68-59BF-639F3BFCF35F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A196E9-02AA-0282-7A05-D61669F05EA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029C3B-F6BC-5C27-A744-29799F6DC868}"/>
              </a:ext>
            </a:extLst>
          </p:cNvPr>
          <p:cNvSpPr/>
          <p:nvPr/>
        </p:nvSpPr>
        <p:spPr>
          <a:xfrm>
            <a:off x="382774" y="995538"/>
            <a:ext cx="5557440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Now, when the string matches a certain format, we use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LIKE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%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wildcard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represents any number of characters in that position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 Access, they use an *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_ wildcard represents only one character in that position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query returns books with the word ‘a’ in the title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85A714-A871-6CE5-C254-24383BCBCEF9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LIKE 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5AE57B2-7DF7-7A58-A84B-A9837F2BEBD4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5AE57B2-7DF7-7A58-A84B-A9837F2BEB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F3D94B9-652A-B6D1-D49B-67676A88CB67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*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LIKE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‘* a *'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39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F7CD6-BE5A-54F4-72E6-45515A14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B19B0E0-0551-CC3D-C420-A5ED60806B6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5E7C3A6-D4C2-6923-8C08-96C685601791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2C9F11-0F99-A5C8-B78D-DA4C6738542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184720-4D6E-FF38-3345-6A57254C180D}"/>
              </a:ext>
            </a:extLst>
          </p:cNvPr>
          <p:cNvSpPr/>
          <p:nvPr/>
        </p:nvSpPr>
        <p:spPr>
          <a:xfrm>
            <a:off x="382774" y="995538"/>
            <a:ext cx="5557440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Perhaps we want to see if there are values that are in a certain set of other values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do this using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IN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7503F7-C2CB-EE1A-9D23-B075E30A2519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IN 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242F7D3-C0F7-8D4B-34E4-7339F941B507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242F7D3-C0F7-8D4B-34E4-7339F941B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C7D8A81-E5E9-D55F-39FE-0B6F8225A38E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LastName</a:t>
            </a: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Borrowers</a:t>
            </a: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FirstName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'boy'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</a:t>
            </a:r>
            <a:r>
              <a:rPr lang="en-US" sz="24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93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FB66D4-DF4B-DFC0-C9C7-FCB6C61FA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D1F881E-8A2E-B6F7-0C87-7AA0ABCBCC82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2FE9D5-C83A-9743-19F0-B72A8A5D07B4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B66390B-5EA9-2B88-1A53-1DD045E5693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F7DF64-C1A2-72CA-CFB9-DE55E4B66A29}"/>
              </a:ext>
            </a:extLst>
          </p:cNvPr>
          <p:cNvSpPr/>
          <p:nvPr/>
        </p:nvSpPr>
        <p:spPr>
          <a:xfrm>
            <a:off x="382774" y="995538"/>
            <a:ext cx="5557440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we’re doing this with numeric data, and want to check if an item is between something, we use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BETWEEN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96C85-6A48-AB4B-B71A-A84882254623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BETWEEN 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A97795A-0F2F-C58C-C9BE-6B1D48805134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A97795A-0F2F-C58C-C9BE-6B1D488051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EED8E63-143A-BB48-3471-FB6530E0273A}"/>
              </a:ext>
            </a:extLst>
          </p:cNvPr>
          <p:cNvSpPr/>
          <p:nvPr/>
        </p:nvSpPr>
        <p:spPr>
          <a:xfrm>
            <a:off x="6199067" y="1070396"/>
            <a:ext cx="562889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0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LastName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0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Borrowers</a:t>
            </a:r>
          </a:p>
          <a:p>
            <a:pPr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0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0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BorrowerID</a:t>
            </a: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BETWEEN</a:t>
            </a: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2</a:t>
            </a: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r>
              <a:rPr lang="en-US" sz="20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4</a:t>
            </a:r>
            <a:r>
              <a:rPr lang="en-US" sz="20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20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16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0FF58C-CE4A-305C-92C4-82F2A98A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B490291-1A99-7E73-A5A5-7967906E9F1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980537-0158-E6DC-458B-3D092727FE1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F22053-CF68-7A83-80E8-385D061BBA61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5C2C4-DFD1-6BBF-2068-0B3982D57050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By using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AND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clause, we can combine multiple of these conditions together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19D56B-F5E3-B7FD-B390-0561772D8B7B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AND 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DF64504-17FB-947E-0E59-0C268179CECE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DF64504-17FB-947E-0E59-0C268179CEC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4C9C32B-730C-7246-0B39-F6FD8A25D9A1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36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36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36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&lt;&gt;</a:t>
            </a: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36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BookID</a:t>
            </a: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36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36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3;</a:t>
            </a:r>
            <a:endParaRPr lang="en-US" sz="36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65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50A9E-999F-1BB1-2C00-779227746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86893419-8B7B-38C3-2D89-D4BB95E0AB2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D4645F-350F-77B1-036C-D01223EB808D}"/>
              </a:ext>
            </a:extLst>
          </p:cNvPr>
          <p:cNvSpPr/>
          <p:nvPr/>
        </p:nvSpPr>
        <p:spPr>
          <a:xfrm>
            <a:off x="6881567" y="1777234"/>
            <a:ext cx="4785627" cy="2255680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1072296" lon="587304" rev="21567845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Bahnschrift" panose="020B0502040204020203" pitchFamily="34" charset="0"/>
              </a:rPr>
              <a:t>Have a way to take notes available for this lesson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F6B3F-1F6D-7800-03EB-3D197914A30A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3133FC-E875-8442-9063-C305CC0BFB20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7671A2-401B-58C3-4049-2F9F2E07BD91}"/>
              </a:ext>
            </a:extLst>
          </p:cNvPr>
          <p:cNvSpPr/>
          <p:nvPr/>
        </p:nvSpPr>
        <p:spPr>
          <a:xfrm>
            <a:off x="1077431" y="938421"/>
            <a:ext cx="4516539" cy="539167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Warm-up Question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Structured Query Language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Select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Select Distinct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Where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Order By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And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Or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US" sz="2800" dirty="0">
                <a:latin typeface="Bahnschrift" panose="020B0502040204020203" pitchFamily="34" charset="0"/>
              </a:rPr>
              <a:t>No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468F18-96E8-0BDE-DEDF-19E7735BE1E6}"/>
              </a:ext>
            </a:extLst>
          </p:cNvPr>
          <p:cNvSpPr/>
          <p:nvPr/>
        </p:nvSpPr>
        <p:spPr>
          <a:xfrm>
            <a:off x="6598031" y="1564953"/>
            <a:ext cx="1708202" cy="6324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>
              <a:rot lat="20129102" lon="991603" rev="2117886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Bahnschrift SemiBold" panose="020B0502040204020203" pitchFamily="34" charset="0"/>
              </a:rPr>
              <a:t>NOTE!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CD8CB0-8A02-BF4E-6CF1-A22B96E02C67}"/>
              </a:ext>
            </a:extLst>
          </p:cNvPr>
          <p:cNvSpPr/>
          <p:nvPr/>
        </p:nvSpPr>
        <p:spPr>
          <a:xfrm>
            <a:off x="1824466" y="160867"/>
            <a:ext cx="2903431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Bahnschrift SemiBold" panose="020B0502040204020203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854122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D68BB6-52F6-BA51-1E11-68C1A757E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3C83A1CD-7C42-E37A-F7EB-F1FFC5D7FF7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2A2AE0-14B5-D7F6-6C2F-872A5239FAE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4C205E-FBD3-AEB4-D29E-861A26443D6E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FB1192-13B5-65F0-881F-CBC56D401C14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Naturally,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OR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 gets either of the conditions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733849-1A29-E15F-7D63-A6029D4E0157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OR 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0EEA839-DC7C-F41A-B89A-571C00C22A06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0EEA839-DC7C-F41A-B89A-571C00C22A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DE1DE87-B6FA-11E7-CA5B-6DA9EB3246B1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&lt;&gt;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r>
              <a:rPr lang="en-US" sz="2800" dirty="0">
                <a:solidFill>
                  <a:srgbClr val="D4D4D4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3;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314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087DD-1280-FDFD-08C7-015E306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18C3FCA-F2C0-DB05-98AF-35B9E46CD01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14D35A-0BCD-E490-ECD1-8F44F9B5F4D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43D4E6E-53C2-09CC-2D7F-C30FD88FB87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5D52AA-5394-C468-E2E0-DDBAE1975379}"/>
              </a:ext>
            </a:extLst>
          </p:cNvPr>
          <p:cNvSpPr/>
          <p:nvPr/>
        </p:nvSpPr>
        <p:spPr>
          <a:xfrm>
            <a:off x="670560" y="995538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And, of course,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NOT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clause negates this condition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8D0D6D-D1AA-06D7-AC95-6A8298B69C0F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NOT 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18B20E-BB9A-1B63-ACFA-FCEC91D8580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18B20E-BB9A-1B63-ACFA-FCEC91D8580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F0FB0D1-BE84-350C-1617-611FD5BAB13B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&lt;&gt;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AND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3;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986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C8996-38C5-338D-35F4-7484FC959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172C0EB-EB00-4626-8699-F00D075325FF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A78B6D-1B71-ACD3-5581-1D5018B032A6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6327D4-4460-67A5-7A33-09AF3132D40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567EB5-E30B-7DA0-E933-58234B60E4BF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can also sort data by certain fields by using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ORDER BY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clause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58D67E-4D6C-C5CA-0D26-304DCF09D8D2}"/>
              </a:ext>
            </a:extLst>
          </p:cNvPr>
          <p:cNvSpPr/>
          <p:nvPr/>
        </p:nvSpPr>
        <p:spPr>
          <a:xfrm>
            <a:off x="65065" y="123118"/>
            <a:ext cx="5191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ORDER BY CLAUSE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C8CB78-9E78-9D3D-EB6C-21659100E1AA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C8CB78-9E78-9D3D-EB6C-21659100E1A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D1C79C5-BD95-639B-1B84-C81EAE4C450F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Title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&lt;&gt;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ORDER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BY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82705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E76084-A2EA-BCFC-4BF1-E1C17504B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8833F4A-B0A7-5FA4-DC0F-32A1758EFF4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C9E8BC-439C-FB1F-8EBD-FC64FFFC4610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D327119-4496-451E-B1D0-1BDF30BC2FF6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D7964-D15F-48B3-5ED7-9A6E6C9A9377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can use SQL to add a record to a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INSERT INTO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defines which table and attributes we want to insert data into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VALUES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defines the values that get inserted into the tables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There is no need to add values to auto-increment fields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DECC2-76DA-509B-98D3-FDA7A6116FA6}"/>
              </a:ext>
            </a:extLst>
          </p:cNvPr>
          <p:cNvSpPr/>
          <p:nvPr/>
        </p:nvSpPr>
        <p:spPr>
          <a:xfrm>
            <a:off x="-321015" y="60623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INSERT INTO STATEMENT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DF6BDE-25C2-5F9E-D401-70B5007B7C17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DF6BDE-25C2-5F9E-D401-70B5007B7C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690E9A7-77BC-3EDE-0E6E-741374693D34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INSERT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INTO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Authors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FirstName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LastName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VALUES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"Toe"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"Jam"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507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420A07-E74C-EF93-0989-9E69F97F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2DD9AD46-5C81-2EC3-324A-0C795F4B574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B13E40-A77D-D6F3-4FF7-22C3C12AD802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11E909-4998-3274-EAE3-DC24DDE82798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229692-1B0B-0BBC-9C59-468214051516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you leave a field empty, then it will not add anything to it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that field is required, the database will not complete the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11510B-BE73-36B9-7ABF-D292BDD2269C}"/>
              </a:ext>
            </a:extLst>
          </p:cNvPr>
          <p:cNvSpPr/>
          <p:nvPr/>
        </p:nvSpPr>
        <p:spPr>
          <a:xfrm>
            <a:off x="-321015" y="60623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INSERT INTO STATEMENT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A88D084-1332-1C91-7554-434F6E262AE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A88D084-1332-1C91-7554-434F6E262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ED9B3D5-88E5-91F8-5F72-51ADBF57C7BF}"/>
              </a:ext>
            </a:extLst>
          </p:cNvPr>
          <p:cNvSpPr/>
          <p:nvPr/>
        </p:nvSpPr>
        <p:spPr>
          <a:xfrm>
            <a:off x="6073297" y="1070396"/>
            <a:ext cx="5754665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INSERT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INTO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Authors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FirstName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LastName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VALUES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"Toe"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"Jam"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4246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A702DD-FD54-1420-D2FA-A41A5182D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6B92365-A190-6D4C-D00C-1D0F7C2EB2C4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C1228CF-B41C-914E-4682-06214AD6F5B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C55DEF-6EF8-9304-F9D4-27C21FFD18F5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A88393-267A-5020-A5BA-EFB77FB51600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If you want to change the data of something in a database, use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UPDATE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statement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SET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defines what value will change and what to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98033-7135-D187-AE75-94D64214FE1A}"/>
              </a:ext>
            </a:extLst>
          </p:cNvPr>
          <p:cNvSpPr/>
          <p:nvPr/>
        </p:nvSpPr>
        <p:spPr>
          <a:xfrm>
            <a:off x="-321015" y="60623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UPDATE STATEMENT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08ACC3-5971-2C3E-5BEE-A49A87071A2C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08ACC3-5971-2C3E-5BEE-A49A87071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9C9764B-FEB0-AA57-D40D-BCABF4C54B9D}"/>
              </a:ext>
            </a:extLst>
          </p:cNvPr>
          <p:cNvSpPr/>
          <p:nvPr/>
        </p:nvSpPr>
        <p:spPr>
          <a:xfrm>
            <a:off x="5540588" y="1077311"/>
            <a:ext cx="6310078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Borrows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ReturnDate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'10/31/2025'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BookID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800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5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28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408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33944-E0E6-FC54-A52D-64CBB5755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1BE3089-6BB7-9858-A2E9-B95ABCD99E5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412AE9-2B3A-961F-FB0A-D4D9CA6FCF6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B05075-B860-E530-561D-564A8BE51B99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7C25E7-2953-DBED-5DA7-EB6DAF247C5A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remove data from a database, we use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DELETE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BEBAE-0141-1A80-870D-DA43A5B2A8B3}"/>
              </a:ext>
            </a:extLst>
          </p:cNvPr>
          <p:cNvSpPr/>
          <p:nvPr/>
        </p:nvSpPr>
        <p:spPr>
          <a:xfrm>
            <a:off x="-321015" y="60623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DELETE STATEMENT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46C6BAB-E6A3-7D8A-F519-9FFE298ED2FF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46C6BAB-E6A3-7D8A-F519-9FFE298ED2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17F1F9B-A984-CF6F-B75E-6489EA6C3C4D}"/>
              </a:ext>
            </a:extLst>
          </p:cNvPr>
          <p:cNvSpPr/>
          <p:nvPr/>
        </p:nvSpPr>
        <p:spPr>
          <a:xfrm>
            <a:off x="5682120" y="1077311"/>
            <a:ext cx="6168546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DELETE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Borrows</a:t>
            </a: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ReturnDate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&gt;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FF000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'9/10/2025’;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471F88-D8D9-58AE-4117-B4F37E9FA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B969F90-6B9C-FEC1-7675-B509990121A3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C8FCC8-46FD-76C8-2FBD-A88B57D0FE03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509105-6C45-D704-6B33-57A92CCB6A09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8C2B6F-CD3D-2FBF-A307-6EE528801DD7}"/>
              </a:ext>
            </a:extLst>
          </p:cNvPr>
          <p:cNvSpPr/>
          <p:nvPr/>
        </p:nvSpPr>
        <p:spPr>
          <a:xfrm>
            <a:off x="679055" y="981992"/>
            <a:ext cx="10483398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also can call a few functions on data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MIN( )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returns the smallest record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 MAX( 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returns the largest record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COUNT ( 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returns how many records are in the table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SUM ( 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returns the sum of the values of an attribute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AVG ( )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returns the average of the values of an attribute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C1EF4-6A76-D3C8-B058-C50E81993947}"/>
              </a:ext>
            </a:extLst>
          </p:cNvPr>
          <p:cNvSpPr/>
          <p:nvPr/>
        </p:nvSpPr>
        <p:spPr>
          <a:xfrm>
            <a:off x="-314242" y="67538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AGGREGATE FUNCTIONS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BC7086-5475-4389-CD81-022CDFBC0DFA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BC7086-5475-4389-CD81-022CDFBC0DF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194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958A89-A593-7F17-2EE1-E70A28E0C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05AEA735-B2CB-4AB3-A684-792D5D0EE2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7C0B71-B06D-F7F2-CEE9-3CFF6AE31EFA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36265-99B0-DEEE-9372-C78B73251E9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1A0E7-D26E-1C12-70E7-37FCBF408343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Here we use the AVG function, all the others work like this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B0948C-BBCF-A7E2-1368-144BC4DEFE83}"/>
              </a:ext>
            </a:extLst>
          </p:cNvPr>
          <p:cNvSpPr/>
          <p:nvPr/>
        </p:nvSpPr>
        <p:spPr>
          <a:xfrm>
            <a:off x="-321015" y="60623"/>
            <a:ext cx="6715042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AGGREGATE FUNCTIONS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B13E2A-D594-8BD7-E13C-17052C8DC49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B13E2A-D594-8BD7-E13C-17052C8DC4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8E5CAD8-AA19-5A0C-AF55-58E27A69D836}"/>
              </a:ext>
            </a:extLst>
          </p:cNvPr>
          <p:cNvSpPr/>
          <p:nvPr/>
        </p:nvSpPr>
        <p:spPr>
          <a:xfrm>
            <a:off x="5682120" y="1077311"/>
            <a:ext cx="6168546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400" b="0" dirty="0">
                <a:solidFill>
                  <a:srgbClr val="FF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AVG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BookID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93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A4E43-989E-F9F6-2E44-33CD024FC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84A4B80-E92A-9C2A-11D9-AED51D0B26D7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0A601D-3E52-1F6B-C352-91F5B964B8CD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FED6CE1-DE27-CA25-E7FE-C86EE1EF72EE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C3F954-EBF2-78D0-2C3F-6086BFB1402F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Here, we want to select the titles of books and the names of the authors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can select FROM Books and do an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INNER JOIN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with Authors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 must say that the JOIN is ON the shared field they have, since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AuthorID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is a foreign key in the Books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8A0AF0-7E9D-3F17-12F9-012545FB7A02}"/>
              </a:ext>
            </a:extLst>
          </p:cNvPr>
          <p:cNvSpPr/>
          <p:nvPr/>
        </p:nvSpPr>
        <p:spPr>
          <a:xfrm>
            <a:off x="105705" y="74170"/>
            <a:ext cx="18450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JOIN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C56B03B-9B1E-1EA1-CB33-3C52F2C8DE20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C56B03B-9B1E-1EA1-CB33-3C52F2C8DE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4EB8D88A-AFDD-B739-3653-314B210F4467}"/>
              </a:ext>
            </a:extLst>
          </p:cNvPr>
          <p:cNvSpPr/>
          <p:nvPr/>
        </p:nvSpPr>
        <p:spPr>
          <a:xfrm>
            <a:off x="5467803" y="1077311"/>
            <a:ext cx="6382863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Books</a:t>
            </a:r>
            <a:r>
              <a:rPr lang="en-US" sz="2400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sz="2400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FirstName</a:t>
            </a:r>
            <a:r>
              <a:rPr lang="en-US" sz="24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sz="2400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LastName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sz="2400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INNER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JOIN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Authors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ON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sz="2400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Books</a:t>
            </a:r>
            <a:r>
              <a:rPr lang="en-US" sz="2400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sz="24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436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F31C7-9D62-34F3-51FF-D499D294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CA8483F3-9D91-69C6-DAE4-E819F0292C96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9103A45C-BE5A-478E-4718-72C97F147BD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556237" y="-1564556"/>
            <a:ext cx="6748129" cy="3830500"/>
          </a:xfrm>
          <a:prstGeom prst="rect">
            <a:avLst/>
          </a:prstGeom>
          <a:ln>
            <a:noFill/>
          </a:ln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59044FD4-E5CB-7F72-D4E0-B3FF57F10D6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FB06C32-785C-D086-3043-42F7FBD0932E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274F3F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DCA5AE-052C-5076-411F-06E5A022CDA7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3C7B8BA-8B31-7B2C-E2AB-60712C1F61E8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3B4A7A-A70B-0C4A-C7FF-462ADF36D440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A gym database needs to track members and the fitness classes they attend.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What is t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he relationship between members and classes in this database?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How 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should this information be stored?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50233D-41DE-6588-7EB0-97A3A19FFCB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QUESTION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0572BAA1-AB30-2A31-99DA-E2636EF78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F9670370-72F4-78E6-7DE3-64A5614A00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21F28121-5FF8-B768-E483-38897AA8B7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327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A79D08-D9F1-E975-32B1-4E7C0C16D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A3BE6D26-F75A-A167-7DBE-A3ADA56F74DD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0ADAE9A-D775-29F7-1EDB-D5B1E0614E06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DB7BD5-E58E-4A23-FEF0-92CD316292DF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4FB5C-39CE-4DC0-5C76-35EEA0522D57}"/>
              </a:ext>
            </a:extLst>
          </p:cNvPr>
          <p:cNvSpPr/>
          <p:nvPr/>
        </p:nvSpPr>
        <p:spPr>
          <a:xfrm>
            <a:off x="679055" y="981992"/>
            <a:ext cx="4538133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Note that now when we reference attributes we must specify what table they are from before we can access them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is because two tables could have attributes with the same name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Here, I also added a WHERE clause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9CAE55-55AB-FD3B-FFC1-E137CB241FC8}"/>
              </a:ext>
            </a:extLst>
          </p:cNvPr>
          <p:cNvSpPr/>
          <p:nvPr/>
        </p:nvSpPr>
        <p:spPr>
          <a:xfrm>
            <a:off x="105705" y="74170"/>
            <a:ext cx="18450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JOIN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324CC68-7100-5CB8-8112-871D72D67BBD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324CC68-7100-5CB8-8112-871D72D67B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A260931-2CDE-2E1F-F60E-778E14EE6B97}"/>
              </a:ext>
            </a:extLst>
          </p:cNvPr>
          <p:cNvSpPr/>
          <p:nvPr/>
        </p:nvSpPr>
        <p:spPr>
          <a:xfrm>
            <a:off x="5467803" y="1077311"/>
            <a:ext cx="6382863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Title</a:t>
            </a:r>
            <a:r>
              <a:rPr lang="en-US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FirstName</a:t>
            </a:r>
            <a:r>
              <a:rPr lang="en-US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LastName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Books</a:t>
            </a: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INNER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JOIN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Authors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ON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Books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Authors</a:t>
            </a:r>
            <a:r>
              <a:rPr lang="en-US" b="0" dirty="0" err="1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r>
              <a:rPr lang="en-US" b="0" dirty="0" err="1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AuthorID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en-US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1</a:t>
            </a:r>
            <a:endParaRPr lang="en-US" b="0" dirty="0">
              <a:solidFill>
                <a:srgbClr val="D4D4D4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956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188E2-82BD-0CB9-2BF3-B4BC0320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5CDFF0A-3DBB-86D9-3EBB-FCD1A301B01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B4E332A-E24F-5298-327B-32DD66FD1B9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5A1776-39FC-3357-E1CB-4FA31BF30DF8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EA64E-E4D7-BAEF-AFB2-898365D1E6E0}"/>
              </a:ext>
            </a:extLst>
          </p:cNvPr>
          <p:cNvSpPr/>
          <p:nvPr/>
        </p:nvSpPr>
        <p:spPr>
          <a:xfrm>
            <a:off x="679055" y="981992"/>
            <a:ext cx="10483398" cy="564415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can find PA A-3 on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77BFD-2FBC-6D9D-9EA4-9B5B1692228A}"/>
              </a:ext>
            </a:extLst>
          </p:cNvPr>
          <p:cNvSpPr/>
          <p:nvPr/>
        </p:nvSpPr>
        <p:spPr>
          <a:xfrm>
            <a:off x="-612270" y="9761"/>
            <a:ext cx="903829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PRRRROGRAMMING ASSIGNMENT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30BCE40-8A7C-EB80-FE60-407E1EF4665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30BCE40-8A7C-EB80-FE60-407E1EF466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0060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AFF432-3742-E8CF-89DA-84C94CDD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CD3DCD2-C74C-95D3-8AE9-68F3C6AED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47092CD-4DF3-59F0-5AB9-E50FA41C4902}"/>
              </a:ext>
            </a:extLst>
          </p:cNvPr>
          <p:cNvSpPr/>
          <p:nvPr/>
        </p:nvSpPr>
        <p:spPr>
          <a:xfrm>
            <a:off x="255923" y="3717853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CC3CAB5-3061-5F94-A88E-C0BDD9B048E5}"/>
              </a:ext>
            </a:extLst>
          </p:cNvPr>
          <p:cNvSpPr/>
          <p:nvPr/>
        </p:nvSpPr>
        <p:spPr>
          <a:xfrm>
            <a:off x="4101365" y="311889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CEAB6A-CE7C-862A-42E1-D86D8C4198B3}"/>
              </a:ext>
            </a:extLst>
          </p:cNvPr>
          <p:cNvSpPr/>
          <p:nvPr/>
        </p:nvSpPr>
        <p:spPr>
          <a:xfrm>
            <a:off x="330518" y="1120703"/>
            <a:ext cx="2568469" cy="559844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Structured Query Language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SELECT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WHERE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LIKE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BETWEEN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AND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NOT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AFD995-70BC-6581-0161-071153C10586}"/>
              </a:ext>
            </a:extLst>
          </p:cNvPr>
          <p:cNvSpPr/>
          <p:nvPr/>
        </p:nvSpPr>
        <p:spPr>
          <a:xfrm>
            <a:off x="-297523" y="201730"/>
            <a:ext cx="6265695" cy="736691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VOCAB TO REMEMBER</a:t>
            </a:r>
          </a:p>
        </p:txBody>
      </p:sp>
      <p:pic>
        <p:nvPicPr>
          <p:cNvPr id="6" name="Picture 5" descr="A cartoon of a person with a large brain&#10;&#10;AI-generated content may be incorrect.">
            <a:extLst>
              <a:ext uri="{FF2B5EF4-FFF2-40B4-BE49-F238E27FC236}">
                <a16:creationId xmlns:a16="http://schemas.microsoft.com/office/drawing/2014/main" id="{ADD5DD30-FEB4-6F2F-CD56-BC8E3371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788" b="909"/>
          <a:stretch>
            <a:fillRect/>
          </a:stretch>
        </p:blipFill>
        <p:spPr>
          <a:xfrm flipH="1">
            <a:off x="7198831" y="2629528"/>
            <a:ext cx="3767602" cy="333813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EBEBBA-4D44-81B1-498C-D34D2AC3692B}"/>
              </a:ext>
            </a:extLst>
          </p:cNvPr>
          <p:cNvSpPr/>
          <p:nvPr/>
        </p:nvSpPr>
        <p:spPr>
          <a:xfrm>
            <a:off x="3181694" y="1120703"/>
            <a:ext cx="2568469" cy="5598444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ORDER BY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INSERT INTO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DELETE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UPDATE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JOIN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49170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1 0.025 L 0.00221 0.025 C 0.00169 0.01898 0.00091 0.01296 0.00052 0.00694 C 0.00013 -0.00255 0.00091 -0.01204 3.75E-6 -0.0213 C -0.00105 -0.03241 -0.00365 -0.04329 -0.00508 -0.0544 C -0.00834 -0.0794 -0.00912 -0.08843 -0.01693 -0.11759 C -0.02032 -0.13009 -0.02318 -0.14329 -0.02709 -0.15556 C -0.02878 -0.16088 -0.03034 -0.16643 -0.03217 -0.17153 C -0.03373 -0.17639 -0.03568 -0.18079 -0.03724 -0.18565 C -0.03881 -0.19097 -0.03959 -0.19699 -0.04167 -0.20162 C -0.04558 -0.20995 -0.06459 -0.24028 -0.06993 -0.24676 C -0.07709 -0.25579 -0.07813 -0.25255 -0.08568 -0.25694 C -0.0892 -0.2588 -0.09245 -0.26157 -0.09584 -0.26389 C -0.10651 -0.27083 -0.11407 -0.27569 -0.12461 -0.27986 C -0.13776 -0.28518 -0.16407 -0.29491 -0.16407 -0.29491 L -0.19336 -0.2919 C -0.19662 -0.29143 -0.19987 -0.2912 -0.203 -0.29005 C -0.21029 -0.28704 -0.22526 -0.27431 -0.22891 -0.26898 C -0.23125 -0.26551 -0.23321 -0.26181 -0.23568 -0.2588 C -0.23646 -0.25787 -0.23464 -0.26157 -0.23399 -0.26296 C -0.2319 -0.26759 -0.23021 -0.27268 -0.22787 -0.27685 C -0.22539 -0.28125 -0.22331 -0.28634 -0.22045 -0.29005 C -0.21185 -0.30046 -0.19558 -0.31319 -0.18607 -0.31991 C -0.17813 -0.32569 -0.17019 -0.33194 -0.16185 -0.33611 C -0.13646 -0.34838 -0.11081 -0.35833 -0.08516 -0.36921 C -0.07565 -0.37315 -0.06602 -0.37662 -0.05638 -0.38009 C -0.04089 -0.38588 -0.02592 -0.39074 -0.01016 -0.39421 C -0.00039 -0.3963 0.00937 -0.39745 0.01914 -0.39931 C 0.04739 -0.39815 0.07565 -0.39907 0.10377 -0.3963 C 0.10989 -0.3956 0.11588 -0.3919 0.12187 -0.38912 C 0.13255 -0.38449 0.14323 -0.37893 0.15403 -0.37407 C 0.2095 -0.34884 0.13476 -0.38449 0.19179 -0.35602 C 0.19687 -0.3537 0.20208 -0.35231 0.20703 -0.34907 C 0.21354 -0.34468 0.21966 -0.33796 0.22617 -0.3331 C 0.22838 -0.33148 0.23073 -0.33009 0.23294 -0.32801 C 0.23463 -0.32639 0.2358 -0.32384 0.2375 -0.32199 C 0.2388 -0.32037 0.24049 -0.31944 0.24192 -0.31806 C 0.24323 -0.31667 0.24453 -0.31528 0.24596 -0.31412 C 0.24427 -0.31806 0.24297 -0.32292 0.24088 -0.32593 C 0.22252 -0.35255 0.19974 -0.37014 0.17877 -0.38727 C 0.16562 -0.39792 0.15247 -0.4088 0.1388 -0.41736 C 0.0888 -0.44815 0.04114 -0.47222 -0.01185 -0.48148 C -0.07318 -0.49213 -0.27201 -0.4919 -0.30847 -0.49236 C -0.36537 -0.48704 -0.42266 -0.48796 -0.4793 -0.47639 C -0.48386 -0.47546 -0.56172 -0.44329 -0.59271 -0.43032 C -0.60052 -0.42708 -0.60834 -0.42268 -0.61641 -0.42037 C -0.64636 -0.41111 -0.68008 -0.40162 -0.70834 -0.38611 C -0.71993 -0.37986 -0.73203 -0.37546 -0.74323 -0.36713 C -0.76029 -0.35463 -0.77631 -0.33704 -0.79336 -0.32407 C -0.79636 -0.32176 -0.81472 -0.30833 -0.81927 -0.30301 C -0.85704 -0.25833 -0.7668 -0.34653 -0.85365 -0.26481 C -0.86133 -0.25764 -0.86901 -0.25069 -0.87683 -0.24375 C -0.88711 -0.23472 -0.89766 -0.22639 -0.90782 -0.21667 C -0.92592 -0.19931 -0.94493 -0.18495 -0.96198 -0.16458 L -0.98907 -0.13264 C -0.99519 -0.08843 -0.99245 -0.11667 -0.99245 -0.0463 " pathEditMode="relative" ptsTypes="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386392-143E-AF29-937D-6BD2CAAB1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4E6D3C1D-2FC9-5A8F-0680-C3AF2E643DB5}"/>
              </a:ext>
            </a:extLst>
          </p:cNvPr>
          <p:cNvSpPr/>
          <p:nvPr/>
        </p:nvSpPr>
        <p:spPr>
          <a:xfrm>
            <a:off x="9605200" y="3896291"/>
            <a:ext cx="1497660" cy="1497660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1CF06-772E-FF2C-3839-78AAEFA0A11B}"/>
              </a:ext>
            </a:extLst>
          </p:cNvPr>
          <p:cNvSpPr/>
          <p:nvPr/>
        </p:nvSpPr>
        <p:spPr>
          <a:xfrm>
            <a:off x="6157610" y="1363072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7F076D-4943-0214-F6EE-FF302EBEC62C}"/>
              </a:ext>
            </a:extLst>
          </p:cNvPr>
          <p:cNvSpPr/>
          <p:nvPr/>
        </p:nvSpPr>
        <p:spPr>
          <a:xfrm>
            <a:off x="358687" y="2026486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292782C-EA7B-F0D2-017B-9D6E5AEE03FA}"/>
              </a:ext>
            </a:extLst>
          </p:cNvPr>
          <p:cNvSpPr/>
          <p:nvPr/>
        </p:nvSpPr>
        <p:spPr>
          <a:xfrm>
            <a:off x="9978799" y="1099676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0" name="Picture 19" descr="A close up of fire&#10;&#10;AI-generated content may be incorrect.">
            <a:extLst>
              <a:ext uri="{FF2B5EF4-FFF2-40B4-BE49-F238E27FC236}">
                <a16:creationId xmlns:a16="http://schemas.microsoft.com/office/drawing/2014/main" id="{8864B057-355B-8306-248E-60E16CA7C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4613153" y="-1528902"/>
            <a:ext cx="6748129" cy="3830500"/>
          </a:xfrm>
          <a:prstGeom prst="rect">
            <a:avLst/>
          </a:prstGeom>
        </p:spPr>
      </p:pic>
      <p:pic>
        <p:nvPicPr>
          <p:cNvPr id="19" name="Picture 18" descr="A close up of fire&#10;&#10;AI-generated content may be incorrect.">
            <a:extLst>
              <a:ext uri="{FF2B5EF4-FFF2-40B4-BE49-F238E27FC236}">
                <a16:creationId xmlns:a16="http://schemas.microsoft.com/office/drawing/2014/main" id="{7FCFCCE3-C51B-5BE3-133A-CC40A8792F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200024" y="-1477760"/>
            <a:ext cx="6748129" cy="38305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7FEA21-E6C0-9AC9-9EB8-E7528ED5B6C8}"/>
              </a:ext>
            </a:extLst>
          </p:cNvPr>
          <p:cNvSpPr/>
          <p:nvPr/>
        </p:nvSpPr>
        <p:spPr>
          <a:xfrm>
            <a:off x="1989751" y="65791"/>
            <a:ext cx="7581804" cy="928577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 SemiBold" panose="020B0502040204020203" pitchFamily="34" charset="0"/>
                <a:ea typeface="+mn-ea"/>
                <a:cs typeface="+mn-cs"/>
              </a:rPr>
              <a:t>THE WARM UP ANSWER</a:t>
            </a:r>
          </a:p>
        </p:txBody>
      </p:sp>
      <p:pic>
        <p:nvPicPr>
          <p:cNvPr id="15" name="Picture 14" descr="A close up of fire&#10;&#10;AI-generated content may be incorrect.">
            <a:extLst>
              <a:ext uri="{FF2B5EF4-FFF2-40B4-BE49-F238E27FC236}">
                <a16:creationId xmlns:a16="http://schemas.microsoft.com/office/drawing/2014/main" id="{6D6FC8A7-837D-0C82-0508-398DDF1D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-1297170" y="4306188"/>
            <a:ext cx="6748129" cy="3830500"/>
          </a:xfrm>
          <a:prstGeom prst="rect">
            <a:avLst/>
          </a:prstGeom>
        </p:spPr>
      </p:pic>
      <p:pic>
        <p:nvPicPr>
          <p:cNvPr id="17" name="Picture 16" descr="A close up of fire&#10;&#10;AI-generated content may be incorrect.">
            <a:extLst>
              <a:ext uri="{FF2B5EF4-FFF2-40B4-BE49-F238E27FC236}">
                <a16:creationId xmlns:a16="http://schemas.microsoft.com/office/drawing/2014/main" id="{D3612398-5230-03BA-7AB5-DC74EB9BDE0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3605901" y="4306188"/>
            <a:ext cx="6748129" cy="3830500"/>
          </a:xfrm>
          <a:prstGeom prst="rect">
            <a:avLst/>
          </a:prstGeom>
        </p:spPr>
      </p:pic>
      <p:pic>
        <p:nvPicPr>
          <p:cNvPr id="18" name="Picture 17" descr="A close up of fire&#10;&#10;AI-generated content may be incorrect.">
            <a:extLst>
              <a:ext uri="{FF2B5EF4-FFF2-40B4-BE49-F238E27FC236}">
                <a16:creationId xmlns:a16="http://schemas.microsoft.com/office/drawing/2014/main" id="{648B85D8-8113-F692-CDA7-CA2CB6F4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75"/>
          <a:stretch>
            <a:fillRect/>
          </a:stretch>
        </p:blipFill>
        <p:spPr>
          <a:xfrm>
            <a:off x="8435162" y="4306188"/>
            <a:ext cx="6748129" cy="38305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5D819EC-F1E2-670B-A66D-1BF9366A5C98}"/>
              </a:ext>
            </a:extLst>
          </p:cNvPr>
          <p:cNvSpPr/>
          <p:nvPr/>
        </p:nvSpPr>
        <p:spPr>
          <a:xfrm>
            <a:off x="1733476" y="1244356"/>
            <a:ext cx="9066029" cy="4282683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HeroicExtremeRightFacing">
              <a:rot lat="21346875" lon="21280510" rev="119997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There is a many to many relationship between members and classes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Because of this, we need some sort of supporting table, perhaps called enrollment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Each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clas</a:t>
            </a:r>
            <a:r>
              <a:rPr lang="en-US" sz="2400" dirty="0">
                <a:solidFill>
                  <a:prstClr val="white"/>
                </a:solidFill>
                <a:latin typeface="Bahnschrift" panose="020B0502040204020203" pitchFamily="34" charset="0"/>
              </a:rPr>
              <a:t>s must have a member, but not each member must go to a class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128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9C736-6531-C7BC-3F46-1BE2CD948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527CF4F-DE27-EDB2-258E-91ED4F079F40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A91C5F-B89F-19F1-8E3B-A0066382EE58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42171-0AA0-C1B6-A468-704E5358CBE3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A75716-0EF0-37B3-ABC6-303B21F2CE50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Structured Query </a:t>
            </a:r>
            <a:r>
              <a:rPr lang="en-US" sz="2800" b="1" i="1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Langauge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is the main way that we access &amp; manipulate databases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SQL is kind of a funny guy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It’s ‘standardized’ but different programs have slightly different versions of it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Think of it like different regional dialects of a language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DE8DB3-7BE8-827D-000E-55BD73CF3222}"/>
              </a:ext>
            </a:extLst>
          </p:cNvPr>
          <p:cNvSpPr/>
          <p:nvPr/>
        </p:nvSpPr>
        <p:spPr>
          <a:xfrm>
            <a:off x="65066" y="123118"/>
            <a:ext cx="148602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SQL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BBC6A15-9A9A-ABA9-5B7D-680CF04449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 descr="A blue cylinder with white text&#10;&#10;AI-generated content may be incorrect.">
            <a:extLst>
              <a:ext uri="{FF2B5EF4-FFF2-40B4-BE49-F238E27FC236}">
                <a16:creationId xmlns:a16="http://schemas.microsoft.com/office/drawing/2014/main" id="{73F4DDD4-316E-1F62-7B15-C7D37A4B1D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87" y="1654448"/>
            <a:ext cx="3642719" cy="38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26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D9867-3101-BAF2-E946-8B1A7651D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D45909-23CB-2016-E9A8-F30A9DB01E8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57C489-892A-7117-A20A-50459870A0EE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CB78EF-1367-1231-DC04-9F4AD2082280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5CFB6D-6EF0-F74A-8B3E-75AA78D246CD}"/>
              </a:ext>
            </a:extLst>
          </p:cNvPr>
          <p:cNvSpPr/>
          <p:nvPr/>
        </p:nvSpPr>
        <p:spPr>
          <a:xfrm>
            <a:off x="670560" y="995538"/>
            <a:ext cx="5899573" cy="5256249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SQL is capable of querying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This gets information from the database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40D30-D3BF-3264-3F22-D39AE0263AA4}"/>
              </a:ext>
            </a:extLst>
          </p:cNvPr>
          <p:cNvSpPr/>
          <p:nvPr/>
        </p:nvSpPr>
        <p:spPr>
          <a:xfrm>
            <a:off x="65066" y="123118"/>
            <a:ext cx="148602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SQL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1BAD74A-B87F-0CED-2D67-1F69014B0FC2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1BAD74A-B87F-0CED-2D67-1F69014B0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28" name="Picture 27" descr="A blue cylinder with white text&#10;&#10;AI-generated content may be incorrect.">
            <a:extLst>
              <a:ext uri="{FF2B5EF4-FFF2-40B4-BE49-F238E27FC236}">
                <a16:creationId xmlns:a16="http://schemas.microsoft.com/office/drawing/2014/main" id="{AB8A77F5-4667-D3E9-0668-946757481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587" y="1654448"/>
            <a:ext cx="3642719" cy="382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1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1CB8C-15D5-08EC-7792-93D913CE7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785A981D-3136-804B-0082-AF43E3B6BE3A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42DAB-8A48-502B-2C7C-E5E567B2DD0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EB73F8-F644-A418-9067-350D31C3BFE4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E4B216-8C11-9735-74DE-8E184EE617AE}"/>
              </a:ext>
            </a:extLst>
          </p:cNvPr>
          <p:cNvSpPr/>
          <p:nvPr/>
        </p:nvSpPr>
        <p:spPr>
          <a:xfrm>
            <a:off x="670560" y="995538"/>
            <a:ext cx="5899573" cy="551363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SQL can: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Add records to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Remove records from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Update records from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Create databases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Add/Remove tables in a database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And more!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F54C4-4311-7554-30FB-C1C5F266AE56}"/>
              </a:ext>
            </a:extLst>
          </p:cNvPr>
          <p:cNvSpPr/>
          <p:nvPr/>
        </p:nvSpPr>
        <p:spPr>
          <a:xfrm>
            <a:off x="65066" y="123118"/>
            <a:ext cx="1486028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SQL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74D9D29-E2D6-B76B-D730-F0820CFE0597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74D9D29-E2D6-B76B-D730-F0820CFE05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A multi tool with many blades&#10;&#10;AI-generated content may be incorrect.">
            <a:extLst>
              <a:ext uri="{FF2B5EF4-FFF2-40B4-BE49-F238E27FC236}">
                <a16:creationId xmlns:a16="http://schemas.microsoft.com/office/drawing/2014/main" id="{EAC8750D-5117-40E1-8E6B-C2035824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0" y="935543"/>
            <a:ext cx="5899572" cy="5633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1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8CF9E6-569C-1127-C09C-0E8CD6631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95FFC451-3747-8C66-FD59-6FADADD03AB1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D9542B-3CFF-91D9-4DF3-CA35FE64D439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565C30-A4D1-433C-89F0-132478503677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39E66-6B39-2244-1E23-F2CB323ADABD}"/>
              </a:ext>
            </a:extLst>
          </p:cNvPr>
          <p:cNvSpPr/>
          <p:nvPr/>
        </p:nvSpPr>
        <p:spPr>
          <a:xfrm>
            <a:off x="670560" y="995538"/>
            <a:ext cx="5899573" cy="551363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To get data from a database in SQL, we use the </a:t>
            </a:r>
            <a:r>
              <a:rPr lang="en-US" sz="2800" b="1" i="1" dirty="0">
                <a:solidFill>
                  <a:schemeClr val="accent5">
                    <a:lumMod val="40000"/>
                    <a:lumOff val="60000"/>
                  </a:schemeClr>
                </a:solidFill>
                <a:latin typeface="Bahnschrift" panose="020B0502040204020203" pitchFamily="34" charset="0"/>
              </a:rPr>
              <a:t>select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statement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We’ll be using the library database from our previous lab to query for most of today’s lesson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You can find that database, as I filled it out, on </a:t>
            </a:r>
            <a:r>
              <a:rPr lang="en-US" sz="2800" dirty="0" err="1">
                <a:solidFill>
                  <a:schemeClr val="bg1"/>
                </a:solidFill>
                <a:latin typeface="Bahnschrift" panose="020B0502040204020203" pitchFamily="34" charset="0"/>
              </a:rPr>
              <a:t>Github</a:t>
            </a: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 alongside the lesson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FA23C2-79DC-428F-1DE6-0D39F824F9DE}"/>
              </a:ext>
            </a:extLst>
          </p:cNvPr>
          <p:cNvSpPr/>
          <p:nvPr/>
        </p:nvSpPr>
        <p:spPr>
          <a:xfrm>
            <a:off x="65065" y="123118"/>
            <a:ext cx="24546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SELECT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463289-3F85-85EF-4804-FCBA3C67513C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463289-3F85-85EF-4804-FCBA3C6751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Picture 3" descr="A hand pointing at something&#10;&#10;AI-generated content may be incorrect.">
            <a:extLst>
              <a:ext uri="{FF2B5EF4-FFF2-40B4-BE49-F238E27FC236}">
                <a16:creationId xmlns:a16="http://schemas.microsoft.com/office/drawing/2014/main" id="{ADA8CDC1-C334-8228-C4FA-9D2E36EF5D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4968" y="869393"/>
            <a:ext cx="3755727" cy="551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27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1688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5F7B9-7887-090F-1B27-CF88A24E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99B6268-E054-1648-B151-EC7FAEEDE966}"/>
              </a:ext>
            </a:extLst>
          </p:cNvPr>
          <p:cNvSpPr/>
          <p:nvPr/>
        </p:nvSpPr>
        <p:spPr>
          <a:xfrm>
            <a:off x="6199068" y="1783144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F73136-F406-AE4D-39E5-B7190CF8AB7B}"/>
              </a:ext>
            </a:extLst>
          </p:cNvPr>
          <p:cNvSpPr/>
          <p:nvPr/>
        </p:nvSpPr>
        <p:spPr>
          <a:xfrm>
            <a:off x="9789783" y="4306188"/>
            <a:ext cx="2019444" cy="201944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9701AC-418E-2C58-27F4-7680EF8DB1E2}"/>
              </a:ext>
            </a:extLst>
          </p:cNvPr>
          <p:cNvSpPr/>
          <p:nvPr/>
        </p:nvSpPr>
        <p:spPr>
          <a:xfrm>
            <a:off x="929670" y="530080"/>
            <a:ext cx="1253064" cy="1253064"/>
          </a:xfrm>
          <a:prstGeom prst="ellipse">
            <a:avLst/>
          </a:prstGeom>
          <a:noFill/>
          <a:ln w="101600">
            <a:solidFill>
              <a:srgbClr val="3D455D"/>
            </a:solidFill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C73312-D669-961B-A488-6362163A09CF}"/>
              </a:ext>
            </a:extLst>
          </p:cNvPr>
          <p:cNvSpPr/>
          <p:nvPr/>
        </p:nvSpPr>
        <p:spPr>
          <a:xfrm>
            <a:off x="670560" y="995538"/>
            <a:ext cx="4538133" cy="551363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74709" lon="21590731" rev="6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 select statement starts with SELECT (case insensitive) followed by the fields/attributes you want to get</a:t>
            </a:r>
          </a:p>
          <a:p>
            <a:pPr marL="914400" lvl="1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Separate fields by comma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Bahnschrift" panose="020B0502040204020203" pitchFamily="34" charset="0"/>
              </a:rPr>
              <a:t>Then, you use FROM and provide what table/entity to pull that data from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A30CA1-9F30-D920-CAC9-5BFA3FB8932D}"/>
              </a:ext>
            </a:extLst>
          </p:cNvPr>
          <p:cNvSpPr/>
          <p:nvPr/>
        </p:nvSpPr>
        <p:spPr>
          <a:xfrm>
            <a:off x="65065" y="123118"/>
            <a:ext cx="2454615" cy="746275"/>
          </a:xfrm>
          <a:prstGeom prst="rect">
            <a:avLst/>
          </a:prstGeom>
          <a:solidFill>
            <a:srgbClr val="516881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  <a:scene3d>
            <a:camera prst="perspectiveContrastingRightFacing">
              <a:rot lat="20788650" lon="1192990" rev="21395644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Bahnschrift SemiBold" panose="020B0502040204020203" pitchFamily="34" charset="0"/>
              </a:rPr>
              <a:t>SELECT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4F9902E-3E71-5E61-32B2-4CD02F817169}"/>
                  </a:ext>
                </a:extLst>
              </p14:cNvPr>
              <p14:cNvContentPartPr/>
              <p14:nvPr/>
            </p14:nvContentPartPr>
            <p14:xfrm>
              <a:off x="9533147" y="6157453"/>
              <a:ext cx="73800" cy="320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4F9902E-3E71-5E61-32B2-4CD02F8171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527027" y="6151333"/>
                <a:ext cx="86040" cy="442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35A44E4-0E3E-22D4-65CD-BF11E3D1C68E}"/>
              </a:ext>
            </a:extLst>
          </p:cNvPr>
          <p:cNvSpPr/>
          <p:nvPr/>
        </p:nvSpPr>
        <p:spPr>
          <a:xfrm>
            <a:off x="5467803" y="1070396"/>
            <a:ext cx="6360160" cy="5080142"/>
          </a:xfrm>
          <a:prstGeom prst="rect">
            <a:avLst/>
          </a:prstGeom>
          <a:solidFill>
            <a:schemeClr val="bg2">
              <a:lumMod val="10000"/>
            </a:schemeClr>
          </a:solidFill>
          <a:ln w="76200">
            <a:solidFill>
              <a:srgbClr val="3D455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FirstName</a:t>
            </a:r>
            <a:r>
              <a:rPr lang="en-US" sz="2800" b="0" dirty="0">
                <a:solidFill>
                  <a:srgbClr val="DCDCDC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LastName </a:t>
            </a:r>
          </a:p>
          <a:p>
            <a:pPr>
              <a:buNone/>
            </a:pPr>
            <a:r>
              <a:rPr lang="en-US" sz="2800" b="0" dirty="0">
                <a:solidFill>
                  <a:srgbClr val="0000FF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</a:p>
          <a:p>
            <a:pPr>
              <a:buNone/>
            </a:pPr>
            <a:r>
              <a:rPr lang="en-US" sz="2800" b="0" dirty="0">
                <a:solidFill>
                  <a:srgbClr val="D4D4D4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Authors;</a:t>
            </a:r>
          </a:p>
          <a:p>
            <a:pPr algn="ctr"/>
            <a:endParaRPr lang="en-US" sz="2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5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13933</TotalTime>
  <Words>1260</Words>
  <Application>Microsoft Office PowerPoint</Application>
  <PresentationFormat>Widescreen</PresentationFormat>
  <Paragraphs>252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Aptos</vt:lpstr>
      <vt:lpstr>Aptos Display</vt:lpstr>
      <vt:lpstr>Arial</vt:lpstr>
      <vt:lpstr>Bahnschrift</vt:lpstr>
      <vt:lpstr>Bahnschrift SemiBold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12</cp:revision>
  <dcterms:created xsi:type="dcterms:W3CDTF">2025-08-11T14:07:39Z</dcterms:created>
  <dcterms:modified xsi:type="dcterms:W3CDTF">2025-09-18T19:49:28Z</dcterms:modified>
</cp:coreProperties>
</file>