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96" r:id="rId4"/>
    <p:sldId id="297" r:id="rId5"/>
    <p:sldId id="298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67" r:id="rId17"/>
    <p:sldId id="369" r:id="rId18"/>
    <p:sldId id="370" r:id="rId19"/>
    <p:sldId id="368" r:id="rId20"/>
    <p:sldId id="371" r:id="rId21"/>
    <p:sldId id="372" r:id="rId22"/>
    <p:sldId id="373" r:id="rId23"/>
    <p:sldId id="374" r:id="rId24"/>
    <p:sldId id="318" r:id="rId25"/>
    <p:sldId id="35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6881"/>
    <a:srgbClr val="3D455D"/>
    <a:srgbClr val="326648"/>
    <a:srgbClr val="388049"/>
    <a:srgbClr val="274F3F"/>
    <a:srgbClr val="2A4C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5EDD85-055A-40BE-9B7B-FBB587EAD758}" v="18" dt="2025-09-11T18:38:14.7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78" autoAdjust="0"/>
    <p:restoredTop sz="94660"/>
  </p:normalViewPr>
  <p:slideViewPr>
    <p:cSldViewPr snapToGrid="0">
      <p:cViewPr varScale="1">
        <p:scale>
          <a:sx n="94" d="100"/>
          <a:sy n="94" d="100"/>
        </p:scale>
        <p:origin x="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Hill" userId="41dba03d-e58d-4389-9894-554c10310ba4" providerId="ADAL" clId="{EF23FE1D-A042-481E-AFD7-2A9FB0847F54}"/>
    <pc:docChg chg="undo redo custSel addSld delSld modSld sldOrd">
      <pc:chgData name="Michael Hill" userId="41dba03d-e58d-4389-9894-554c10310ba4" providerId="ADAL" clId="{EF23FE1D-A042-481E-AFD7-2A9FB0847F54}" dt="2025-09-12T15:43:34.104" v="5381" actId="207"/>
      <pc:docMkLst>
        <pc:docMk/>
      </pc:docMkLst>
      <pc:sldChg chg="modSp mod">
        <pc:chgData name="Michael Hill" userId="41dba03d-e58d-4389-9894-554c10310ba4" providerId="ADAL" clId="{EF23FE1D-A042-481E-AFD7-2A9FB0847F54}" dt="2025-09-11T14:03:54.612" v="42" actId="20577"/>
        <pc:sldMkLst>
          <pc:docMk/>
          <pc:sldMk cId="1878848435" sldId="256"/>
        </pc:sldMkLst>
        <pc:spChg chg="mod">
          <ac:chgData name="Michael Hill" userId="41dba03d-e58d-4389-9894-554c10310ba4" providerId="ADAL" clId="{EF23FE1D-A042-481E-AFD7-2A9FB0847F54}" dt="2025-09-11T14:03:54.612" v="42" actId="20577"/>
          <ac:spMkLst>
            <pc:docMk/>
            <pc:sldMk cId="1878848435" sldId="256"/>
            <ac:spMk id="5" creationId="{18C18ECD-1A29-4735-FBF9-2230E3FED94F}"/>
          </ac:spMkLst>
        </pc:spChg>
        <pc:spChg chg="mod">
          <ac:chgData name="Michael Hill" userId="41dba03d-e58d-4389-9894-554c10310ba4" providerId="ADAL" clId="{EF23FE1D-A042-481E-AFD7-2A9FB0847F54}" dt="2025-09-11T14:03:43.147" v="41" actId="1076"/>
          <ac:spMkLst>
            <pc:docMk/>
            <pc:sldMk cId="1878848435" sldId="256"/>
            <ac:spMk id="6" creationId="{945BB639-AC69-FE40-4352-5D3077A94591}"/>
          </ac:spMkLst>
        </pc:spChg>
      </pc:sldChg>
      <pc:sldChg chg="modSp mod">
        <pc:chgData name="Michael Hill" userId="41dba03d-e58d-4389-9894-554c10310ba4" providerId="ADAL" clId="{EF23FE1D-A042-481E-AFD7-2A9FB0847F54}" dt="2025-09-12T15:18:06.502" v="5371" actId="20577"/>
        <pc:sldMkLst>
          <pc:docMk/>
          <pc:sldMk cId="854122100" sldId="257"/>
        </pc:sldMkLst>
        <pc:spChg chg="mod">
          <ac:chgData name="Michael Hill" userId="41dba03d-e58d-4389-9894-554c10310ba4" providerId="ADAL" clId="{EF23FE1D-A042-481E-AFD7-2A9FB0847F54}" dt="2025-09-12T15:18:06.502" v="5371" actId="20577"/>
          <ac:spMkLst>
            <pc:docMk/>
            <pc:sldMk cId="854122100" sldId="257"/>
            <ac:spMk id="8" creationId="{4D7671A2-401B-58C3-4049-2F9F2E07BD91}"/>
          </ac:spMkLst>
        </pc:spChg>
      </pc:sldChg>
      <pc:sldChg chg="modSp mod">
        <pc:chgData name="Michael Hill" userId="41dba03d-e58d-4389-9894-554c10310ba4" providerId="ADAL" clId="{EF23FE1D-A042-481E-AFD7-2A9FB0847F54}" dt="2025-09-11T14:13:20.382" v="501" actId="404"/>
        <pc:sldMkLst>
          <pc:docMk/>
          <pc:sldMk cId="4221327636" sldId="296"/>
        </pc:sldMkLst>
        <pc:spChg chg="mod">
          <ac:chgData name="Michael Hill" userId="41dba03d-e58d-4389-9894-554c10310ba4" providerId="ADAL" clId="{EF23FE1D-A042-481E-AFD7-2A9FB0847F54}" dt="2025-09-11T14:13:20.382" v="501" actId="404"/>
          <ac:spMkLst>
            <pc:docMk/>
            <pc:sldMk cId="4221327636" sldId="296"/>
            <ac:spMk id="8" creationId="{9D3B4A7A-A70B-0C4A-C7FF-462ADF36D440}"/>
          </ac:spMkLst>
        </pc:spChg>
        <pc:picChg chg="mod">
          <ac:chgData name="Michael Hill" userId="41dba03d-e58d-4389-9894-554c10310ba4" providerId="ADAL" clId="{EF23FE1D-A042-481E-AFD7-2A9FB0847F54}" dt="2025-09-11T14:13:09.150" v="496" actId="1076"/>
          <ac:picMkLst>
            <pc:docMk/>
            <pc:sldMk cId="4221327636" sldId="296"/>
            <ac:picMk id="20" creationId="{9103A45C-BE5A-478E-4718-72C97F147BDD}"/>
          </ac:picMkLst>
        </pc:picChg>
      </pc:sldChg>
      <pc:sldChg chg="modSp mod">
        <pc:chgData name="Michael Hill" userId="41dba03d-e58d-4389-9894-554c10310ba4" providerId="ADAL" clId="{EF23FE1D-A042-481E-AFD7-2A9FB0847F54}" dt="2025-09-12T15:25:11.049" v="5373" actId="115"/>
        <pc:sldMkLst>
          <pc:docMk/>
          <pc:sldMk cId="2098128014" sldId="297"/>
        </pc:sldMkLst>
        <pc:spChg chg="mod">
          <ac:chgData name="Michael Hill" userId="41dba03d-e58d-4389-9894-554c10310ba4" providerId="ADAL" clId="{EF23FE1D-A042-481E-AFD7-2A9FB0847F54}" dt="2025-09-12T15:25:11.049" v="5373" actId="115"/>
          <ac:spMkLst>
            <pc:docMk/>
            <pc:sldMk cId="2098128014" sldId="297"/>
            <ac:spMk id="3" creationId="{7EC9D374-0497-0C40-7084-BB2973F235C0}"/>
          </ac:spMkLst>
        </pc:spChg>
      </pc:sldChg>
      <pc:sldChg chg="addSp delSp modSp mod">
        <pc:chgData name="Michael Hill" userId="41dba03d-e58d-4389-9894-554c10310ba4" providerId="ADAL" clId="{EF23FE1D-A042-481E-AFD7-2A9FB0847F54}" dt="2025-09-11T18:10:01.127" v="4528"/>
        <pc:sldMkLst>
          <pc:docMk/>
          <pc:sldMk cId="3541264760" sldId="298"/>
        </pc:sldMkLst>
        <pc:spChg chg="mod">
          <ac:chgData name="Michael Hill" userId="41dba03d-e58d-4389-9894-554c10310ba4" providerId="ADAL" clId="{EF23FE1D-A042-481E-AFD7-2A9FB0847F54}" dt="2025-09-11T14:45:57.889" v="944" actId="14100"/>
          <ac:spMkLst>
            <pc:docMk/>
            <pc:sldMk cId="3541264760" sldId="298"/>
            <ac:spMk id="5" creationId="{B0DE8DB3-7BE8-827D-000E-55BD73CF3222}"/>
          </ac:spMkLst>
        </pc:spChg>
        <pc:spChg chg="mod">
          <ac:chgData name="Michael Hill" userId="41dba03d-e58d-4389-9894-554c10310ba4" providerId="ADAL" clId="{EF23FE1D-A042-481E-AFD7-2A9FB0847F54}" dt="2025-09-11T15:38:46.442" v="1043" actId="14100"/>
          <ac:spMkLst>
            <pc:docMk/>
            <pc:sldMk cId="3541264760" sldId="298"/>
            <ac:spMk id="8" creationId="{7DA75716-0EF0-37B3-ABC6-303B21F2CE50}"/>
          </ac:spMkLst>
        </pc:spChg>
        <pc:spChg chg="mod">
          <ac:chgData name="Michael Hill" userId="41dba03d-e58d-4389-9894-554c10310ba4" providerId="ADAL" clId="{EF23FE1D-A042-481E-AFD7-2A9FB0847F54}" dt="2025-09-11T15:38:52.020" v="1044" actId="208"/>
          <ac:spMkLst>
            <pc:docMk/>
            <pc:sldMk cId="3541264760" sldId="298"/>
            <ac:spMk id="12" creationId="{C527CF4F-DE27-EDB2-258E-91ED4F079F40}"/>
          </ac:spMkLst>
        </pc:spChg>
        <pc:graphicFrameChg chg="add del mod modGraphic">
          <ac:chgData name="Michael Hill" userId="41dba03d-e58d-4389-9894-554c10310ba4" providerId="ADAL" clId="{EF23FE1D-A042-481E-AFD7-2A9FB0847F54}" dt="2025-09-11T18:10:00.845" v="4527" actId="478"/>
          <ac:graphicFrameMkLst>
            <pc:docMk/>
            <pc:sldMk cId="3541264760" sldId="298"/>
            <ac:graphicFrameMk id="2" creationId="{BF22760B-4BB1-C868-2375-A1DB1DBBD84D}"/>
          </ac:graphicFrameMkLst>
        </pc:graphicFrameChg>
        <pc:graphicFrameChg chg="add mod">
          <ac:chgData name="Michael Hill" userId="41dba03d-e58d-4389-9894-554c10310ba4" providerId="ADAL" clId="{EF23FE1D-A042-481E-AFD7-2A9FB0847F54}" dt="2025-09-11T18:10:01.127" v="4528"/>
          <ac:graphicFrameMkLst>
            <pc:docMk/>
            <pc:sldMk cId="3541264760" sldId="298"/>
            <ac:graphicFrameMk id="3" creationId="{E2D8D95B-6EE1-EC65-5823-32785056EEE8}"/>
          </ac:graphicFrameMkLst>
        </pc:graphicFrameChg>
      </pc:sldChg>
      <pc:sldChg chg="modSp mod">
        <pc:chgData name="Michael Hill" userId="41dba03d-e58d-4389-9894-554c10310ba4" providerId="ADAL" clId="{EF23FE1D-A042-481E-AFD7-2A9FB0847F54}" dt="2025-09-12T15:17:00.832" v="5318" actId="20577"/>
        <pc:sldMkLst>
          <pc:docMk/>
          <pc:sldMk cId="2017010999" sldId="318"/>
        </pc:sldMkLst>
        <pc:spChg chg="mod">
          <ac:chgData name="Michael Hill" userId="41dba03d-e58d-4389-9894-554c10310ba4" providerId="ADAL" clId="{EF23FE1D-A042-481E-AFD7-2A9FB0847F54}" dt="2025-09-12T15:00:26.195" v="5207" actId="14100"/>
          <ac:spMkLst>
            <pc:docMk/>
            <pc:sldMk cId="2017010999" sldId="318"/>
            <ac:spMk id="5" creationId="{1E627E26-CCFA-6CB2-E8C2-F66586104B73}"/>
          </ac:spMkLst>
        </pc:spChg>
        <pc:spChg chg="mod">
          <ac:chgData name="Michael Hill" userId="41dba03d-e58d-4389-9894-554c10310ba4" providerId="ADAL" clId="{EF23FE1D-A042-481E-AFD7-2A9FB0847F54}" dt="2025-09-12T15:17:00.832" v="5318" actId="20577"/>
          <ac:spMkLst>
            <pc:docMk/>
            <pc:sldMk cId="2017010999" sldId="318"/>
            <ac:spMk id="8" creationId="{F065608E-CA6E-5460-7D52-C881484BA554}"/>
          </ac:spMkLst>
        </pc:spChg>
      </pc:sldChg>
      <pc:sldChg chg="del">
        <pc:chgData name="Michael Hill" userId="41dba03d-e58d-4389-9894-554c10310ba4" providerId="ADAL" clId="{EF23FE1D-A042-481E-AFD7-2A9FB0847F54}" dt="2025-09-11T15:39:00.126" v="1046" actId="47"/>
        <pc:sldMkLst>
          <pc:docMk/>
          <pc:sldMk cId="1732406627" sldId="319"/>
        </pc:sldMkLst>
      </pc:sldChg>
      <pc:sldChg chg="del">
        <pc:chgData name="Michael Hill" userId="41dba03d-e58d-4389-9894-554c10310ba4" providerId="ADAL" clId="{EF23FE1D-A042-481E-AFD7-2A9FB0847F54}" dt="2025-09-11T15:39:00.126" v="1046" actId="47"/>
        <pc:sldMkLst>
          <pc:docMk/>
          <pc:sldMk cId="281510315" sldId="339"/>
        </pc:sldMkLst>
      </pc:sldChg>
      <pc:sldChg chg="del">
        <pc:chgData name="Michael Hill" userId="41dba03d-e58d-4389-9894-554c10310ba4" providerId="ADAL" clId="{EF23FE1D-A042-481E-AFD7-2A9FB0847F54}" dt="2025-09-11T15:39:00.126" v="1046" actId="47"/>
        <pc:sldMkLst>
          <pc:docMk/>
          <pc:sldMk cId="3194512935" sldId="340"/>
        </pc:sldMkLst>
      </pc:sldChg>
      <pc:sldChg chg="del">
        <pc:chgData name="Michael Hill" userId="41dba03d-e58d-4389-9894-554c10310ba4" providerId="ADAL" clId="{EF23FE1D-A042-481E-AFD7-2A9FB0847F54}" dt="2025-09-11T15:39:00.126" v="1046" actId="47"/>
        <pc:sldMkLst>
          <pc:docMk/>
          <pc:sldMk cId="3535779070" sldId="341"/>
        </pc:sldMkLst>
      </pc:sldChg>
      <pc:sldChg chg="del">
        <pc:chgData name="Michael Hill" userId="41dba03d-e58d-4389-9894-554c10310ba4" providerId="ADAL" clId="{EF23FE1D-A042-481E-AFD7-2A9FB0847F54}" dt="2025-09-11T15:39:00.126" v="1046" actId="47"/>
        <pc:sldMkLst>
          <pc:docMk/>
          <pc:sldMk cId="2691452237" sldId="342"/>
        </pc:sldMkLst>
      </pc:sldChg>
      <pc:sldChg chg="del">
        <pc:chgData name="Michael Hill" userId="41dba03d-e58d-4389-9894-554c10310ba4" providerId="ADAL" clId="{EF23FE1D-A042-481E-AFD7-2A9FB0847F54}" dt="2025-09-11T15:39:00.126" v="1046" actId="47"/>
        <pc:sldMkLst>
          <pc:docMk/>
          <pc:sldMk cId="2426536774" sldId="343"/>
        </pc:sldMkLst>
      </pc:sldChg>
      <pc:sldChg chg="del">
        <pc:chgData name="Michael Hill" userId="41dba03d-e58d-4389-9894-554c10310ba4" providerId="ADAL" clId="{EF23FE1D-A042-481E-AFD7-2A9FB0847F54}" dt="2025-09-11T15:39:00.126" v="1046" actId="47"/>
        <pc:sldMkLst>
          <pc:docMk/>
          <pc:sldMk cId="2370046163" sldId="344"/>
        </pc:sldMkLst>
      </pc:sldChg>
      <pc:sldChg chg="del">
        <pc:chgData name="Michael Hill" userId="41dba03d-e58d-4389-9894-554c10310ba4" providerId="ADAL" clId="{EF23FE1D-A042-481E-AFD7-2A9FB0847F54}" dt="2025-09-11T15:39:00.126" v="1046" actId="47"/>
        <pc:sldMkLst>
          <pc:docMk/>
          <pc:sldMk cId="2257611400" sldId="345"/>
        </pc:sldMkLst>
      </pc:sldChg>
      <pc:sldChg chg="del">
        <pc:chgData name="Michael Hill" userId="41dba03d-e58d-4389-9894-554c10310ba4" providerId="ADAL" clId="{EF23FE1D-A042-481E-AFD7-2A9FB0847F54}" dt="2025-09-11T15:39:00.126" v="1046" actId="47"/>
        <pc:sldMkLst>
          <pc:docMk/>
          <pc:sldMk cId="2717261370" sldId="346"/>
        </pc:sldMkLst>
      </pc:sldChg>
      <pc:sldChg chg="del">
        <pc:chgData name="Michael Hill" userId="41dba03d-e58d-4389-9894-554c10310ba4" providerId="ADAL" clId="{EF23FE1D-A042-481E-AFD7-2A9FB0847F54}" dt="2025-09-11T15:39:00.126" v="1046" actId="47"/>
        <pc:sldMkLst>
          <pc:docMk/>
          <pc:sldMk cId="2208761377" sldId="347"/>
        </pc:sldMkLst>
      </pc:sldChg>
      <pc:sldChg chg="del">
        <pc:chgData name="Michael Hill" userId="41dba03d-e58d-4389-9894-554c10310ba4" providerId="ADAL" clId="{EF23FE1D-A042-481E-AFD7-2A9FB0847F54}" dt="2025-09-11T15:39:00.126" v="1046" actId="47"/>
        <pc:sldMkLst>
          <pc:docMk/>
          <pc:sldMk cId="18843894" sldId="348"/>
        </pc:sldMkLst>
      </pc:sldChg>
      <pc:sldChg chg="del">
        <pc:chgData name="Michael Hill" userId="41dba03d-e58d-4389-9894-554c10310ba4" providerId="ADAL" clId="{EF23FE1D-A042-481E-AFD7-2A9FB0847F54}" dt="2025-09-11T15:39:00.126" v="1046" actId="47"/>
        <pc:sldMkLst>
          <pc:docMk/>
          <pc:sldMk cId="1863349767" sldId="349"/>
        </pc:sldMkLst>
      </pc:sldChg>
      <pc:sldChg chg="del">
        <pc:chgData name="Michael Hill" userId="41dba03d-e58d-4389-9894-554c10310ba4" providerId="ADAL" clId="{EF23FE1D-A042-481E-AFD7-2A9FB0847F54}" dt="2025-09-11T15:39:00.126" v="1046" actId="47"/>
        <pc:sldMkLst>
          <pc:docMk/>
          <pc:sldMk cId="2279297697" sldId="350"/>
        </pc:sldMkLst>
      </pc:sldChg>
      <pc:sldChg chg="del">
        <pc:chgData name="Michael Hill" userId="41dba03d-e58d-4389-9894-554c10310ba4" providerId="ADAL" clId="{EF23FE1D-A042-481E-AFD7-2A9FB0847F54}" dt="2025-09-11T15:39:00.126" v="1046" actId="47"/>
        <pc:sldMkLst>
          <pc:docMk/>
          <pc:sldMk cId="1123878892" sldId="351"/>
        </pc:sldMkLst>
      </pc:sldChg>
      <pc:sldChg chg="del">
        <pc:chgData name="Michael Hill" userId="41dba03d-e58d-4389-9894-554c10310ba4" providerId="ADAL" clId="{EF23FE1D-A042-481E-AFD7-2A9FB0847F54}" dt="2025-09-11T15:39:00.126" v="1046" actId="47"/>
        <pc:sldMkLst>
          <pc:docMk/>
          <pc:sldMk cId="2906833542" sldId="352"/>
        </pc:sldMkLst>
      </pc:sldChg>
      <pc:sldChg chg="del">
        <pc:chgData name="Michael Hill" userId="41dba03d-e58d-4389-9894-554c10310ba4" providerId="ADAL" clId="{EF23FE1D-A042-481E-AFD7-2A9FB0847F54}" dt="2025-09-11T15:39:00.126" v="1046" actId="47"/>
        <pc:sldMkLst>
          <pc:docMk/>
          <pc:sldMk cId="4198021650" sldId="353"/>
        </pc:sldMkLst>
      </pc:sldChg>
      <pc:sldChg chg="del">
        <pc:chgData name="Michael Hill" userId="41dba03d-e58d-4389-9894-554c10310ba4" providerId="ADAL" clId="{EF23FE1D-A042-481E-AFD7-2A9FB0847F54}" dt="2025-09-11T15:39:00.126" v="1046" actId="47"/>
        <pc:sldMkLst>
          <pc:docMk/>
          <pc:sldMk cId="3027525725" sldId="354"/>
        </pc:sldMkLst>
      </pc:sldChg>
      <pc:sldChg chg="del">
        <pc:chgData name="Michael Hill" userId="41dba03d-e58d-4389-9894-554c10310ba4" providerId="ADAL" clId="{EF23FE1D-A042-481E-AFD7-2A9FB0847F54}" dt="2025-09-11T15:39:00.126" v="1046" actId="47"/>
        <pc:sldMkLst>
          <pc:docMk/>
          <pc:sldMk cId="564814542" sldId="356"/>
        </pc:sldMkLst>
      </pc:sldChg>
      <pc:sldChg chg="addSp delSp modSp add mod">
        <pc:chgData name="Michael Hill" userId="41dba03d-e58d-4389-9894-554c10310ba4" providerId="ADAL" clId="{EF23FE1D-A042-481E-AFD7-2A9FB0847F54}" dt="2025-09-11T18:09:54.927" v="4526"/>
        <pc:sldMkLst>
          <pc:docMk/>
          <pc:sldMk cId="2303943760" sldId="357"/>
        </pc:sldMkLst>
        <pc:spChg chg="mod">
          <ac:chgData name="Michael Hill" userId="41dba03d-e58d-4389-9894-554c10310ba4" providerId="ADAL" clId="{EF23FE1D-A042-481E-AFD7-2A9FB0847F54}" dt="2025-09-11T15:39:47.295" v="1250" actId="20577"/>
          <ac:spMkLst>
            <pc:docMk/>
            <pc:sldMk cId="2303943760" sldId="357"/>
            <ac:spMk id="8" creationId="{6C9945CE-E0EB-F8B8-479F-86F6755464DD}"/>
          </ac:spMkLst>
        </pc:spChg>
        <pc:graphicFrameChg chg="del mod">
          <ac:chgData name="Michael Hill" userId="41dba03d-e58d-4389-9894-554c10310ba4" providerId="ADAL" clId="{EF23FE1D-A042-481E-AFD7-2A9FB0847F54}" dt="2025-09-11T18:09:54.641" v="4525" actId="478"/>
          <ac:graphicFrameMkLst>
            <pc:docMk/>
            <pc:sldMk cId="2303943760" sldId="357"/>
            <ac:graphicFrameMk id="2" creationId="{820C2F08-1B99-7EA2-FCC9-4D848CB20A5B}"/>
          </ac:graphicFrameMkLst>
        </pc:graphicFrameChg>
        <pc:graphicFrameChg chg="add mod">
          <ac:chgData name="Michael Hill" userId="41dba03d-e58d-4389-9894-554c10310ba4" providerId="ADAL" clId="{EF23FE1D-A042-481E-AFD7-2A9FB0847F54}" dt="2025-09-11T18:09:54.927" v="4526"/>
          <ac:graphicFrameMkLst>
            <pc:docMk/>
            <pc:sldMk cId="2303943760" sldId="357"/>
            <ac:graphicFrameMk id="3" creationId="{B3C3770B-3985-8D85-3003-ED3FB047EE8A}"/>
          </ac:graphicFrameMkLst>
        </pc:graphicFrameChg>
      </pc:sldChg>
      <pc:sldChg chg="addSp delSp modSp add mod">
        <pc:chgData name="Michael Hill" userId="41dba03d-e58d-4389-9894-554c10310ba4" providerId="ADAL" clId="{EF23FE1D-A042-481E-AFD7-2A9FB0847F54}" dt="2025-09-11T18:09:50.282" v="4524"/>
        <pc:sldMkLst>
          <pc:docMk/>
          <pc:sldMk cId="253510786" sldId="358"/>
        </pc:sldMkLst>
        <pc:spChg chg="mod">
          <ac:chgData name="Michael Hill" userId="41dba03d-e58d-4389-9894-554c10310ba4" providerId="ADAL" clId="{EF23FE1D-A042-481E-AFD7-2A9FB0847F54}" dt="2025-09-11T15:40:18.036" v="1326" actId="20577"/>
          <ac:spMkLst>
            <pc:docMk/>
            <pc:sldMk cId="253510786" sldId="358"/>
            <ac:spMk id="8" creationId="{B93F12FB-D47B-75DB-0FF6-BCF0B8C0D1B7}"/>
          </ac:spMkLst>
        </pc:spChg>
        <pc:graphicFrameChg chg="del mod modGraphic">
          <ac:chgData name="Michael Hill" userId="41dba03d-e58d-4389-9894-554c10310ba4" providerId="ADAL" clId="{EF23FE1D-A042-481E-AFD7-2A9FB0847F54}" dt="2025-09-11T18:09:49.857" v="4523" actId="478"/>
          <ac:graphicFrameMkLst>
            <pc:docMk/>
            <pc:sldMk cId="253510786" sldId="358"/>
            <ac:graphicFrameMk id="2" creationId="{3F785CE6-7E3C-B021-93F8-6C62A63C4244}"/>
          </ac:graphicFrameMkLst>
        </pc:graphicFrameChg>
        <pc:graphicFrameChg chg="add mod">
          <ac:chgData name="Michael Hill" userId="41dba03d-e58d-4389-9894-554c10310ba4" providerId="ADAL" clId="{EF23FE1D-A042-481E-AFD7-2A9FB0847F54}" dt="2025-09-11T18:09:50.282" v="4524"/>
          <ac:graphicFrameMkLst>
            <pc:docMk/>
            <pc:sldMk cId="253510786" sldId="358"/>
            <ac:graphicFrameMk id="3" creationId="{00785EA0-F984-80B1-DB32-DBC7C02D223D}"/>
          </ac:graphicFrameMkLst>
        </pc:graphicFrameChg>
      </pc:sldChg>
      <pc:sldChg chg="addSp delSp modSp add mod">
        <pc:chgData name="Michael Hill" userId="41dba03d-e58d-4389-9894-554c10310ba4" providerId="ADAL" clId="{EF23FE1D-A042-481E-AFD7-2A9FB0847F54}" dt="2025-09-11T18:09:33.907" v="4516"/>
        <pc:sldMkLst>
          <pc:docMk/>
          <pc:sldMk cId="1457281311" sldId="359"/>
        </pc:sldMkLst>
        <pc:spChg chg="mod">
          <ac:chgData name="Michael Hill" userId="41dba03d-e58d-4389-9894-554c10310ba4" providerId="ADAL" clId="{EF23FE1D-A042-481E-AFD7-2A9FB0847F54}" dt="2025-09-11T15:41:19.780" v="1465" actId="207"/>
          <ac:spMkLst>
            <pc:docMk/>
            <pc:sldMk cId="1457281311" sldId="359"/>
            <ac:spMk id="8" creationId="{C712F173-7E9F-B718-6CAA-D41D38D64496}"/>
          </ac:spMkLst>
        </pc:spChg>
        <pc:graphicFrameChg chg="del">
          <ac:chgData name="Michael Hill" userId="41dba03d-e58d-4389-9894-554c10310ba4" providerId="ADAL" clId="{EF23FE1D-A042-481E-AFD7-2A9FB0847F54}" dt="2025-09-11T18:09:33.612" v="4515" actId="478"/>
          <ac:graphicFrameMkLst>
            <pc:docMk/>
            <pc:sldMk cId="1457281311" sldId="359"/>
            <ac:graphicFrameMk id="2" creationId="{12EC32C7-1F0F-F8FE-7A62-3B4DA92BBD1C}"/>
          </ac:graphicFrameMkLst>
        </pc:graphicFrameChg>
        <pc:graphicFrameChg chg="add mod">
          <ac:chgData name="Michael Hill" userId="41dba03d-e58d-4389-9894-554c10310ba4" providerId="ADAL" clId="{EF23FE1D-A042-481E-AFD7-2A9FB0847F54}" dt="2025-09-11T18:09:33.907" v="4516"/>
          <ac:graphicFrameMkLst>
            <pc:docMk/>
            <pc:sldMk cId="1457281311" sldId="359"/>
            <ac:graphicFrameMk id="3" creationId="{29C16E30-E4E4-59C9-E6FF-8183055A2B8E}"/>
          </ac:graphicFrameMkLst>
        </pc:graphicFrameChg>
      </pc:sldChg>
      <pc:sldChg chg="addSp delSp modSp add mod">
        <pc:chgData name="Michael Hill" userId="41dba03d-e58d-4389-9894-554c10310ba4" providerId="ADAL" clId="{EF23FE1D-A042-481E-AFD7-2A9FB0847F54}" dt="2025-09-11T18:09:28.640" v="4514"/>
        <pc:sldMkLst>
          <pc:docMk/>
          <pc:sldMk cId="945254551" sldId="360"/>
        </pc:sldMkLst>
        <pc:spChg chg="mod">
          <ac:chgData name="Michael Hill" userId="41dba03d-e58d-4389-9894-554c10310ba4" providerId="ADAL" clId="{EF23FE1D-A042-481E-AFD7-2A9FB0847F54}" dt="2025-09-11T15:41:33.522" v="1481" actId="1076"/>
          <ac:spMkLst>
            <pc:docMk/>
            <pc:sldMk cId="945254551" sldId="360"/>
            <ac:spMk id="5" creationId="{C9AC42EB-0834-A107-5022-8BF75A512960}"/>
          </ac:spMkLst>
        </pc:spChg>
        <pc:spChg chg="mod">
          <ac:chgData name="Michael Hill" userId="41dba03d-e58d-4389-9894-554c10310ba4" providerId="ADAL" clId="{EF23FE1D-A042-481E-AFD7-2A9FB0847F54}" dt="2025-09-11T15:43:23.093" v="1845" actId="114"/>
          <ac:spMkLst>
            <pc:docMk/>
            <pc:sldMk cId="945254551" sldId="360"/>
            <ac:spMk id="8" creationId="{5EBE8CAA-1409-F94F-F59A-82FEF77299F8}"/>
          </ac:spMkLst>
        </pc:spChg>
        <pc:graphicFrameChg chg="del">
          <ac:chgData name="Michael Hill" userId="41dba03d-e58d-4389-9894-554c10310ba4" providerId="ADAL" clId="{EF23FE1D-A042-481E-AFD7-2A9FB0847F54}" dt="2025-09-11T18:09:28.331" v="4513" actId="478"/>
          <ac:graphicFrameMkLst>
            <pc:docMk/>
            <pc:sldMk cId="945254551" sldId="360"/>
            <ac:graphicFrameMk id="2" creationId="{8BB71FD6-D9C7-072F-F7EF-20F80A209C1C}"/>
          </ac:graphicFrameMkLst>
        </pc:graphicFrameChg>
        <pc:graphicFrameChg chg="add mod">
          <ac:chgData name="Michael Hill" userId="41dba03d-e58d-4389-9894-554c10310ba4" providerId="ADAL" clId="{EF23FE1D-A042-481E-AFD7-2A9FB0847F54}" dt="2025-09-11T18:09:28.640" v="4514"/>
          <ac:graphicFrameMkLst>
            <pc:docMk/>
            <pc:sldMk cId="945254551" sldId="360"/>
            <ac:graphicFrameMk id="3" creationId="{2F4B4DEF-C629-3BEC-CC35-33529C61B5E9}"/>
          </ac:graphicFrameMkLst>
        </pc:graphicFrameChg>
      </pc:sldChg>
      <pc:sldChg chg="delSp modSp add mod">
        <pc:chgData name="Michael Hill" userId="41dba03d-e58d-4389-9894-554c10310ba4" providerId="ADAL" clId="{EF23FE1D-A042-481E-AFD7-2A9FB0847F54}" dt="2025-09-11T15:58:02.453" v="2534" actId="20577"/>
        <pc:sldMkLst>
          <pc:docMk/>
          <pc:sldMk cId="1108164518" sldId="361"/>
        </pc:sldMkLst>
        <pc:spChg chg="mod">
          <ac:chgData name="Michael Hill" userId="41dba03d-e58d-4389-9894-554c10310ba4" providerId="ADAL" clId="{EF23FE1D-A042-481E-AFD7-2A9FB0847F54}" dt="2025-09-11T15:43:36.336" v="1865" actId="1076"/>
          <ac:spMkLst>
            <pc:docMk/>
            <pc:sldMk cId="1108164518" sldId="361"/>
            <ac:spMk id="5" creationId="{A309DD46-A130-8DAC-CAE4-FFDC768FC28E}"/>
          </ac:spMkLst>
        </pc:spChg>
        <pc:spChg chg="mod">
          <ac:chgData name="Michael Hill" userId="41dba03d-e58d-4389-9894-554c10310ba4" providerId="ADAL" clId="{EF23FE1D-A042-481E-AFD7-2A9FB0847F54}" dt="2025-09-11T15:58:02.453" v="2534" actId="20577"/>
          <ac:spMkLst>
            <pc:docMk/>
            <pc:sldMk cId="1108164518" sldId="361"/>
            <ac:spMk id="8" creationId="{C99C342D-E3D4-5AD6-A862-18E2579D3600}"/>
          </ac:spMkLst>
        </pc:spChg>
        <pc:graphicFrameChg chg="del">
          <ac:chgData name="Michael Hill" userId="41dba03d-e58d-4389-9894-554c10310ba4" providerId="ADAL" clId="{EF23FE1D-A042-481E-AFD7-2A9FB0847F54}" dt="2025-09-11T15:49:28.793" v="2131" actId="478"/>
          <ac:graphicFrameMkLst>
            <pc:docMk/>
            <pc:sldMk cId="1108164518" sldId="361"/>
            <ac:graphicFrameMk id="2" creationId="{0172FAA3-0A4C-748D-AD73-4157B1A247C3}"/>
          </ac:graphicFrameMkLst>
        </pc:graphicFrameChg>
      </pc:sldChg>
      <pc:sldChg chg="addSp delSp modSp add mod">
        <pc:chgData name="Michael Hill" userId="41dba03d-e58d-4389-9894-554c10310ba4" providerId="ADAL" clId="{EF23FE1D-A042-481E-AFD7-2A9FB0847F54}" dt="2025-09-11T18:05:58.337" v="4512"/>
        <pc:sldMkLst>
          <pc:docMk/>
          <pc:sldMk cId="2369868977" sldId="362"/>
        </pc:sldMkLst>
        <pc:spChg chg="mod">
          <ac:chgData name="Michael Hill" userId="41dba03d-e58d-4389-9894-554c10310ba4" providerId="ADAL" clId="{EF23FE1D-A042-481E-AFD7-2A9FB0847F54}" dt="2025-09-11T15:52:55.707" v="2233" actId="20577"/>
          <ac:spMkLst>
            <pc:docMk/>
            <pc:sldMk cId="2369868977" sldId="362"/>
            <ac:spMk id="8" creationId="{2C03144A-4143-7470-2F9E-A4F9661306C5}"/>
          </ac:spMkLst>
        </pc:spChg>
        <pc:graphicFrameChg chg="add del mod">
          <ac:chgData name="Michael Hill" userId="41dba03d-e58d-4389-9894-554c10310ba4" providerId="ADAL" clId="{EF23FE1D-A042-481E-AFD7-2A9FB0847F54}" dt="2025-09-11T18:05:58.098" v="4511" actId="478"/>
          <ac:graphicFrameMkLst>
            <pc:docMk/>
            <pc:sldMk cId="2369868977" sldId="362"/>
            <ac:graphicFrameMk id="2" creationId="{BD4BF829-1DB3-2567-8A61-956C0BC1E8ED}"/>
          </ac:graphicFrameMkLst>
        </pc:graphicFrameChg>
        <pc:graphicFrameChg chg="add mod">
          <ac:chgData name="Michael Hill" userId="41dba03d-e58d-4389-9894-554c10310ba4" providerId="ADAL" clId="{EF23FE1D-A042-481E-AFD7-2A9FB0847F54}" dt="2025-09-11T18:05:58.337" v="4512"/>
          <ac:graphicFrameMkLst>
            <pc:docMk/>
            <pc:sldMk cId="2369868977" sldId="362"/>
            <ac:graphicFrameMk id="3" creationId="{2262559F-09C3-DDB3-1BE0-DC0E66D96834}"/>
          </ac:graphicFrameMkLst>
        </pc:graphicFrameChg>
      </pc:sldChg>
      <pc:sldChg chg="addSp delSp modSp add mod">
        <pc:chgData name="Michael Hill" userId="41dba03d-e58d-4389-9894-554c10310ba4" providerId="ADAL" clId="{EF23FE1D-A042-481E-AFD7-2A9FB0847F54}" dt="2025-09-11T18:05:55.269" v="4510"/>
        <pc:sldMkLst>
          <pc:docMk/>
          <pc:sldMk cId="935823564" sldId="363"/>
        </pc:sldMkLst>
        <pc:spChg chg="mod">
          <ac:chgData name="Michael Hill" userId="41dba03d-e58d-4389-9894-554c10310ba4" providerId="ADAL" clId="{EF23FE1D-A042-481E-AFD7-2A9FB0847F54}" dt="2025-09-11T15:53:11.644" v="2253" actId="14100"/>
          <ac:spMkLst>
            <pc:docMk/>
            <pc:sldMk cId="935823564" sldId="363"/>
            <ac:spMk id="5" creationId="{5F87AC27-FAC6-AC63-0BC8-CB6C039BBA19}"/>
          </ac:spMkLst>
        </pc:spChg>
        <pc:spChg chg="mod">
          <ac:chgData name="Michael Hill" userId="41dba03d-e58d-4389-9894-554c10310ba4" providerId="ADAL" clId="{EF23FE1D-A042-481E-AFD7-2A9FB0847F54}" dt="2025-09-11T15:59:53.069" v="2665" actId="14100"/>
          <ac:spMkLst>
            <pc:docMk/>
            <pc:sldMk cId="935823564" sldId="363"/>
            <ac:spMk id="8" creationId="{1EE96FF6-534A-9461-2179-C9D5A78AF0E2}"/>
          </ac:spMkLst>
        </pc:spChg>
        <pc:graphicFrameChg chg="del">
          <ac:chgData name="Michael Hill" userId="41dba03d-e58d-4389-9894-554c10310ba4" providerId="ADAL" clId="{EF23FE1D-A042-481E-AFD7-2A9FB0847F54}" dt="2025-09-11T18:05:54.472" v="4509" actId="478"/>
          <ac:graphicFrameMkLst>
            <pc:docMk/>
            <pc:sldMk cId="935823564" sldId="363"/>
            <ac:graphicFrameMk id="2" creationId="{9AF3D042-3FE9-3E77-38C0-9BA3EDE7170C}"/>
          </ac:graphicFrameMkLst>
        </pc:graphicFrameChg>
        <pc:graphicFrameChg chg="add mod">
          <ac:chgData name="Michael Hill" userId="41dba03d-e58d-4389-9894-554c10310ba4" providerId="ADAL" clId="{EF23FE1D-A042-481E-AFD7-2A9FB0847F54}" dt="2025-09-11T18:05:55.269" v="4510"/>
          <ac:graphicFrameMkLst>
            <pc:docMk/>
            <pc:sldMk cId="935823564" sldId="363"/>
            <ac:graphicFrameMk id="3" creationId="{AB9B3E40-6BA8-E022-5501-7C74EB500A8E}"/>
          </ac:graphicFrameMkLst>
        </pc:graphicFrameChg>
      </pc:sldChg>
      <pc:sldChg chg="delSp modSp add del mod">
        <pc:chgData name="Michael Hill" userId="41dba03d-e58d-4389-9894-554c10310ba4" providerId="ADAL" clId="{EF23FE1D-A042-481E-AFD7-2A9FB0847F54}" dt="2025-09-11T16:20:49.960" v="3677" actId="478"/>
        <pc:sldMkLst>
          <pc:docMk/>
          <pc:sldMk cId="681454214" sldId="364"/>
        </pc:sldMkLst>
        <pc:spChg chg="mod">
          <ac:chgData name="Michael Hill" userId="41dba03d-e58d-4389-9894-554c10310ba4" providerId="ADAL" clId="{EF23FE1D-A042-481E-AFD7-2A9FB0847F54}" dt="2025-09-11T16:05:44.504" v="2778" actId="20577"/>
          <ac:spMkLst>
            <pc:docMk/>
            <pc:sldMk cId="681454214" sldId="364"/>
            <ac:spMk id="5" creationId="{564D2539-712B-E0E0-3154-C6F003F61CE7}"/>
          </ac:spMkLst>
        </pc:spChg>
        <pc:spChg chg="mod">
          <ac:chgData name="Michael Hill" userId="41dba03d-e58d-4389-9894-554c10310ba4" providerId="ADAL" clId="{EF23FE1D-A042-481E-AFD7-2A9FB0847F54}" dt="2025-09-11T16:18:16.591" v="3389" actId="114"/>
          <ac:spMkLst>
            <pc:docMk/>
            <pc:sldMk cId="681454214" sldId="364"/>
            <ac:spMk id="8" creationId="{824CBBF9-C31A-A4B2-F24B-8AC00E3FD6BD}"/>
          </ac:spMkLst>
        </pc:spChg>
        <pc:graphicFrameChg chg="del">
          <ac:chgData name="Michael Hill" userId="41dba03d-e58d-4389-9894-554c10310ba4" providerId="ADAL" clId="{EF23FE1D-A042-481E-AFD7-2A9FB0847F54}" dt="2025-09-11T16:20:49.960" v="3677" actId="478"/>
          <ac:graphicFrameMkLst>
            <pc:docMk/>
            <pc:sldMk cId="681454214" sldId="364"/>
            <ac:graphicFrameMk id="2" creationId="{CCBEBF86-B092-2D29-9C7F-0BA3CE2E0CFB}"/>
          </ac:graphicFrameMkLst>
        </pc:graphicFrameChg>
      </pc:sldChg>
      <pc:sldChg chg="delSp modSp add mod">
        <pc:chgData name="Michael Hill" userId="41dba03d-e58d-4389-9894-554c10310ba4" providerId="ADAL" clId="{EF23FE1D-A042-481E-AFD7-2A9FB0847F54}" dt="2025-09-11T16:20:54.779" v="3678" actId="478"/>
        <pc:sldMkLst>
          <pc:docMk/>
          <pc:sldMk cId="2226707692" sldId="365"/>
        </pc:sldMkLst>
        <pc:spChg chg="mod">
          <ac:chgData name="Michael Hill" userId="41dba03d-e58d-4389-9894-554c10310ba4" providerId="ADAL" clId="{EF23FE1D-A042-481E-AFD7-2A9FB0847F54}" dt="2025-09-11T16:15:10.678" v="3103" actId="20577"/>
          <ac:spMkLst>
            <pc:docMk/>
            <pc:sldMk cId="2226707692" sldId="365"/>
            <ac:spMk id="5" creationId="{CA321D32-9A0A-C766-A986-A377294A234A}"/>
          </ac:spMkLst>
        </pc:spChg>
        <pc:spChg chg="mod">
          <ac:chgData name="Michael Hill" userId="41dba03d-e58d-4389-9894-554c10310ba4" providerId="ADAL" clId="{EF23FE1D-A042-481E-AFD7-2A9FB0847F54}" dt="2025-09-11T16:18:12.414" v="3387" actId="114"/>
          <ac:spMkLst>
            <pc:docMk/>
            <pc:sldMk cId="2226707692" sldId="365"/>
            <ac:spMk id="8" creationId="{18D08FCD-2464-09B9-3D71-3C035022AE24}"/>
          </ac:spMkLst>
        </pc:spChg>
        <pc:graphicFrameChg chg="del">
          <ac:chgData name="Michael Hill" userId="41dba03d-e58d-4389-9894-554c10310ba4" providerId="ADAL" clId="{EF23FE1D-A042-481E-AFD7-2A9FB0847F54}" dt="2025-09-11T16:20:54.779" v="3678" actId="478"/>
          <ac:graphicFrameMkLst>
            <pc:docMk/>
            <pc:sldMk cId="2226707692" sldId="365"/>
            <ac:graphicFrameMk id="2" creationId="{754E96B0-FB18-629B-3A4E-C54404178CEB}"/>
          </ac:graphicFrameMkLst>
        </pc:graphicFrameChg>
      </pc:sldChg>
      <pc:sldChg chg="delSp modSp add mod">
        <pc:chgData name="Michael Hill" userId="41dba03d-e58d-4389-9894-554c10310ba4" providerId="ADAL" clId="{EF23FE1D-A042-481E-AFD7-2A9FB0847F54}" dt="2025-09-11T16:20:58.493" v="3679" actId="478"/>
        <pc:sldMkLst>
          <pc:docMk/>
          <pc:sldMk cId="2559081781" sldId="366"/>
        </pc:sldMkLst>
        <pc:spChg chg="mod">
          <ac:chgData name="Michael Hill" userId="41dba03d-e58d-4389-9894-554c10310ba4" providerId="ADAL" clId="{EF23FE1D-A042-481E-AFD7-2A9FB0847F54}" dt="2025-09-11T16:17:47.919" v="3330" actId="14100"/>
          <ac:spMkLst>
            <pc:docMk/>
            <pc:sldMk cId="2559081781" sldId="366"/>
            <ac:spMk id="5" creationId="{11A7BA36-1B17-9A4E-F1D3-4F240D2F31AB}"/>
          </ac:spMkLst>
        </pc:spChg>
        <pc:spChg chg="mod">
          <ac:chgData name="Michael Hill" userId="41dba03d-e58d-4389-9894-554c10310ba4" providerId="ADAL" clId="{EF23FE1D-A042-481E-AFD7-2A9FB0847F54}" dt="2025-09-11T16:20:46.920" v="3676" actId="14100"/>
          <ac:spMkLst>
            <pc:docMk/>
            <pc:sldMk cId="2559081781" sldId="366"/>
            <ac:spMk id="8" creationId="{AC7C4840-FC83-3F55-E38B-99BD90C4E00A}"/>
          </ac:spMkLst>
        </pc:spChg>
        <pc:graphicFrameChg chg="del">
          <ac:chgData name="Michael Hill" userId="41dba03d-e58d-4389-9894-554c10310ba4" providerId="ADAL" clId="{EF23FE1D-A042-481E-AFD7-2A9FB0847F54}" dt="2025-09-11T16:20:58.493" v="3679" actId="478"/>
          <ac:graphicFrameMkLst>
            <pc:docMk/>
            <pc:sldMk cId="2559081781" sldId="366"/>
            <ac:graphicFrameMk id="2" creationId="{04688EC7-7C82-CDD1-302D-83C0C9E8D04D}"/>
          </ac:graphicFrameMkLst>
        </pc:graphicFrameChg>
      </pc:sldChg>
      <pc:sldChg chg="modSp add mod">
        <pc:chgData name="Michael Hill" userId="41dba03d-e58d-4389-9894-554c10310ba4" providerId="ADAL" clId="{EF23FE1D-A042-481E-AFD7-2A9FB0847F54}" dt="2025-09-11T16:22:41.482" v="3948" actId="20577"/>
        <pc:sldMkLst>
          <pc:docMk/>
          <pc:sldMk cId="2233594000" sldId="367"/>
        </pc:sldMkLst>
        <pc:spChg chg="mod">
          <ac:chgData name="Michael Hill" userId="41dba03d-e58d-4389-9894-554c10310ba4" providerId="ADAL" clId="{EF23FE1D-A042-481E-AFD7-2A9FB0847F54}" dt="2025-09-11T16:21:16.506" v="3694" actId="1076"/>
          <ac:spMkLst>
            <pc:docMk/>
            <pc:sldMk cId="2233594000" sldId="367"/>
            <ac:spMk id="5" creationId="{9475F4D8-467D-1AAF-E3C9-C2A654B1B611}"/>
          </ac:spMkLst>
        </pc:spChg>
        <pc:spChg chg="mod">
          <ac:chgData name="Michael Hill" userId="41dba03d-e58d-4389-9894-554c10310ba4" providerId="ADAL" clId="{EF23FE1D-A042-481E-AFD7-2A9FB0847F54}" dt="2025-09-11T16:22:41.482" v="3948" actId="20577"/>
          <ac:spMkLst>
            <pc:docMk/>
            <pc:sldMk cId="2233594000" sldId="367"/>
            <ac:spMk id="8" creationId="{9027028F-9808-7808-4639-A0E753AEB969}"/>
          </ac:spMkLst>
        </pc:spChg>
      </pc:sldChg>
      <pc:sldChg chg="addSp delSp modSp add mod ord">
        <pc:chgData name="Michael Hill" userId="41dba03d-e58d-4389-9894-554c10310ba4" providerId="ADAL" clId="{EF23FE1D-A042-481E-AFD7-2A9FB0847F54}" dt="2025-09-11T18:19:02.362" v="4625" actId="20577"/>
        <pc:sldMkLst>
          <pc:docMk/>
          <pc:sldMk cId="2904554870" sldId="368"/>
        </pc:sldMkLst>
        <pc:spChg chg="mod">
          <ac:chgData name="Michael Hill" userId="41dba03d-e58d-4389-9894-554c10310ba4" providerId="ADAL" clId="{EF23FE1D-A042-481E-AFD7-2A9FB0847F54}" dt="2025-09-11T17:45:38.846" v="3969" actId="14100"/>
          <ac:spMkLst>
            <pc:docMk/>
            <pc:sldMk cId="2904554870" sldId="368"/>
            <ac:spMk id="5" creationId="{5E4D2D30-2B44-D6FA-88AF-03E9C603EA67}"/>
          </ac:spMkLst>
        </pc:spChg>
        <pc:spChg chg="mod">
          <ac:chgData name="Michael Hill" userId="41dba03d-e58d-4389-9894-554c10310ba4" providerId="ADAL" clId="{EF23FE1D-A042-481E-AFD7-2A9FB0847F54}" dt="2025-09-11T18:19:02.362" v="4625" actId="20577"/>
          <ac:spMkLst>
            <pc:docMk/>
            <pc:sldMk cId="2904554870" sldId="368"/>
            <ac:spMk id="8" creationId="{1260E375-3063-B0A6-DB0B-B4C952AE5007}"/>
          </ac:spMkLst>
        </pc:spChg>
        <pc:graphicFrameChg chg="add del">
          <ac:chgData name="Michael Hill" userId="41dba03d-e58d-4389-9894-554c10310ba4" providerId="ADAL" clId="{EF23FE1D-A042-481E-AFD7-2A9FB0847F54}" dt="2025-09-11T18:01:50.258" v="4423" actId="478"/>
          <ac:graphicFrameMkLst>
            <pc:docMk/>
            <pc:sldMk cId="2904554870" sldId="368"/>
            <ac:graphicFrameMk id="2" creationId="{21735EE6-70BC-45BB-0F0E-A532BAE37D2A}"/>
          </ac:graphicFrameMkLst>
        </pc:graphicFrameChg>
      </pc:sldChg>
      <pc:sldChg chg="addSp delSp modSp add mod ord">
        <pc:chgData name="Michael Hill" userId="41dba03d-e58d-4389-9894-554c10310ba4" providerId="ADAL" clId="{EF23FE1D-A042-481E-AFD7-2A9FB0847F54}" dt="2025-09-11T18:05:31.846" v="4508" actId="20577"/>
        <pc:sldMkLst>
          <pc:docMk/>
          <pc:sldMk cId="1872859714" sldId="369"/>
        </pc:sldMkLst>
        <pc:spChg chg="mod">
          <ac:chgData name="Michael Hill" userId="41dba03d-e58d-4389-9894-554c10310ba4" providerId="ADAL" clId="{EF23FE1D-A042-481E-AFD7-2A9FB0847F54}" dt="2025-09-11T17:57:54.607" v="4275" actId="20577"/>
          <ac:spMkLst>
            <pc:docMk/>
            <pc:sldMk cId="1872859714" sldId="369"/>
            <ac:spMk id="8" creationId="{111C2A06-401C-11DB-6931-BB8BC0DB21CD}"/>
          </ac:spMkLst>
        </pc:spChg>
        <pc:graphicFrameChg chg="add del modGraphic">
          <ac:chgData name="Michael Hill" userId="41dba03d-e58d-4389-9894-554c10310ba4" providerId="ADAL" clId="{EF23FE1D-A042-481E-AFD7-2A9FB0847F54}" dt="2025-09-11T18:05:31.846" v="4508" actId="20577"/>
          <ac:graphicFrameMkLst>
            <pc:docMk/>
            <pc:sldMk cId="1872859714" sldId="369"/>
            <ac:graphicFrameMk id="2" creationId="{2BE6B360-853C-1279-A607-B077F6515704}"/>
          </ac:graphicFrameMkLst>
        </pc:graphicFrameChg>
      </pc:sldChg>
      <pc:sldChg chg="addSp modSp add mod">
        <pc:chgData name="Michael Hill" userId="41dba03d-e58d-4389-9894-554c10310ba4" providerId="ADAL" clId="{EF23FE1D-A042-481E-AFD7-2A9FB0847F54}" dt="2025-09-12T15:33:13.495" v="5374" actId="2165"/>
        <pc:sldMkLst>
          <pc:docMk/>
          <pc:sldMk cId="70360384" sldId="370"/>
        </pc:sldMkLst>
        <pc:spChg chg="mod">
          <ac:chgData name="Michael Hill" userId="41dba03d-e58d-4389-9894-554c10310ba4" providerId="ADAL" clId="{EF23FE1D-A042-481E-AFD7-2A9FB0847F54}" dt="2025-09-11T18:01:54.769" v="4424" actId="14100"/>
          <ac:spMkLst>
            <pc:docMk/>
            <pc:sldMk cId="70360384" sldId="370"/>
            <ac:spMk id="8" creationId="{AD874EFE-A1EA-CED3-03B0-7DEB2F154145}"/>
          </ac:spMkLst>
        </pc:spChg>
        <pc:graphicFrameChg chg="mod modGraphic">
          <ac:chgData name="Michael Hill" userId="41dba03d-e58d-4389-9894-554c10310ba4" providerId="ADAL" clId="{EF23FE1D-A042-481E-AFD7-2A9FB0847F54}" dt="2025-09-11T18:05:19.328" v="4492" actId="20577"/>
          <ac:graphicFrameMkLst>
            <pc:docMk/>
            <pc:sldMk cId="70360384" sldId="370"/>
            <ac:graphicFrameMk id="2" creationId="{208933BC-2D9F-993A-12A5-CFB9C8016803}"/>
          </ac:graphicFrameMkLst>
        </pc:graphicFrameChg>
        <pc:graphicFrameChg chg="add mod modGraphic">
          <ac:chgData name="Michael Hill" userId="41dba03d-e58d-4389-9894-554c10310ba4" providerId="ADAL" clId="{EF23FE1D-A042-481E-AFD7-2A9FB0847F54}" dt="2025-09-12T15:33:13.495" v="5374" actId="2165"/>
          <ac:graphicFrameMkLst>
            <pc:docMk/>
            <pc:sldMk cId="70360384" sldId="370"/>
            <ac:graphicFrameMk id="3" creationId="{8DF1D5AB-92A1-29C1-08A0-1A4AD4ED129D}"/>
          </ac:graphicFrameMkLst>
        </pc:graphicFrameChg>
      </pc:sldChg>
      <pc:sldChg chg="modSp add mod ord">
        <pc:chgData name="Michael Hill" userId="41dba03d-e58d-4389-9894-554c10310ba4" providerId="ADAL" clId="{EF23FE1D-A042-481E-AFD7-2A9FB0847F54}" dt="2025-09-12T15:34:52.780" v="5375" actId="2165"/>
        <pc:sldMkLst>
          <pc:docMk/>
          <pc:sldMk cId="3946373264" sldId="371"/>
        </pc:sldMkLst>
        <pc:spChg chg="mod">
          <ac:chgData name="Michael Hill" userId="41dba03d-e58d-4389-9894-554c10310ba4" providerId="ADAL" clId="{EF23FE1D-A042-481E-AFD7-2A9FB0847F54}" dt="2025-09-11T18:04:47.898" v="4435" actId="20577"/>
          <ac:spMkLst>
            <pc:docMk/>
            <pc:sldMk cId="3946373264" sldId="371"/>
            <ac:spMk id="5" creationId="{59D2B98D-210B-F502-6BAB-2643A1840C02}"/>
          </ac:spMkLst>
        </pc:spChg>
        <pc:spChg chg="mod">
          <ac:chgData name="Michael Hill" userId="41dba03d-e58d-4389-9894-554c10310ba4" providerId="ADAL" clId="{EF23FE1D-A042-481E-AFD7-2A9FB0847F54}" dt="2025-09-11T18:11:26.852" v="4565" actId="20577"/>
          <ac:spMkLst>
            <pc:docMk/>
            <pc:sldMk cId="3946373264" sldId="371"/>
            <ac:spMk id="8" creationId="{74BB0C70-0A89-C019-C648-4E02E70D25F5}"/>
          </ac:spMkLst>
        </pc:spChg>
        <pc:graphicFrameChg chg="mod modGraphic">
          <ac:chgData name="Michael Hill" userId="41dba03d-e58d-4389-9894-554c10310ba4" providerId="ADAL" clId="{EF23FE1D-A042-481E-AFD7-2A9FB0847F54}" dt="2025-09-11T18:05:03.715" v="4474" actId="20577"/>
          <ac:graphicFrameMkLst>
            <pc:docMk/>
            <pc:sldMk cId="3946373264" sldId="371"/>
            <ac:graphicFrameMk id="2" creationId="{53DE3683-0CBE-4BB0-74DA-C384D4600F55}"/>
          </ac:graphicFrameMkLst>
        </pc:graphicFrameChg>
        <pc:graphicFrameChg chg="modGraphic">
          <ac:chgData name="Michael Hill" userId="41dba03d-e58d-4389-9894-554c10310ba4" providerId="ADAL" clId="{EF23FE1D-A042-481E-AFD7-2A9FB0847F54}" dt="2025-09-12T15:34:52.780" v="5375" actId="2165"/>
          <ac:graphicFrameMkLst>
            <pc:docMk/>
            <pc:sldMk cId="3946373264" sldId="371"/>
            <ac:graphicFrameMk id="3" creationId="{5C92A518-A7EB-E155-EC8D-EC67F67A80A6}"/>
          </ac:graphicFrameMkLst>
        </pc:graphicFrameChg>
      </pc:sldChg>
      <pc:sldChg chg="modSp add mod">
        <pc:chgData name="Michael Hill" userId="41dba03d-e58d-4389-9894-554c10310ba4" providerId="ADAL" clId="{EF23FE1D-A042-481E-AFD7-2A9FB0847F54}" dt="2025-09-12T15:35:02.270" v="5377" actId="1076"/>
        <pc:sldMkLst>
          <pc:docMk/>
          <pc:sldMk cId="296288608" sldId="372"/>
        </pc:sldMkLst>
        <pc:spChg chg="mod">
          <ac:chgData name="Michael Hill" userId="41dba03d-e58d-4389-9894-554c10310ba4" providerId="ADAL" clId="{EF23FE1D-A042-481E-AFD7-2A9FB0847F54}" dt="2025-09-11T18:33:50.683" v="4751" actId="207"/>
          <ac:spMkLst>
            <pc:docMk/>
            <pc:sldMk cId="296288608" sldId="372"/>
            <ac:spMk id="8" creationId="{662565A6-0E49-4E27-9169-2E069EFCD760}"/>
          </ac:spMkLst>
        </pc:spChg>
        <pc:graphicFrameChg chg="mod modGraphic">
          <ac:chgData name="Michael Hill" userId="41dba03d-e58d-4389-9894-554c10310ba4" providerId="ADAL" clId="{EF23FE1D-A042-481E-AFD7-2A9FB0847F54}" dt="2025-09-12T15:35:02.270" v="5377" actId="1076"/>
          <ac:graphicFrameMkLst>
            <pc:docMk/>
            <pc:sldMk cId="296288608" sldId="372"/>
            <ac:graphicFrameMk id="3" creationId="{84083531-F318-7AB7-4ADE-E5FEC4CB2C70}"/>
          </ac:graphicFrameMkLst>
        </pc:graphicFrameChg>
      </pc:sldChg>
      <pc:sldChg chg="addSp modSp add mod">
        <pc:chgData name="Michael Hill" userId="41dba03d-e58d-4389-9894-554c10310ba4" providerId="ADAL" clId="{EF23FE1D-A042-481E-AFD7-2A9FB0847F54}" dt="2025-09-12T15:35:10.725" v="5379" actId="1076"/>
        <pc:sldMkLst>
          <pc:docMk/>
          <pc:sldMk cId="2693649843" sldId="373"/>
        </pc:sldMkLst>
        <pc:spChg chg="mod">
          <ac:chgData name="Michael Hill" userId="41dba03d-e58d-4389-9894-554c10310ba4" providerId="ADAL" clId="{EF23FE1D-A042-481E-AFD7-2A9FB0847F54}" dt="2025-09-12T14:53:23.411" v="4902" actId="20577"/>
          <ac:spMkLst>
            <pc:docMk/>
            <pc:sldMk cId="2693649843" sldId="373"/>
            <ac:spMk id="8" creationId="{ABB52AD7-024D-466D-02A4-429A95C0B07E}"/>
          </ac:spMkLst>
        </pc:spChg>
        <pc:graphicFrameChg chg="mod modGraphic">
          <ac:chgData name="Michael Hill" userId="41dba03d-e58d-4389-9894-554c10310ba4" providerId="ADAL" clId="{EF23FE1D-A042-481E-AFD7-2A9FB0847F54}" dt="2025-09-11T18:39:05.889" v="4867" actId="20577"/>
          <ac:graphicFrameMkLst>
            <pc:docMk/>
            <pc:sldMk cId="2693649843" sldId="373"/>
            <ac:graphicFrameMk id="2" creationId="{C173A47F-FCC9-4777-D59E-3BB07A0F387D}"/>
          </ac:graphicFrameMkLst>
        </pc:graphicFrameChg>
        <pc:graphicFrameChg chg="mod modGraphic">
          <ac:chgData name="Michael Hill" userId="41dba03d-e58d-4389-9894-554c10310ba4" providerId="ADAL" clId="{EF23FE1D-A042-481E-AFD7-2A9FB0847F54}" dt="2025-09-12T15:35:10.725" v="5379" actId="1076"/>
          <ac:graphicFrameMkLst>
            <pc:docMk/>
            <pc:sldMk cId="2693649843" sldId="373"/>
            <ac:graphicFrameMk id="3" creationId="{1F4A9653-01DC-CDEB-6528-448F83745AE2}"/>
          </ac:graphicFrameMkLst>
        </pc:graphicFrameChg>
        <pc:graphicFrameChg chg="add mod modGraphic">
          <ac:chgData name="Michael Hill" userId="41dba03d-e58d-4389-9894-554c10310ba4" providerId="ADAL" clId="{EF23FE1D-A042-481E-AFD7-2A9FB0847F54}" dt="2025-09-11T18:38:24.006" v="4859" actId="1076"/>
          <ac:graphicFrameMkLst>
            <pc:docMk/>
            <pc:sldMk cId="2693649843" sldId="373"/>
            <ac:graphicFrameMk id="4" creationId="{71D20C7E-1488-64A0-46F9-DCB55BD1D9E6}"/>
          </ac:graphicFrameMkLst>
        </pc:graphicFrameChg>
      </pc:sldChg>
      <pc:sldChg chg="delSp modSp add mod">
        <pc:chgData name="Michael Hill" userId="41dba03d-e58d-4389-9894-554c10310ba4" providerId="ADAL" clId="{EF23FE1D-A042-481E-AFD7-2A9FB0847F54}" dt="2025-09-12T15:43:34.104" v="5381" actId="207"/>
        <pc:sldMkLst>
          <pc:docMk/>
          <pc:sldMk cId="3927987412" sldId="374"/>
        </pc:sldMkLst>
        <pc:spChg chg="mod">
          <ac:chgData name="Michael Hill" userId="41dba03d-e58d-4389-9894-554c10310ba4" providerId="ADAL" clId="{EF23FE1D-A042-481E-AFD7-2A9FB0847F54}" dt="2025-09-12T14:55:03.080" v="4921" actId="1076"/>
          <ac:spMkLst>
            <pc:docMk/>
            <pc:sldMk cId="3927987412" sldId="374"/>
            <ac:spMk id="5" creationId="{842FB5EF-0674-9E93-ABF4-85542C48AE8C}"/>
          </ac:spMkLst>
        </pc:spChg>
        <pc:spChg chg="mod">
          <ac:chgData name="Michael Hill" userId="41dba03d-e58d-4389-9894-554c10310ba4" providerId="ADAL" clId="{EF23FE1D-A042-481E-AFD7-2A9FB0847F54}" dt="2025-09-12T14:55:12.268" v="4971" actId="20577"/>
          <ac:spMkLst>
            <pc:docMk/>
            <pc:sldMk cId="3927987412" sldId="374"/>
            <ac:spMk id="8" creationId="{71096655-7E92-F95A-6DBE-1A2FCB2070B8}"/>
          </ac:spMkLst>
        </pc:spChg>
        <pc:spChg chg="mod">
          <ac:chgData name="Michael Hill" userId="41dba03d-e58d-4389-9894-554c10310ba4" providerId="ADAL" clId="{EF23FE1D-A042-481E-AFD7-2A9FB0847F54}" dt="2025-09-12T15:43:34.104" v="5381" actId="207"/>
          <ac:spMkLst>
            <pc:docMk/>
            <pc:sldMk cId="3927987412" sldId="374"/>
            <ac:spMk id="9" creationId="{4D91E388-F3E4-4222-AEF6-9FEF990BF73F}"/>
          </ac:spMkLst>
        </pc:spChg>
        <pc:graphicFrameChg chg="mod modGraphic">
          <ac:chgData name="Michael Hill" userId="41dba03d-e58d-4389-9894-554c10310ba4" providerId="ADAL" clId="{EF23FE1D-A042-481E-AFD7-2A9FB0847F54}" dt="2025-09-12T14:59:34.912" v="5189" actId="20577"/>
          <ac:graphicFrameMkLst>
            <pc:docMk/>
            <pc:sldMk cId="3927987412" sldId="374"/>
            <ac:graphicFrameMk id="2" creationId="{9D6B29F7-8B07-2CE8-A130-4433561CF44B}"/>
          </ac:graphicFrameMkLst>
        </pc:graphicFrameChg>
        <pc:graphicFrameChg chg="del">
          <ac:chgData name="Michael Hill" userId="41dba03d-e58d-4389-9894-554c10310ba4" providerId="ADAL" clId="{EF23FE1D-A042-481E-AFD7-2A9FB0847F54}" dt="2025-09-12T14:55:15.157" v="4972" actId="478"/>
          <ac:graphicFrameMkLst>
            <pc:docMk/>
            <pc:sldMk cId="3927987412" sldId="374"/>
            <ac:graphicFrameMk id="3" creationId="{7233F371-C42B-E2E6-08C9-E2C95F646E88}"/>
          </ac:graphicFrameMkLst>
        </pc:graphicFrameChg>
        <pc:graphicFrameChg chg="del">
          <ac:chgData name="Michael Hill" userId="41dba03d-e58d-4389-9894-554c10310ba4" providerId="ADAL" clId="{EF23FE1D-A042-481E-AFD7-2A9FB0847F54}" dt="2025-09-12T14:55:17.611" v="4973" actId="478"/>
          <ac:graphicFrameMkLst>
            <pc:docMk/>
            <pc:sldMk cId="3927987412" sldId="374"/>
            <ac:graphicFrameMk id="4" creationId="{3F18B1B6-EC8A-D4AC-A989-A86D641AA88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007EC-7779-4BAC-8F03-814B556CCD38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DB48C-FCC8-4682-A5C6-34BDEF33D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5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F58DCD-77DC-6A20-4D75-4B39603DC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C88375-0EEB-16BE-A3F4-9B295EEEFD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598060-F795-B651-5783-BE2DA02EC4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1DA4C-A2B2-70C7-5016-03CE008BF3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DB48C-FCC8-4682-A5C6-34BDEF33D27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73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7187A-54B1-63BB-0C3C-8EF4407A2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8374D3-5CAC-73C3-D477-B9339FC26A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18F993-B5C9-DF5C-9651-2609B9AF82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74EC4-B1EC-421C-F984-FBF90B88A5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DB48C-FCC8-4682-A5C6-34BDEF33D27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06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C6A4B-E724-C642-63ED-9C1381B80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85E653-4903-1005-D15B-66DB874D2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4A978-A4B2-A67F-C69F-38ADC7DB4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910B7-42B2-3D3D-3AE4-AC7E6C388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21657-9CFD-95BE-EEE3-E1B47D77D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7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A8605-B3B6-D788-279D-476906E3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AD9E01-2C5E-0FD4-BF7C-54659537D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685CA-CEBB-6B85-90D4-1BEF716FC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0A526-A1AA-3BC7-DC9D-B44EBC07B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ED0B1-5EB5-A414-75E8-6BA511C07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56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BD8E7E-5301-E447-23C8-B8B5D2932F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36805-717E-9F25-0794-88BD42C6E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3C3FF-BEC2-31C8-6723-85EC31276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A1747-0799-AAD2-1377-F19D1A5E7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F77C4-38FB-B4D4-348D-9D2957422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71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00003-439B-FA69-F591-6D66E2741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20904-0912-32D7-F6E6-31372E488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3E7E8-F851-BEB7-2C68-8FE1EF674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AE2CA-7781-6E95-12BA-557F775A9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9952B-F381-1189-2020-9A14F470C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39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9F060-3D96-5480-3C88-EE775B82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569D8-9209-8B7C-1538-E818415FF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66B1C-5056-EDDF-CD36-E7BFD2F43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F8CB3-3858-3C51-AA38-3F86C0974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EA923-CF31-8772-A331-247B9144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F25B0-376D-3011-4FDF-D4CA713D7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71C86-3E65-FA4B-6F6C-0BB7AA3900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E646B-5AE1-A23D-3D1F-474544BF3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279F2-41EE-1489-59DC-32CD90629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EC4E9-67EE-D095-37A7-39EFE82D1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B2442-8F9C-AC5E-9546-BDE753C1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41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C8DBA-2489-9EF4-F45E-238BC26EF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34AAF-B93F-48B6-1B8B-FD3E959FB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D8698B-3528-B8DC-27B8-D49145D60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008AA-A42D-2259-0D36-908024A20B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8A62E1-25E1-7552-ABA8-BE7F2A3B1B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97670D-8F54-733D-3639-1B7CCE4C1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3C6C20-7A45-CC6A-CA55-61F7CCF3B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7766C-30F5-1A8E-58AF-CDC986CF8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76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690D-7611-3967-E6F3-81F032CFF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1D4BA6-7CE7-229C-2BD5-FECCA2886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CA691A-621C-6EB1-3EB8-CA9FF47FB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257F05-B410-F8DD-455C-490CEB149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66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709F58-5A85-92F4-B06D-216430334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9B9967-5360-F0CB-62AE-C03CEF75E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E68E6-84C0-1723-6611-61380FA19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55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855B2-ECD6-C08F-72AD-183650C66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96BA6-2739-2BD7-969A-4113A5119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86298-57FD-A8A8-D424-73178F2DB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784E3-D576-8AA7-A98D-17AA30F76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48EE1-5288-E1AE-89F1-37B64F23E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75274-EEF3-4830-9978-53BE36B7A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0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332C3-BAF4-D846-43C1-525BE354E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72DC9A-2E8B-6C73-166E-961BCED000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CE3A54-E42B-7858-93B4-F1A981487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C60C9-5A10-7256-4190-5DE6C1C30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2744C-0DE9-DCDB-4998-7A3221F15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D5596-7365-792E-D0E3-4ED3B5E7D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5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A3BEBB-B682-7839-B2B4-500CE17CB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D3092-A078-5BEF-361E-CB3FDD457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4A81F-9B16-8EEC-9FE4-9E9D0C8E87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CFA067-BC5A-4095-A3A5-99A1BAFE9208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43794-F45F-30BE-BC6F-DDF9A70C2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2708D-8AD6-9D50-70CF-8FFDD3AB7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9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9BBF4B62-D7BF-1C6A-40E3-7B807FA87977}"/>
              </a:ext>
            </a:extLst>
          </p:cNvPr>
          <p:cNvSpPr/>
          <p:nvPr/>
        </p:nvSpPr>
        <p:spPr>
          <a:xfrm>
            <a:off x="4713768" y="2110368"/>
            <a:ext cx="2565990" cy="2565990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B883CE-936E-CB73-2B3E-56A618536A26}"/>
              </a:ext>
            </a:extLst>
          </p:cNvPr>
          <p:cNvSpPr/>
          <p:nvPr/>
        </p:nvSpPr>
        <p:spPr>
          <a:xfrm>
            <a:off x="895936" y="1574232"/>
            <a:ext cx="5652932" cy="2301533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541717" lon="20311593" rev="27507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Bahnschrift SemiBold" panose="020B0502040204020203" pitchFamily="34" charset="0"/>
              </a:rPr>
              <a:t>TOPIC A:</a:t>
            </a:r>
          </a:p>
          <a:p>
            <a:pPr algn="ctr"/>
            <a:r>
              <a:rPr lang="en-US" sz="6000" dirty="0">
                <a:latin typeface="Bahnschrift SemiBold" panose="020B0502040204020203" pitchFamily="34" charset="0"/>
              </a:rPr>
              <a:t>DATABASES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C18ECD-1A29-4735-FBF9-2230E3FED94F}"/>
              </a:ext>
            </a:extLst>
          </p:cNvPr>
          <p:cNvSpPr/>
          <p:nvPr/>
        </p:nvSpPr>
        <p:spPr>
          <a:xfrm>
            <a:off x="6890905" y="2714847"/>
            <a:ext cx="4096073" cy="1160918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Bahnschrift SemiBold" panose="020B0502040204020203" pitchFamily="34" charset="0"/>
              </a:rPr>
              <a:t>LESSON A-6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5BB639-AC69-FE40-4352-5D3077A94591}"/>
              </a:ext>
            </a:extLst>
          </p:cNvPr>
          <p:cNvSpPr/>
          <p:nvPr/>
        </p:nvSpPr>
        <p:spPr>
          <a:xfrm>
            <a:off x="-264545" y="3627870"/>
            <a:ext cx="11251523" cy="1160918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Relaxed">
              <a:rot lat="20129102" lon="991603" rev="2117886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Bahnschrift SemiBold" panose="020B0502040204020203" pitchFamily="34" charset="0"/>
              </a:rPr>
              <a:t>DATA REDUNDANCY &amp; NORMALIZATION</a:t>
            </a:r>
          </a:p>
        </p:txBody>
      </p:sp>
    </p:spTree>
    <p:extLst>
      <p:ext uri="{BB962C8B-B14F-4D97-AF65-F5344CB8AC3E}">
        <p14:creationId xmlns:p14="http://schemas.microsoft.com/office/powerpoint/2010/main" val="1878848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95E510-CA6D-F420-7725-80BCEED7D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2B2661D7-D95F-1E3C-07B5-579B25B6026F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8BF2B4-FA4C-5402-4E94-4D0C8501AC49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7BF43BA-8D19-7A7C-2466-DCB5C49239D0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9C342D-E3D4-5AD6-A862-18E2579D3600}"/>
              </a:ext>
            </a:extLst>
          </p:cNvPr>
          <p:cNvSpPr/>
          <p:nvPr/>
        </p:nvSpPr>
        <p:spPr>
          <a:xfrm>
            <a:off x="1090507" y="1120703"/>
            <a:ext cx="9641575" cy="3871243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For a table to be considered </a:t>
            </a: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First Normal Form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, the table must have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A primary key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Include no duplicate attributes from the same table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Include no repeated groups of attributes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Fields should be atomic (non-divisible) (name should turn into </a:t>
            </a:r>
            <a:r>
              <a:rPr lang="en-US" sz="2800" dirty="0" err="1">
                <a:solidFill>
                  <a:schemeClr val="bg1"/>
                </a:solidFill>
                <a:latin typeface="Bahnschrift" panose="020B0502040204020203" pitchFamily="34" charset="0"/>
              </a:rPr>
              <a:t>firstName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and </a:t>
            </a:r>
            <a:r>
              <a:rPr lang="en-US" sz="2800" dirty="0" err="1">
                <a:solidFill>
                  <a:schemeClr val="bg1"/>
                </a:solidFill>
                <a:latin typeface="Bahnschrift" panose="020B0502040204020203" pitchFamily="34" charset="0"/>
              </a:rPr>
              <a:t>lastName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)</a:t>
            </a:r>
            <a:endParaRPr lang="en-US" sz="2800" dirty="0">
              <a:solidFill>
                <a:schemeClr val="accent5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09DD46-A130-8DAC-CAE4-FFDC768FC28E}"/>
              </a:ext>
            </a:extLst>
          </p:cNvPr>
          <p:cNvSpPr/>
          <p:nvPr/>
        </p:nvSpPr>
        <p:spPr>
          <a:xfrm>
            <a:off x="-162560" y="156942"/>
            <a:ext cx="5621867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FIRST NORMAL FORM</a:t>
            </a:r>
          </a:p>
        </p:txBody>
      </p:sp>
    </p:spTree>
    <p:extLst>
      <p:ext uri="{BB962C8B-B14F-4D97-AF65-F5344CB8AC3E}">
        <p14:creationId xmlns:p14="http://schemas.microsoft.com/office/powerpoint/2010/main" val="1108164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60AFA8-7A0A-4F76-0841-8B96F530D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D416B323-AE35-5467-ADA0-138B2DB6C1DE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363C57C-CF73-CF5C-000A-101C3A0BFFDF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93F7F1-A98D-59E4-23E8-4DDC22FCC747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03144A-4143-7470-2F9E-A4F9661306C5}"/>
              </a:ext>
            </a:extLst>
          </p:cNvPr>
          <p:cNvSpPr/>
          <p:nvPr/>
        </p:nvSpPr>
        <p:spPr>
          <a:xfrm>
            <a:off x="1090507" y="1120704"/>
            <a:ext cx="9641575" cy="3024576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Is this table in First Normal Form?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Why or why not?</a:t>
            </a:r>
            <a:endParaRPr lang="en-US" sz="2800" dirty="0">
              <a:solidFill>
                <a:schemeClr val="accent5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C9E238-2D3F-FAFD-1FB2-D21A2E85ABD0}"/>
              </a:ext>
            </a:extLst>
          </p:cNvPr>
          <p:cNvSpPr/>
          <p:nvPr/>
        </p:nvSpPr>
        <p:spPr>
          <a:xfrm>
            <a:off x="-162560" y="156942"/>
            <a:ext cx="5621867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FIRST NORMAL FORM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262559F-09C3-DDB3-1BE0-DC0E66D96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31632"/>
              </p:ext>
            </p:extLst>
          </p:nvPr>
        </p:nvGraphicFramePr>
        <p:xfrm>
          <a:off x="233682" y="4471432"/>
          <a:ext cx="1172463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948">
                  <a:extLst>
                    <a:ext uri="{9D8B030D-6E8A-4147-A177-3AD203B41FA5}">
                      <a16:colId xmlns:a16="http://schemas.microsoft.com/office/drawing/2014/main" val="1394263601"/>
                    </a:ext>
                  </a:extLst>
                </a:gridCol>
                <a:gridCol w="1224038">
                  <a:extLst>
                    <a:ext uri="{9D8B030D-6E8A-4147-A177-3AD203B41FA5}">
                      <a16:colId xmlns:a16="http://schemas.microsoft.com/office/drawing/2014/main" val="4226567245"/>
                    </a:ext>
                  </a:extLst>
                </a:gridCol>
                <a:gridCol w="2125858">
                  <a:extLst>
                    <a:ext uri="{9D8B030D-6E8A-4147-A177-3AD203B41FA5}">
                      <a16:colId xmlns:a16="http://schemas.microsoft.com/office/drawing/2014/main" val="3689031494"/>
                    </a:ext>
                  </a:extLst>
                </a:gridCol>
                <a:gridCol w="2215849">
                  <a:extLst>
                    <a:ext uri="{9D8B030D-6E8A-4147-A177-3AD203B41FA5}">
                      <a16:colId xmlns:a16="http://schemas.microsoft.com/office/drawing/2014/main" val="2207439577"/>
                    </a:ext>
                  </a:extLst>
                </a:gridCol>
                <a:gridCol w="1991360">
                  <a:extLst>
                    <a:ext uri="{9D8B030D-6E8A-4147-A177-3AD203B41FA5}">
                      <a16:colId xmlns:a16="http://schemas.microsoft.com/office/drawing/2014/main" val="592735571"/>
                    </a:ext>
                  </a:extLst>
                </a:gridCol>
                <a:gridCol w="817635">
                  <a:extLst>
                    <a:ext uri="{9D8B030D-6E8A-4147-A177-3AD203B41FA5}">
                      <a16:colId xmlns:a16="http://schemas.microsoft.com/office/drawing/2014/main" val="2247736138"/>
                    </a:ext>
                  </a:extLst>
                </a:gridCol>
                <a:gridCol w="1674948">
                  <a:extLst>
                    <a:ext uri="{9D8B030D-6E8A-4147-A177-3AD203B41FA5}">
                      <a16:colId xmlns:a16="http://schemas.microsoft.com/office/drawing/2014/main" val="2736409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BookID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AuthorID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AuthorFirstName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AuthorLastName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ProofReader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23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History of 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Amanda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13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Great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Hamilton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47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Big Tonny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Amanda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265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Amazing Future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270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9868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4F3FA4-441D-ACA5-0158-F30F44F97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BC5D2ED5-8005-D3FF-CD90-F9D214DA7437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746DE2E-789C-A103-6360-8D77A33BFBFB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DB58FD5-AA6C-040B-7925-C8BF245C698F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E96FF6-534A-9461-2179-C9D5A78AF0E2}"/>
              </a:ext>
            </a:extLst>
          </p:cNvPr>
          <p:cNvSpPr/>
          <p:nvPr/>
        </p:nvSpPr>
        <p:spPr>
          <a:xfrm>
            <a:off x="724747" y="1120704"/>
            <a:ext cx="10007335" cy="3024576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A table is </a:t>
            </a: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Second Normal Form 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if 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It is in first normal form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Any non-key attributes are fully functionally dependent on the primary key – there are no partial dependencies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Well, what makes a full vs partial dependency?</a:t>
            </a:r>
            <a:endParaRPr lang="en-US" sz="2800" dirty="0">
              <a:solidFill>
                <a:schemeClr val="accent5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87AC27-FAC6-AC63-0BC8-CB6C039BBA19}"/>
              </a:ext>
            </a:extLst>
          </p:cNvPr>
          <p:cNvSpPr/>
          <p:nvPr/>
        </p:nvSpPr>
        <p:spPr>
          <a:xfrm>
            <a:off x="-162560" y="156942"/>
            <a:ext cx="6712373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SECOND NORMAL FORM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B9B3E40-6BA8-E022-5501-7C74EB500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31632"/>
              </p:ext>
            </p:extLst>
          </p:nvPr>
        </p:nvGraphicFramePr>
        <p:xfrm>
          <a:off x="233682" y="4471432"/>
          <a:ext cx="1172463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948">
                  <a:extLst>
                    <a:ext uri="{9D8B030D-6E8A-4147-A177-3AD203B41FA5}">
                      <a16:colId xmlns:a16="http://schemas.microsoft.com/office/drawing/2014/main" val="1394263601"/>
                    </a:ext>
                  </a:extLst>
                </a:gridCol>
                <a:gridCol w="1224038">
                  <a:extLst>
                    <a:ext uri="{9D8B030D-6E8A-4147-A177-3AD203B41FA5}">
                      <a16:colId xmlns:a16="http://schemas.microsoft.com/office/drawing/2014/main" val="4226567245"/>
                    </a:ext>
                  </a:extLst>
                </a:gridCol>
                <a:gridCol w="2125858">
                  <a:extLst>
                    <a:ext uri="{9D8B030D-6E8A-4147-A177-3AD203B41FA5}">
                      <a16:colId xmlns:a16="http://schemas.microsoft.com/office/drawing/2014/main" val="3689031494"/>
                    </a:ext>
                  </a:extLst>
                </a:gridCol>
                <a:gridCol w="2215849">
                  <a:extLst>
                    <a:ext uri="{9D8B030D-6E8A-4147-A177-3AD203B41FA5}">
                      <a16:colId xmlns:a16="http://schemas.microsoft.com/office/drawing/2014/main" val="2207439577"/>
                    </a:ext>
                  </a:extLst>
                </a:gridCol>
                <a:gridCol w="1991360">
                  <a:extLst>
                    <a:ext uri="{9D8B030D-6E8A-4147-A177-3AD203B41FA5}">
                      <a16:colId xmlns:a16="http://schemas.microsoft.com/office/drawing/2014/main" val="592735571"/>
                    </a:ext>
                  </a:extLst>
                </a:gridCol>
                <a:gridCol w="817635">
                  <a:extLst>
                    <a:ext uri="{9D8B030D-6E8A-4147-A177-3AD203B41FA5}">
                      <a16:colId xmlns:a16="http://schemas.microsoft.com/office/drawing/2014/main" val="2247736138"/>
                    </a:ext>
                  </a:extLst>
                </a:gridCol>
                <a:gridCol w="1674948">
                  <a:extLst>
                    <a:ext uri="{9D8B030D-6E8A-4147-A177-3AD203B41FA5}">
                      <a16:colId xmlns:a16="http://schemas.microsoft.com/office/drawing/2014/main" val="2736409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BookID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AuthorID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AuthorFirstName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AuthorLastName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ProofReader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23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History of 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Amanda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13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Great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Hamilton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47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Big Tonny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Amanda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265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Amazing Future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270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5823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B080E2-5822-762D-DFEC-AEB4CD2C83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551B2A72-FD68-7A84-ED7B-8D098333A89A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DD1F24-5158-7F2C-09EC-AD7857791090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E23412D-9DCC-C5C5-3EAA-C2851BFB030D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4CBBF9-C31A-A4B2-F24B-8AC00E3FD6BD}"/>
              </a:ext>
            </a:extLst>
          </p:cNvPr>
          <p:cNvSpPr/>
          <p:nvPr/>
        </p:nvSpPr>
        <p:spPr>
          <a:xfrm>
            <a:off x="1090507" y="1120704"/>
            <a:ext cx="9641575" cy="3024576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Functional Dependencies 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are created when one or more attributes (determinants) determines the value of one or more other attributes (dependent)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For example, in a Student table, </a:t>
            </a:r>
            <a:r>
              <a:rPr lang="en-US" sz="2800" dirty="0" err="1">
                <a:solidFill>
                  <a:schemeClr val="bg1"/>
                </a:solidFill>
                <a:latin typeface="Bahnschrift" panose="020B0502040204020203" pitchFamily="34" charset="0"/>
              </a:rPr>
              <a:t>StudentID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would determine the FirstName, LastName, DOB, and Email values, but not the other way around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4D2539-712B-E0E0-3154-C6F003F61CE7}"/>
              </a:ext>
            </a:extLst>
          </p:cNvPr>
          <p:cNvSpPr/>
          <p:nvPr/>
        </p:nvSpPr>
        <p:spPr>
          <a:xfrm>
            <a:off x="-548640" y="213521"/>
            <a:ext cx="8967893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FUNCTIONAL DEPENDENCIES</a:t>
            </a:r>
          </a:p>
        </p:txBody>
      </p:sp>
    </p:spTree>
    <p:extLst>
      <p:ext uri="{BB962C8B-B14F-4D97-AF65-F5344CB8AC3E}">
        <p14:creationId xmlns:p14="http://schemas.microsoft.com/office/powerpoint/2010/main" val="681454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378C6D-D0F3-806F-2C0C-D356C1C4A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9AF49D0-4B03-BA07-762D-2F741E2014E2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6BE4B4E-6FE3-F616-6D1F-0DB042A15775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D28FF15-6EDB-8470-1C9A-D8BF6D3F210A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D08FCD-2464-09B9-3D71-3C035022AE24}"/>
              </a:ext>
            </a:extLst>
          </p:cNvPr>
          <p:cNvSpPr/>
          <p:nvPr/>
        </p:nvSpPr>
        <p:spPr>
          <a:xfrm>
            <a:off x="1090507" y="1120704"/>
            <a:ext cx="9641575" cy="3024576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Full Functional Dependencies</a:t>
            </a:r>
            <a:r>
              <a:rPr 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are determined by the determinant attributes.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This would be like our </a:t>
            </a:r>
            <a:r>
              <a:rPr lang="en-US" sz="2800" dirty="0" err="1">
                <a:solidFill>
                  <a:schemeClr val="bg1"/>
                </a:solidFill>
                <a:latin typeface="Bahnschrift" panose="020B0502040204020203" pitchFamily="34" charset="0"/>
              </a:rPr>
              <a:t>StudentID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determining FirstName, LastName, DOB, and Email from the last slide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321D32-9A0A-C766-A986-A377294A234A}"/>
              </a:ext>
            </a:extLst>
          </p:cNvPr>
          <p:cNvSpPr/>
          <p:nvPr/>
        </p:nvSpPr>
        <p:spPr>
          <a:xfrm>
            <a:off x="-548640" y="213521"/>
            <a:ext cx="8967893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FULL FUNCTIONAL DEPENDENCY</a:t>
            </a:r>
          </a:p>
        </p:txBody>
      </p:sp>
    </p:spTree>
    <p:extLst>
      <p:ext uri="{BB962C8B-B14F-4D97-AF65-F5344CB8AC3E}">
        <p14:creationId xmlns:p14="http://schemas.microsoft.com/office/powerpoint/2010/main" val="2226707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790AD0-BB08-8741-21D3-8BA900E1B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C49A72C1-B318-FF4A-A008-DA1E045CD004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55752C-2CA8-9134-A60A-E75412285950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4CCA973-E7C1-9836-CD77-D89A78DB1200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7C4840-FC83-3F55-E38B-99BD90C4E00A}"/>
              </a:ext>
            </a:extLst>
          </p:cNvPr>
          <p:cNvSpPr/>
          <p:nvPr/>
        </p:nvSpPr>
        <p:spPr>
          <a:xfrm>
            <a:off x="1090507" y="1120704"/>
            <a:ext cx="10024533" cy="3024576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Partial Functional Dependency 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says that dependent attributes are partially determined by the determinant attributes.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For example, </a:t>
            </a:r>
            <a:r>
              <a:rPr lang="en-US" sz="2800" dirty="0" err="1">
                <a:solidFill>
                  <a:schemeClr val="bg1"/>
                </a:solidFill>
                <a:latin typeface="Bahnschrift" panose="020B0502040204020203" pitchFamily="34" charset="0"/>
              </a:rPr>
              <a:t>StudentID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wouldn’t determine the instructor for a club that they’re in, even if it’s on the same table, but it would still determine Name, DOB, and Email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A7BA36-1B17-9A4E-F1D3-4F240D2F31AB}"/>
              </a:ext>
            </a:extLst>
          </p:cNvPr>
          <p:cNvSpPr/>
          <p:nvPr/>
        </p:nvSpPr>
        <p:spPr>
          <a:xfrm>
            <a:off x="-548640" y="213521"/>
            <a:ext cx="10024533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PARTIAL FUNCTIONAL DEPENDENCY</a:t>
            </a:r>
          </a:p>
        </p:txBody>
      </p:sp>
    </p:spTree>
    <p:extLst>
      <p:ext uri="{BB962C8B-B14F-4D97-AF65-F5344CB8AC3E}">
        <p14:creationId xmlns:p14="http://schemas.microsoft.com/office/powerpoint/2010/main" val="2559081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9CECF9-F9D7-8D87-81DB-5C9A632BF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13B07EC2-1941-5C06-2561-A52E07E5A3C4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E4655BF-41AE-A799-8289-708FFF2C637F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DFEBF4-729C-90F8-7C59-E8601EB1DE93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27028F-9808-7808-4639-A0E753AEB969}"/>
              </a:ext>
            </a:extLst>
          </p:cNvPr>
          <p:cNvSpPr/>
          <p:nvPr/>
        </p:nvSpPr>
        <p:spPr>
          <a:xfrm>
            <a:off x="1090507" y="1120704"/>
            <a:ext cx="10024533" cy="3024576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Transitive Dependency 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occurs when dependent attributes are determined by attributes not included in the determinant attributes.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For example, in an employee table, the </a:t>
            </a:r>
            <a:r>
              <a:rPr lang="en-US" sz="2800" dirty="0" err="1">
                <a:solidFill>
                  <a:schemeClr val="bg1"/>
                </a:solidFill>
                <a:latin typeface="Bahnschrift" panose="020B0502040204020203" pitchFamily="34" charset="0"/>
              </a:rPr>
              <a:t>employeeID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may determine your department, which then determines your salary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75F4D8-467D-1AAF-E3C9-C2A654B1B611}"/>
              </a:ext>
            </a:extLst>
          </p:cNvPr>
          <p:cNvSpPr/>
          <p:nvPr/>
        </p:nvSpPr>
        <p:spPr>
          <a:xfrm>
            <a:off x="-318346" y="156942"/>
            <a:ext cx="7017173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TRANSITIVE DEPENDENCY</a:t>
            </a:r>
          </a:p>
        </p:txBody>
      </p:sp>
    </p:spTree>
    <p:extLst>
      <p:ext uri="{BB962C8B-B14F-4D97-AF65-F5344CB8AC3E}">
        <p14:creationId xmlns:p14="http://schemas.microsoft.com/office/powerpoint/2010/main" val="2233594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5F48C8-092C-0EBC-6F49-4DFA79CDE8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3DDE5C3F-697B-A56E-2C40-E7B18FDD49AD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8C726BF-F2F5-6531-866A-C6A15B0AEB36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C96FE6F-D617-B22D-0E58-A0A6D168DF11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1C2A06-401C-11DB-6931-BB8BC0DB21CD}"/>
              </a:ext>
            </a:extLst>
          </p:cNvPr>
          <p:cNvSpPr/>
          <p:nvPr/>
        </p:nvSpPr>
        <p:spPr>
          <a:xfrm>
            <a:off x="724747" y="1120704"/>
            <a:ext cx="10007335" cy="3024576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So, now let’s look at this table again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Are there any attributes dependent on a field other than the primary key of </a:t>
            </a:r>
            <a:r>
              <a:rPr lang="en-US" sz="2800" dirty="0" err="1">
                <a:solidFill>
                  <a:schemeClr val="bg1"/>
                </a:solidFill>
                <a:latin typeface="Bahnschrift" panose="020B0502040204020203" pitchFamily="34" charset="0"/>
              </a:rPr>
              <a:t>BookID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?</a:t>
            </a:r>
            <a:endParaRPr lang="en-US" sz="2800" dirty="0">
              <a:solidFill>
                <a:schemeClr val="accent5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2C8603-FA29-D42B-561F-89C3A50641E9}"/>
              </a:ext>
            </a:extLst>
          </p:cNvPr>
          <p:cNvSpPr/>
          <p:nvPr/>
        </p:nvSpPr>
        <p:spPr>
          <a:xfrm>
            <a:off x="-162560" y="156942"/>
            <a:ext cx="6712373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SECOND NORMAL FORM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BE6B360-853C-1279-A607-B077F6515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194447"/>
              </p:ext>
            </p:extLst>
          </p:nvPr>
        </p:nvGraphicFramePr>
        <p:xfrm>
          <a:off x="233682" y="4471432"/>
          <a:ext cx="1172463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948">
                  <a:extLst>
                    <a:ext uri="{9D8B030D-6E8A-4147-A177-3AD203B41FA5}">
                      <a16:colId xmlns:a16="http://schemas.microsoft.com/office/drawing/2014/main" val="1394263601"/>
                    </a:ext>
                  </a:extLst>
                </a:gridCol>
                <a:gridCol w="1224038">
                  <a:extLst>
                    <a:ext uri="{9D8B030D-6E8A-4147-A177-3AD203B41FA5}">
                      <a16:colId xmlns:a16="http://schemas.microsoft.com/office/drawing/2014/main" val="4226567245"/>
                    </a:ext>
                  </a:extLst>
                </a:gridCol>
                <a:gridCol w="2125858">
                  <a:extLst>
                    <a:ext uri="{9D8B030D-6E8A-4147-A177-3AD203B41FA5}">
                      <a16:colId xmlns:a16="http://schemas.microsoft.com/office/drawing/2014/main" val="3689031494"/>
                    </a:ext>
                  </a:extLst>
                </a:gridCol>
                <a:gridCol w="2215849">
                  <a:extLst>
                    <a:ext uri="{9D8B030D-6E8A-4147-A177-3AD203B41FA5}">
                      <a16:colId xmlns:a16="http://schemas.microsoft.com/office/drawing/2014/main" val="2207439577"/>
                    </a:ext>
                  </a:extLst>
                </a:gridCol>
                <a:gridCol w="1991360">
                  <a:extLst>
                    <a:ext uri="{9D8B030D-6E8A-4147-A177-3AD203B41FA5}">
                      <a16:colId xmlns:a16="http://schemas.microsoft.com/office/drawing/2014/main" val="592735571"/>
                    </a:ext>
                  </a:extLst>
                </a:gridCol>
                <a:gridCol w="817635">
                  <a:extLst>
                    <a:ext uri="{9D8B030D-6E8A-4147-A177-3AD203B41FA5}">
                      <a16:colId xmlns:a16="http://schemas.microsoft.com/office/drawing/2014/main" val="2247736138"/>
                    </a:ext>
                  </a:extLst>
                </a:gridCol>
                <a:gridCol w="1674948">
                  <a:extLst>
                    <a:ext uri="{9D8B030D-6E8A-4147-A177-3AD203B41FA5}">
                      <a16:colId xmlns:a16="http://schemas.microsoft.com/office/drawing/2014/main" val="2736409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BookID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AuthorID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AuthorFirstName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AuthorLastName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ProofReader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23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History of 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Amanda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13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Great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Hamilton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47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Big Tonny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Amanda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265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Amazing Future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270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2859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603B68-06EA-D01A-E44C-D280B4A27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BCAE7298-2C78-3041-C7EA-8266F90184ED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9BA92F8-0AFA-89F8-0E7C-5F591DC90FAB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7310FE-483A-F8D1-6DB9-8483EC9C913F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874EFE-A1EA-CED3-03B0-7DEB2F154145}"/>
              </a:ext>
            </a:extLst>
          </p:cNvPr>
          <p:cNvSpPr/>
          <p:nvPr/>
        </p:nvSpPr>
        <p:spPr>
          <a:xfrm>
            <a:off x="724747" y="1120703"/>
            <a:ext cx="10007335" cy="5510389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We need to create a new Author table, because the name of the author isn’t dependent on the book, but the </a:t>
            </a:r>
            <a:r>
              <a:rPr lang="en-US" sz="2800" dirty="0" err="1">
                <a:solidFill>
                  <a:schemeClr val="bg1"/>
                </a:solidFill>
                <a:latin typeface="Bahnschrift" panose="020B0502040204020203" pitchFamily="34" charset="0"/>
              </a:rPr>
              <a:t>AuthorID</a:t>
            </a:r>
            <a:endParaRPr lang="en-US" sz="2800" dirty="0">
              <a:solidFill>
                <a:schemeClr val="accent5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93B039-7779-CF38-57D4-77D7AA4C986C}"/>
              </a:ext>
            </a:extLst>
          </p:cNvPr>
          <p:cNvSpPr/>
          <p:nvPr/>
        </p:nvSpPr>
        <p:spPr>
          <a:xfrm>
            <a:off x="-162560" y="156942"/>
            <a:ext cx="6712373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SECOND NORMAL FORM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08933BC-2D9F-993A-12A5-CFB9C8016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312149"/>
              </p:ext>
            </p:extLst>
          </p:nvPr>
        </p:nvGraphicFramePr>
        <p:xfrm>
          <a:off x="2109896" y="4525618"/>
          <a:ext cx="738292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948">
                  <a:extLst>
                    <a:ext uri="{9D8B030D-6E8A-4147-A177-3AD203B41FA5}">
                      <a16:colId xmlns:a16="http://schemas.microsoft.com/office/drawing/2014/main" val="1394263601"/>
                    </a:ext>
                  </a:extLst>
                </a:gridCol>
                <a:gridCol w="1224038">
                  <a:extLst>
                    <a:ext uri="{9D8B030D-6E8A-4147-A177-3AD203B41FA5}">
                      <a16:colId xmlns:a16="http://schemas.microsoft.com/office/drawing/2014/main" val="4226567245"/>
                    </a:ext>
                  </a:extLst>
                </a:gridCol>
                <a:gridCol w="1991360">
                  <a:extLst>
                    <a:ext uri="{9D8B030D-6E8A-4147-A177-3AD203B41FA5}">
                      <a16:colId xmlns:a16="http://schemas.microsoft.com/office/drawing/2014/main" val="592735571"/>
                    </a:ext>
                  </a:extLst>
                </a:gridCol>
                <a:gridCol w="817635">
                  <a:extLst>
                    <a:ext uri="{9D8B030D-6E8A-4147-A177-3AD203B41FA5}">
                      <a16:colId xmlns:a16="http://schemas.microsoft.com/office/drawing/2014/main" val="2247736138"/>
                    </a:ext>
                  </a:extLst>
                </a:gridCol>
                <a:gridCol w="1674948">
                  <a:extLst>
                    <a:ext uri="{9D8B030D-6E8A-4147-A177-3AD203B41FA5}">
                      <a16:colId xmlns:a16="http://schemas.microsoft.com/office/drawing/2014/main" val="2736409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BookID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AuthorID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ProofReader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23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History of 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Amanda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13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Great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Hamilton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47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Big Tonny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Amanda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265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Amazing Future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27009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DF1D5AB-92A1-29C1-08A0-1A4AD4ED12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323934"/>
              </p:ext>
            </p:extLst>
          </p:nvPr>
        </p:nvGraphicFramePr>
        <p:xfrm>
          <a:off x="2890387" y="2296160"/>
          <a:ext cx="5565745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038">
                  <a:extLst>
                    <a:ext uri="{9D8B030D-6E8A-4147-A177-3AD203B41FA5}">
                      <a16:colId xmlns:a16="http://schemas.microsoft.com/office/drawing/2014/main" val="4226567245"/>
                    </a:ext>
                  </a:extLst>
                </a:gridCol>
                <a:gridCol w="2125858">
                  <a:extLst>
                    <a:ext uri="{9D8B030D-6E8A-4147-A177-3AD203B41FA5}">
                      <a16:colId xmlns:a16="http://schemas.microsoft.com/office/drawing/2014/main" val="3689031494"/>
                    </a:ext>
                  </a:extLst>
                </a:gridCol>
                <a:gridCol w="2215849">
                  <a:extLst>
                    <a:ext uri="{9D8B030D-6E8A-4147-A177-3AD203B41FA5}">
                      <a16:colId xmlns:a16="http://schemas.microsoft.com/office/drawing/2014/main" val="22074395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AuthorID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AuthorFirstName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AuthorLastName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23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13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47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265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360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512548-1E8B-654F-DBA7-6D3C0C2C2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3DFFCD3E-3453-3016-3EDB-82AEFF62EFAD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392465F-F9DC-B239-E73D-523C9BF5142A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4BBFAE8-7631-992C-178E-1AFB65A3C3DD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60E375-3063-B0A6-DB0B-B4C952AE5007}"/>
              </a:ext>
            </a:extLst>
          </p:cNvPr>
          <p:cNvSpPr/>
          <p:nvPr/>
        </p:nvSpPr>
        <p:spPr>
          <a:xfrm>
            <a:off x="724747" y="1120704"/>
            <a:ext cx="10007335" cy="3024576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A table is </a:t>
            </a: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Third Normal Form 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if 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It is in second normal form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All attributes should be fully functionally dependent 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The table contains no non-key dependencies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4D2D30-2B44-D6FA-88AF-03E9C603EA67}"/>
              </a:ext>
            </a:extLst>
          </p:cNvPr>
          <p:cNvSpPr/>
          <p:nvPr/>
        </p:nvSpPr>
        <p:spPr>
          <a:xfrm>
            <a:off x="-162560" y="156942"/>
            <a:ext cx="6170507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THIRD NORMAL FORM</a:t>
            </a:r>
          </a:p>
        </p:txBody>
      </p:sp>
    </p:spTree>
    <p:extLst>
      <p:ext uri="{BB962C8B-B14F-4D97-AF65-F5344CB8AC3E}">
        <p14:creationId xmlns:p14="http://schemas.microsoft.com/office/powerpoint/2010/main" val="2904554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950A9E-999F-1BB1-2C00-779227746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86893419-8B7B-38C3-2D89-D4BB95E0AB27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D4645F-350F-77B1-036C-D01223EB808D}"/>
              </a:ext>
            </a:extLst>
          </p:cNvPr>
          <p:cNvSpPr/>
          <p:nvPr/>
        </p:nvSpPr>
        <p:spPr>
          <a:xfrm>
            <a:off x="6881567" y="1777234"/>
            <a:ext cx="4785627" cy="2255680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1072296" lon="587304" rev="21567845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Bahnschrift" panose="020B0502040204020203" pitchFamily="34" charset="0"/>
              </a:rPr>
              <a:t>Have a way to take notes available for this lesson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9CF6B3F-1F6D-7800-03EB-3D197914A30A}"/>
              </a:ext>
            </a:extLst>
          </p:cNvPr>
          <p:cNvSpPr/>
          <p:nvPr/>
        </p:nvSpPr>
        <p:spPr>
          <a:xfrm>
            <a:off x="255923" y="3717853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03133FC-E875-8442-9063-C305CC0BFB20}"/>
              </a:ext>
            </a:extLst>
          </p:cNvPr>
          <p:cNvSpPr/>
          <p:nvPr/>
        </p:nvSpPr>
        <p:spPr>
          <a:xfrm>
            <a:off x="4101365" y="311889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7671A2-401B-58C3-4049-2F9F2E07BD91}"/>
              </a:ext>
            </a:extLst>
          </p:cNvPr>
          <p:cNvSpPr/>
          <p:nvPr/>
        </p:nvSpPr>
        <p:spPr>
          <a:xfrm>
            <a:off x="1077431" y="938421"/>
            <a:ext cx="4516539" cy="5391671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Bahnschrift" panose="020B0502040204020203" pitchFamily="34" charset="0"/>
              </a:rPr>
              <a:t>Redundant Data</a:t>
            </a:r>
          </a:p>
          <a:p>
            <a:pPr algn="ctr"/>
            <a:r>
              <a:rPr lang="en-US" sz="2800" dirty="0">
                <a:latin typeface="Bahnschrift" panose="020B0502040204020203" pitchFamily="34" charset="0"/>
              </a:rPr>
              <a:t>Referential Integrity</a:t>
            </a:r>
          </a:p>
          <a:p>
            <a:pPr algn="ctr"/>
            <a:r>
              <a:rPr lang="en-US" sz="2800" dirty="0">
                <a:latin typeface="Bahnschrift" panose="020B0502040204020203" pitchFamily="34" charset="0"/>
              </a:rPr>
              <a:t>First Normal Form</a:t>
            </a:r>
          </a:p>
          <a:p>
            <a:pPr algn="ctr"/>
            <a:r>
              <a:rPr lang="en-US" sz="2800" dirty="0">
                <a:latin typeface="Bahnschrift" panose="020B0502040204020203" pitchFamily="34" charset="0"/>
              </a:rPr>
              <a:t>Second Normal Form</a:t>
            </a:r>
          </a:p>
          <a:p>
            <a:pPr algn="ctr"/>
            <a:r>
              <a:rPr lang="en-US" sz="2800" dirty="0">
                <a:latin typeface="Bahnschrift" panose="020B0502040204020203" pitchFamily="34" charset="0"/>
              </a:rPr>
              <a:t>Third Normal Form</a:t>
            </a:r>
          </a:p>
          <a:p>
            <a:pPr algn="ctr"/>
            <a:r>
              <a:rPr lang="en-US" sz="2800" dirty="0">
                <a:latin typeface="Bahnschrift" panose="020B0502040204020203" pitchFamily="34" charset="0"/>
              </a:rPr>
              <a:t>Redundant Data</a:t>
            </a:r>
          </a:p>
          <a:p>
            <a:pPr algn="ctr"/>
            <a:r>
              <a:rPr lang="en-US" sz="2800" dirty="0">
                <a:latin typeface="Bahnschrift" panose="020B0502040204020203" pitchFamily="34" charset="0"/>
              </a:rPr>
              <a:t>Normalized Databases</a:t>
            </a:r>
          </a:p>
          <a:p>
            <a:pPr algn="ctr"/>
            <a:endParaRPr lang="en-US" sz="2800" dirty="0">
              <a:latin typeface="Bahnschrift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468F18-96E8-0BDE-DEDF-19E7735BE1E6}"/>
              </a:ext>
            </a:extLst>
          </p:cNvPr>
          <p:cNvSpPr/>
          <p:nvPr/>
        </p:nvSpPr>
        <p:spPr>
          <a:xfrm>
            <a:off x="6598031" y="1564953"/>
            <a:ext cx="1708202" cy="63244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Relaxed">
              <a:rot lat="20129102" lon="991603" rev="2117886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hnschrift SemiBold" panose="020B0502040204020203" pitchFamily="34" charset="0"/>
              </a:rPr>
              <a:t>NOTE!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CD8CB0-8A02-BF4E-6CF1-A22B96E02C67}"/>
              </a:ext>
            </a:extLst>
          </p:cNvPr>
          <p:cNvSpPr/>
          <p:nvPr/>
        </p:nvSpPr>
        <p:spPr>
          <a:xfrm>
            <a:off x="1824466" y="160867"/>
            <a:ext cx="2903431" cy="928577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Bahnschrift SemiBold" panose="020B0502040204020203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854122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0E3695-333C-5AA6-4640-F57277749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35882C20-5024-AE8E-44D4-97F6E1CDF38E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0962BD-8663-5238-9E9D-9417C1C1A618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B9B4911-85C1-C28E-DC8E-B1273DB10BD4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BB0C70-0A89-C019-C648-4E02E70D25F5}"/>
              </a:ext>
            </a:extLst>
          </p:cNvPr>
          <p:cNvSpPr/>
          <p:nvPr/>
        </p:nvSpPr>
        <p:spPr>
          <a:xfrm>
            <a:off x="724747" y="1120703"/>
            <a:ext cx="10007335" cy="5510389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Now let’s look at this again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Is this in 3</a:t>
            </a:r>
            <a:r>
              <a:rPr lang="en-US" sz="2800" baseline="30000" dirty="0">
                <a:solidFill>
                  <a:schemeClr val="bg1"/>
                </a:solidFill>
                <a:latin typeface="Bahnschrift" panose="020B0502040204020203" pitchFamily="34" charset="0"/>
              </a:rPr>
              <a:t>rd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normal form?</a:t>
            </a:r>
            <a:endParaRPr lang="en-US" sz="2800" dirty="0">
              <a:solidFill>
                <a:schemeClr val="accent5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D2B98D-210B-F502-6BAB-2643A1840C02}"/>
              </a:ext>
            </a:extLst>
          </p:cNvPr>
          <p:cNvSpPr/>
          <p:nvPr/>
        </p:nvSpPr>
        <p:spPr>
          <a:xfrm>
            <a:off x="-162560" y="156942"/>
            <a:ext cx="6712373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THIRD NORMAL FORM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3DE3683-0CBE-4BB0-74DA-C384D4600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907134"/>
              </p:ext>
            </p:extLst>
          </p:nvPr>
        </p:nvGraphicFramePr>
        <p:xfrm>
          <a:off x="2109896" y="4525618"/>
          <a:ext cx="738292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948">
                  <a:extLst>
                    <a:ext uri="{9D8B030D-6E8A-4147-A177-3AD203B41FA5}">
                      <a16:colId xmlns:a16="http://schemas.microsoft.com/office/drawing/2014/main" val="1394263601"/>
                    </a:ext>
                  </a:extLst>
                </a:gridCol>
                <a:gridCol w="1224038">
                  <a:extLst>
                    <a:ext uri="{9D8B030D-6E8A-4147-A177-3AD203B41FA5}">
                      <a16:colId xmlns:a16="http://schemas.microsoft.com/office/drawing/2014/main" val="4226567245"/>
                    </a:ext>
                  </a:extLst>
                </a:gridCol>
                <a:gridCol w="1991360">
                  <a:extLst>
                    <a:ext uri="{9D8B030D-6E8A-4147-A177-3AD203B41FA5}">
                      <a16:colId xmlns:a16="http://schemas.microsoft.com/office/drawing/2014/main" val="592735571"/>
                    </a:ext>
                  </a:extLst>
                </a:gridCol>
                <a:gridCol w="817635">
                  <a:extLst>
                    <a:ext uri="{9D8B030D-6E8A-4147-A177-3AD203B41FA5}">
                      <a16:colId xmlns:a16="http://schemas.microsoft.com/office/drawing/2014/main" val="2247736138"/>
                    </a:ext>
                  </a:extLst>
                </a:gridCol>
                <a:gridCol w="1674948">
                  <a:extLst>
                    <a:ext uri="{9D8B030D-6E8A-4147-A177-3AD203B41FA5}">
                      <a16:colId xmlns:a16="http://schemas.microsoft.com/office/drawing/2014/main" val="2736409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BookID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AuthorID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ProofReader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23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History of 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Amanda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13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Great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Hamilton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47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Big Tonny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Amanda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265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Amazing Future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27009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C92A518-A7EB-E155-EC8D-EC67F67A8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508633"/>
              </p:ext>
            </p:extLst>
          </p:nvPr>
        </p:nvGraphicFramePr>
        <p:xfrm>
          <a:off x="2890387" y="2296160"/>
          <a:ext cx="5565745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038">
                  <a:extLst>
                    <a:ext uri="{9D8B030D-6E8A-4147-A177-3AD203B41FA5}">
                      <a16:colId xmlns:a16="http://schemas.microsoft.com/office/drawing/2014/main" val="4226567245"/>
                    </a:ext>
                  </a:extLst>
                </a:gridCol>
                <a:gridCol w="2125858">
                  <a:extLst>
                    <a:ext uri="{9D8B030D-6E8A-4147-A177-3AD203B41FA5}">
                      <a16:colId xmlns:a16="http://schemas.microsoft.com/office/drawing/2014/main" val="3689031494"/>
                    </a:ext>
                  </a:extLst>
                </a:gridCol>
                <a:gridCol w="2215849">
                  <a:extLst>
                    <a:ext uri="{9D8B030D-6E8A-4147-A177-3AD203B41FA5}">
                      <a16:colId xmlns:a16="http://schemas.microsoft.com/office/drawing/2014/main" val="22074395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AuthorID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AuthorFirstName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AuthorLastName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23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13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47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265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6373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F0097D-2DA4-0D80-EA4E-710B1DFA8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ED9F34CA-B278-DA97-520A-B53A7DBC882C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2A445E0-A487-EA6B-702D-CF4A057367DE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E99E1AB-D4E5-B78B-98A7-15667796B3F3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2565A6-0E49-4E27-9169-2E069EFCD760}"/>
              </a:ext>
            </a:extLst>
          </p:cNvPr>
          <p:cNvSpPr/>
          <p:nvPr/>
        </p:nvSpPr>
        <p:spPr>
          <a:xfrm>
            <a:off x="724747" y="1120703"/>
            <a:ext cx="10007335" cy="5510389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The </a:t>
            </a:r>
            <a:r>
              <a:rPr lang="en-US" sz="2800" dirty="0" err="1">
                <a:solidFill>
                  <a:schemeClr val="bg1"/>
                </a:solidFill>
                <a:latin typeface="Bahnschrift" panose="020B0502040204020203" pitchFamily="34" charset="0"/>
              </a:rPr>
              <a:t>ProofReader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field isn’t fully functionally dependent on </a:t>
            </a:r>
            <a:r>
              <a:rPr lang="en-US" sz="2800" dirty="0" err="1">
                <a:solidFill>
                  <a:schemeClr val="bg1"/>
                </a:solidFill>
                <a:latin typeface="Bahnschrift" panose="020B0502040204020203" pitchFamily="34" charset="0"/>
              </a:rPr>
              <a:t>BookID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since there are repeating values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3CB8CE-60A7-75C8-E1B3-756C83ADC00F}"/>
              </a:ext>
            </a:extLst>
          </p:cNvPr>
          <p:cNvSpPr/>
          <p:nvPr/>
        </p:nvSpPr>
        <p:spPr>
          <a:xfrm>
            <a:off x="-162560" y="156942"/>
            <a:ext cx="6712373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THIRD NORMAL FORM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E8B543C-D17E-5E11-C405-A866CA3F8EB7}"/>
              </a:ext>
            </a:extLst>
          </p:cNvPr>
          <p:cNvGraphicFramePr>
            <a:graphicFrameLocks noGrp="1"/>
          </p:cNvGraphicFramePr>
          <p:nvPr/>
        </p:nvGraphicFramePr>
        <p:xfrm>
          <a:off x="2109896" y="4525618"/>
          <a:ext cx="738292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948">
                  <a:extLst>
                    <a:ext uri="{9D8B030D-6E8A-4147-A177-3AD203B41FA5}">
                      <a16:colId xmlns:a16="http://schemas.microsoft.com/office/drawing/2014/main" val="1394263601"/>
                    </a:ext>
                  </a:extLst>
                </a:gridCol>
                <a:gridCol w="1224038">
                  <a:extLst>
                    <a:ext uri="{9D8B030D-6E8A-4147-A177-3AD203B41FA5}">
                      <a16:colId xmlns:a16="http://schemas.microsoft.com/office/drawing/2014/main" val="4226567245"/>
                    </a:ext>
                  </a:extLst>
                </a:gridCol>
                <a:gridCol w="1991360">
                  <a:extLst>
                    <a:ext uri="{9D8B030D-6E8A-4147-A177-3AD203B41FA5}">
                      <a16:colId xmlns:a16="http://schemas.microsoft.com/office/drawing/2014/main" val="592735571"/>
                    </a:ext>
                  </a:extLst>
                </a:gridCol>
                <a:gridCol w="817635">
                  <a:extLst>
                    <a:ext uri="{9D8B030D-6E8A-4147-A177-3AD203B41FA5}">
                      <a16:colId xmlns:a16="http://schemas.microsoft.com/office/drawing/2014/main" val="2247736138"/>
                    </a:ext>
                  </a:extLst>
                </a:gridCol>
                <a:gridCol w="1674948">
                  <a:extLst>
                    <a:ext uri="{9D8B030D-6E8A-4147-A177-3AD203B41FA5}">
                      <a16:colId xmlns:a16="http://schemas.microsoft.com/office/drawing/2014/main" val="2736409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BookID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AuthorID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ProofReader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23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History of 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Amanda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13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Great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Hamilton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47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Big Tonny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Amanda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265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Amazing Future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27009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4083531-F318-7AB7-4ADE-E5FEC4CB2C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401271"/>
              </p:ext>
            </p:extLst>
          </p:nvPr>
        </p:nvGraphicFramePr>
        <p:xfrm>
          <a:off x="2729763" y="2689860"/>
          <a:ext cx="5565745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038">
                  <a:extLst>
                    <a:ext uri="{9D8B030D-6E8A-4147-A177-3AD203B41FA5}">
                      <a16:colId xmlns:a16="http://schemas.microsoft.com/office/drawing/2014/main" val="4226567245"/>
                    </a:ext>
                  </a:extLst>
                </a:gridCol>
                <a:gridCol w="2125858">
                  <a:extLst>
                    <a:ext uri="{9D8B030D-6E8A-4147-A177-3AD203B41FA5}">
                      <a16:colId xmlns:a16="http://schemas.microsoft.com/office/drawing/2014/main" val="3689031494"/>
                    </a:ext>
                  </a:extLst>
                </a:gridCol>
                <a:gridCol w="2215849">
                  <a:extLst>
                    <a:ext uri="{9D8B030D-6E8A-4147-A177-3AD203B41FA5}">
                      <a16:colId xmlns:a16="http://schemas.microsoft.com/office/drawing/2014/main" val="22074395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AuthorID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AuthorFirstName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AuthorLastName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23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13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47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265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288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68AB24-65AF-97DF-A8A0-3F90B1BB2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1F0E050B-CACA-3D53-32B6-EF6287D0B440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167F2A-556A-5FA4-42E7-E79BD3B475DE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2C0EAA1-B27D-09F7-9EB0-BE351CF4676E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B52AD7-024D-466D-02A4-429A95C0B07E}"/>
              </a:ext>
            </a:extLst>
          </p:cNvPr>
          <p:cNvSpPr/>
          <p:nvPr/>
        </p:nvSpPr>
        <p:spPr>
          <a:xfrm>
            <a:off x="724747" y="1120703"/>
            <a:ext cx="10007335" cy="5510389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We need to spin </a:t>
            </a:r>
            <a:r>
              <a:rPr lang="en-US" sz="2800" dirty="0" err="1">
                <a:solidFill>
                  <a:schemeClr val="bg1"/>
                </a:solidFill>
                <a:latin typeface="Bahnschrift" panose="020B0502040204020203" pitchFamily="34" charset="0"/>
              </a:rPr>
              <a:t>ProofReader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off into a new table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Now we’re in Third Normal Form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36F6CD-2536-4E22-00C4-A6DEC1EAC21D}"/>
              </a:ext>
            </a:extLst>
          </p:cNvPr>
          <p:cNvSpPr/>
          <p:nvPr/>
        </p:nvSpPr>
        <p:spPr>
          <a:xfrm>
            <a:off x="-162560" y="156942"/>
            <a:ext cx="6712373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THIRD NORMAL FORM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173A47F-FCC9-4777-D59E-3BB07A0F3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860797"/>
              </p:ext>
            </p:extLst>
          </p:nvPr>
        </p:nvGraphicFramePr>
        <p:xfrm>
          <a:off x="2109895" y="4525618"/>
          <a:ext cx="767988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2318">
                  <a:extLst>
                    <a:ext uri="{9D8B030D-6E8A-4147-A177-3AD203B41FA5}">
                      <a16:colId xmlns:a16="http://schemas.microsoft.com/office/drawing/2014/main" val="1394263601"/>
                    </a:ext>
                  </a:extLst>
                </a:gridCol>
                <a:gridCol w="1273271">
                  <a:extLst>
                    <a:ext uri="{9D8B030D-6E8A-4147-A177-3AD203B41FA5}">
                      <a16:colId xmlns:a16="http://schemas.microsoft.com/office/drawing/2014/main" val="4226567245"/>
                    </a:ext>
                  </a:extLst>
                </a:gridCol>
                <a:gridCol w="2071457">
                  <a:extLst>
                    <a:ext uri="{9D8B030D-6E8A-4147-A177-3AD203B41FA5}">
                      <a16:colId xmlns:a16="http://schemas.microsoft.com/office/drawing/2014/main" val="592735571"/>
                    </a:ext>
                  </a:extLst>
                </a:gridCol>
                <a:gridCol w="850522">
                  <a:extLst>
                    <a:ext uri="{9D8B030D-6E8A-4147-A177-3AD203B41FA5}">
                      <a16:colId xmlns:a16="http://schemas.microsoft.com/office/drawing/2014/main" val="2247736138"/>
                    </a:ext>
                  </a:extLst>
                </a:gridCol>
                <a:gridCol w="1742318">
                  <a:extLst>
                    <a:ext uri="{9D8B030D-6E8A-4147-A177-3AD203B41FA5}">
                      <a16:colId xmlns:a16="http://schemas.microsoft.com/office/drawing/2014/main" val="2736409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BookID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AuthorID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ProofReaderID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23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History of 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13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Great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47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Big Tonny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265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Amazing Future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27009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F4A9653-01DC-CDEB-6528-448F83745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802384"/>
              </p:ext>
            </p:extLst>
          </p:nvPr>
        </p:nvGraphicFramePr>
        <p:xfrm>
          <a:off x="633323" y="2719165"/>
          <a:ext cx="5565745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038">
                  <a:extLst>
                    <a:ext uri="{9D8B030D-6E8A-4147-A177-3AD203B41FA5}">
                      <a16:colId xmlns:a16="http://schemas.microsoft.com/office/drawing/2014/main" val="4226567245"/>
                    </a:ext>
                  </a:extLst>
                </a:gridCol>
                <a:gridCol w="2125858">
                  <a:extLst>
                    <a:ext uri="{9D8B030D-6E8A-4147-A177-3AD203B41FA5}">
                      <a16:colId xmlns:a16="http://schemas.microsoft.com/office/drawing/2014/main" val="3689031494"/>
                    </a:ext>
                  </a:extLst>
                </a:gridCol>
                <a:gridCol w="2215849">
                  <a:extLst>
                    <a:ext uri="{9D8B030D-6E8A-4147-A177-3AD203B41FA5}">
                      <a16:colId xmlns:a16="http://schemas.microsoft.com/office/drawing/2014/main" val="22074395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AuthorID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AuthorFirstName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AuthorLastName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23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13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47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26576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1D20C7E-1488-64A0-46F9-DCB55BD1D9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360737"/>
              </p:ext>
            </p:extLst>
          </p:nvPr>
        </p:nvGraphicFramePr>
        <p:xfrm>
          <a:off x="6661001" y="2714085"/>
          <a:ext cx="41385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438">
                  <a:extLst>
                    <a:ext uri="{9D8B030D-6E8A-4147-A177-3AD203B41FA5}">
                      <a16:colId xmlns:a16="http://schemas.microsoft.com/office/drawing/2014/main" val="1338226418"/>
                    </a:ext>
                  </a:extLst>
                </a:gridCol>
                <a:gridCol w="2269066">
                  <a:extLst>
                    <a:ext uri="{9D8B030D-6E8A-4147-A177-3AD203B41FA5}">
                      <a16:colId xmlns:a16="http://schemas.microsoft.com/office/drawing/2014/main" val="2736409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ProofReaderID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ProofReaderName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23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Amanda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13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Hamilton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47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Juan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265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3649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7F3902-CC0D-7587-E88F-0617A8C65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9215952-B0EB-FC84-3E66-69DDFFA651B5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D91E388-F3E4-4222-AEF6-9FEF990BF73F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solidFill>
            <a:srgbClr val="516881"/>
          </a:solidFill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81C1CB8-6554-EE87-12EB-25919D5B4684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096655-7E92-F95A-6DBE-1A2FCB2070B8}"/>
              </a:ext>
            </a:extLst>
          </p:cNvPr>
          <p:cNvSpPr/>
          <p:nvPr/>
        </p:nvSpPr>
        <p:spPr>
          <a:xfrm>
            <a:off x="724747" y="1120703"/>
            <a:ext cx="10007335" cy="5510389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Now convert this table into Third Normal Form: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2FB5EF-0674-9E93-ABF4-85542C48AE8C}"/>
              </a:ext>
            </a:extLst>
          </p:cNvPr>
          <p:cNvSpPr/>
          <p:nvPr/>
        </p:nvSpPr>
        <p:spPr>
          <a:xfrm>
            <a:off x="-162560" y="210341"/>
            <a:ext cx="5073227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NORMALIZE THIS!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6B29F7-8B07-2CE8-A130-4433561CF4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419295"/>
              </p:ext>
            </p:extLst>
          </p:nvPr>
        </p:nvGraphicFramePr>
        <p:xfrm>
          <a:off x="929670" y="2677017"/>
          <a:ext cx="932919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637">
                  <a:extLst>
                    <a:ext uri="{9D8B030D-6E8A-4147-A177-3AD203B41FA5}">
                      <a16:colId xmlns:a16="http://schemas.microsoft.com/office/drawing/2014/main" val="1394263601"/>
                    </a:ext>
                  </a:extLst>
                </a:gridCol>
                <a:gridCol w="2689571">
                  <a:extLst>
                    <a:ext uri="{9D8B030D-6E8A-4147-A177-3AD203B41FA5}">
                      <a16:colId xmlns:a16="http://schemas.microsoft.com/office/drawing/2014/main" val="4226567245"/>
                    </a:ext>
                  </a:extLst>
                </a:gridCol>
                <a:gridCol w="1421842">
                  <a:extLst>
                    <a:ext uri="{9D8B030D-6E8A-4147-A177-3AD203B41FA5}">
                      <a16:colId xmlns:a16="http://schemas.microsoft.com/office/drawing/2014/main" val="592735571"/>
                    </a:ext>
                  </a:extLst>
                </a:gridCol>
                <a:gridCol w="2127652">
                  <a:extLst>
                    <a:ext uri="{9D8B030D-6E8A-4147-A177-3AD203B41FA5}">
                      <a16:colId xmlns:a16="http://schemas.microsoft.com/office/drawing/2014/main" val="2247736138"/>
                    </a:ext>
                  </a:extLst>
                </a:gridCol>
                <a:gridCol w="2116493">
                  <a:extLst>
                    <a:ext uri="{9D8B030D-6E8A-4147-A177-3AD203B41FA5}">
                      <a16:colId xmlns:a16="http://schemas.microsoft.com/office/drawing/2014/main" val="2736409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ClubID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ClubTitle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TeacherID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TeacherLastName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TeacherFirstName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23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Robotics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Williams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13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Taekwondo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47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Robotics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Williams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265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Arts and Crafts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270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987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B1CA23-9276-7273-119E-93F12D1F5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BE38E927-5BCB-2695-7F19-C375BB0FD575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A88F21-C2DE-E57F-752F-7B6BDE09B817}"/>
              </a:ext>
            </a:extLst>
          </p:cNvPr>
          <p:cNvSpPr/>
          <p:nvPr/>
        </p:nvSpPr>
        <p:spPr>
          <a:xfrm>
            <a:off x="255923" y="3717853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3ED1CCC-BB75-7F8D-9A11-C5CD46FC5EFF}"/>
              </a:ext>
            </a:extLst>
          </p:cNvPr>
          <p:cNvSpPr/>
          <p:nvPr/>
        </p:nvSpPr>
        <p:spPr>
          <a:xfrm>
            <a:off x="4101365" y="311889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65608E-CA6E-5460-7D52-C881484BA554}"/>
              </a:ext>
            </a:extLst>
          </p:cNvPr>
          <p:cNvSpPr/>
          <p:nvPr/>
        </p:nvSpPr>
        <p:spPr>
          <a:xfrm>
            <a:off x="364385" y="1120703"/>
            <a:ext cx="11373802" cy="5486353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Worksheet A-1 is available on </a:t>
            </a:r>
            <a:r>
              <a:rPr lang="en-US" sz="2800" dirty="0" err="1">
                <a:solidFill>
                  <a:schemeClr val="bg1"/>
                </a:solidFill>
                <a:latin typeface="Bahnschrift" panose="020B0502040204020203" pitchFamily="34" charset="0"/>
              </a:rPr>
              <a:t>Github</a:t>
            </a:r>
            <a:endParaRPr lang="en-US" sz="2800" dirty="0">
              <a:solidFill>
                <a:schemeClr val="accent5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627E26-CCFA-6CB2-E8C2-F66586104B73}"/>
              </a:ext>
            </a:extLst>
          </p:cNvPr>
          <p:cNvSpPr/>
          <p:nvPr/>
        </p:nvSpPr>
        <p:spPr>
          <a:xfrm>
            <a:off x="98387" y="61038"/>
            <a:ext cx="3830146" cy="928577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Bahnschrift SemiBold" panose="020B0502040204020203" pitchFamily="34" charset="0"/>
              </a:rPr>
              <a:t>WORKSHEET</a:t>
            </a:r>
          </a:p>
        </p:txBody>
      </p:sp>
    </p:spTree>
    <p:extLst>
      <p:ext uri="{BB962C8B-B14F-4D97-AF65-F5344CB8AC3E}">
        <p14:creationId xmlns:p14="http://schemas.microsoft.com/office/powerpoint/2010/main" val="2017010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AFF432-3742-E8CF-89DA-84C94CDD2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CD3DCD2-C74C-95D3-8AE9-68F3C6AEDF40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47092CD-4DF3-59F0-5AB9-E50FA41C4902}"/>
              </a:ext>
            </a:extLst>
          </p:cNvPr>
          <p:cNvSpPr/>
          <p:nvPr/>
        </p:nvSpPr>
        <p:spPr>
          <a:xfrm>
            <a:off x="255923" y="3717853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CC3CAB5-3061-5F94-A88E-C0BDD9B048E5}"/>
              </a:ext>
            </a:extLst>
          </p:cNvPr>
          <p:cNvSpPr/>
          <p:nvPr/>
        </p:nvSpPr>
        <p:spPr>
          <a:xfrm>
            <a:off x="4101365" y="311889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CEAB6A-CE7C-862A-42E1-D86D8C4198B3}"/>
              </a:ext>
            </a:extLst>
          </p:cNvPr>
          <p:cNvSpPr/>
          <p:nvPr/>
        </p:nvSpPr>
        <p:spPr>
          <a:xfrm>
            <a:off x="330519" y="1120703"/>
            <a:ext cx="3089370" cy="5486353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Table/Entity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Record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Attribute/Field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Primary Key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Foreign Key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Composite Key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Candidate Key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Secondary Key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Join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5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AFD995-70BC-6581-0161-071153C10586}"/>
              </a:ext>
            </a:extLst>
          </p:cNvPr>
          <p:cNvSpPr/>
          <p:nvPr/>
        </p:nvSpPr>
        <p:spPr>
          <a:xfrm>
            <a:off x="-297523" y="201730"/>
            <a:ext cx="6265695" cy="736691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VOCAB TO REMEMBER</a:t>
            </a:r>
          </a:p>
        </p:txBody>
      </p:sp>
      <p:pic>
        <p:nvPicPr>
          <p:cNvPr id="6" name="Picture 5" descr="A cartoon of a person with a large brain&#10;&#10;AI-generated content may be incorrect.">
            <a:extLst>
              <a:ext uri="{FF2B5EF4-FFF2-40B4-BE49-F238E27FC236}">
                <a16:creationId xmlns:a16="http://schemas.microsoft.com/office/drawing/2014/main" id="{ADD5DD30-FEB4-6F2F-CD56-BC8E3371E4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88" b="909"/>
          <a:stretch>
            <a:fillRect/>
          </a:stretch>
        </p:blipFill>
        <p:spPr>
          <a:xfrm flipH="1">
            <a:off x="7198831" y="2629528"/>
            <a:ext cx="3767602" cy="333813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B8CCA62-836C-1BF9-768D-8BE46239EFBC}"/>
              </a:ext>
            </a:extLst>
          </p:cNvPr>
          <p:cNvSpPr/>
          <p:nvPr/>
        </p:nvSpPr>
        <p:spPr>
          <a:xfrm rot="158513">
            <a:off x="3953838" y="1120701"/>
            <a:ext cx="3089370" cy="5486353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One-to-one relationship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One-to-Many relationship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Many-to-Many relationship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Supporting table</a:t>
            </a:r>
            <a:endParaRPr lang="en-US" sz="2800" dirty="0">
              <a:solidFill>
                <a:schemeClr val="accent5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70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1 0.025 L 0.00221 0.025 C 0.00169 0.01898 0.00091 0.01296 0.00052 0.00694 C 0.00013 -0.00255 0.00091 -0.01204 3.75E-6 -0.0213 C -0.00105 -0.03241 -0.00365 -0.04329 -0.00508 -0.0544 C -0.00834 -0.0794 -0.00912 -0.08843 -0.01693 -0.11759 C -0.02032 -0.13009 -0.02318 -0.14329 -0.02709 -0.15556 C -0.02878 -0.16088 -0.03034 -0.16643 -0.03217 -0.17153 C -0.03373 -0.17639 -0.03568 -0.18079 -0.03724 -0.18565 C -0.03881 -0.19097 -0.03959 -0.19699 -0.04167 -0.20162 C -0.04558 -0.20995 -0.06459 -0.24028 -0.06993 -0.24676 C -0.07709 -0.25579 -0.07813 -0.25255 -0.08568 -0.25694 C -0.0892 -0.2588 -0.09245 -0.26157 -0.09584 -0.26389 C -0.10651 -0.27083 -0.11407 -0.27569 -0.12461 -0.27986 C -0.13776 -0.28518 -0.16407 -0.29491 -0.16407 -0.29491 L -0.19336 -0.2919 C -0.19662 -0.29143 -0.19987 -0.2912 -0.203 -0.29005 C -0.21029 -0.28704 -0.22526 -0.27431 -0.22891 -0.26898 C -0.23125 -0.26551 -0.23321 -0.26181 -0.23568 -0.2588 C -0.23646 -0.25787 -0.23464 -0.26157 -0.23399 -0.26296 C -0.2319 -0.26759 -0.23021 -0.27268 -0.22787 -0.27685 C -0.22539 -0.28125 -0.22331 -0.28634 -0.22045 -0.29005 C -0.21185 -0.30046 -0.19558 -0.31319 -0.18607 -0.31991 C -0.17813 -0.32569 -0.17019 -0.33194 -0.16185 -0.33611 C -0.13646 -0.34838 -0.11081 -0.35833 -0.08516 -0.36921 C -0.07565 -0.37315 -0.06602 -0.37662 -0.05638 -0.38009 C -0.04089 -0.38588 -0.02592 -0.39074 -0.01016 -0.39421 C -0.00039 -0.3963 0.00937 -0.39745 0.01914 -0.39931 C 0.04739 -0.39815 0.07565 -0.39907 0.10377 -0.3963 C 0.10989 -0.3956 0.11588 -0.3919 0.12187 -0.38912 C 0.13255 -0.38449 0.14323 -0.37893 0.15403 -0.37407 C 0.2095 -0.34884 0.13476 -0.38449 0.19179 -0.35602 C 0.19687 -0.3537 0.20208 -0.35231 0.20703 -0.34907 C 0.21354 -0.34468 0.21966 -0.33796 0.22617 -0.3331 C 0.22838 -0.33148 0.23073 -0.33009 0.23294 -0.32801 C 0.23463 -0.32639 0.2358 -0.32384 0.2375 -0.32199 C 0.2388 -0.32037 0.24049 -0.31944 0.24192 -0.31806 C 0.24323 -0.31667 0.24453 -0.31528 0.24596 -0.31412 C 0.24427 -0.31806 0.24297 -0.32292 0.24088 -0.32593 C 0.22252 -0.35255 0.19974 -0.37014 0.17877 -0.38727 C 0.16562 -0.39792 0.15247 -0.4088 0.1388 -0.41736 C 0.0888 -0.44815 0.04114 -0.47222 -0.01185 -0.48148 C -0.07318 -0.49213 -0.27201 -0.4919 -0.30847 -0.49236 C -0.36537 -0.48704 -0.42266 -0.48796 -0.4793 -0.47639 C -0.48386 -0.47546 -0.56172 -0.44329 -0.59271 -0.43032 C -0.60052 -0.42708 -0.60834 -0.42268 -0.61641 -0.42037 C -0.64636 -0.41111 -0.68008 -0.40162 -0.70834 -0.38611 C -0.71993 -0.37986 -0.73203 -0.37546 -0.74323 -0.36713 C -0.76029 -0.35463 -0.77631 -0.33704 -0.79336 -0.32407 C -0.79636 -0.32176 -0.81472 -0.30833 -0.81927 -0.30301 C -0.85704 -0.25833 -0.7668 -0.34653 -0.85365 -0.26481 C -0.86133 -0.25764 -0.86901 -0.25069 -0.87683 -0.24375 C -0.88711 -0.23472 -0.89766 -0.22639 -0.90782 -0.21667 C -0.92592 -0.19931 -0.94493 -0.18495 -0.96198 -0.16458 L -0.98907 -0.13264 C -0.99519 -0.08843 -0.99245 -0.11667 -0.99245 -0.0463 " pathEditMode="relative" ptsTypes="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DF31C7-9D62-34F3-51FF-D499D2944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CA8483F3-9D91-69C6-DAE4-E819F0292C96}"/>
              </a:ext>
            </a:extLst>
          </p:cNvPr>
          <p:cNvSpPr/>
          <p:nvPr/>
        </p:nvSpPr>
        <p:spPr>
          <a:xfrm>
            <a:off x="9605200" y="3896291"/>
            <a:ext cx="1497660" cy="1497660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0" name="Picture 19" descr="A close up of fire&#10;&#10;AI-generated content may be incorrect.">
            <a:extLst>
              <a:ext uri="{FF2B5EF4-FFF2-40B4-BE49-F238E27FC236}">
                <a16:creationId xmlns:a16="http://schemas.microsoft.com/office/drawing/2014/main" id="{9103A45C-BE5A-478E-4718-72C97F147BD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4556237" y="-1564556"/>
            <a:ext cx="6748129" cy="3830500"/>
          </a:xfrm>
          <a:prstGeom prst="rect">
            <a:avLst/>
          </a:prstGeom>
          <a:ln>
            <a:noFill/>
          </a:ln>
        </p:spPr>
      </p:pic>
      <p:pic>
        <p:nvPicPr>
          <p:cNvPr id="19" name="Picture 18" descr="A close up of fire&#10;&#10;AI-generated content may be incorrect.">
            <a:extLst>
              <a:ext uri="{FF2B5EF4-FFF2-40B4-BE49-F238E27FC236}">
                <a16:creationId xmlns:a16="http://schemas.microsoft.com/office/drawing/2014/main" id="{59044FD4-E5CB-7F72-D4E0-B3FF57F10D6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200024" y="-1477760"/>
            <a:ext cx="6748129" cy="38305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FB06C32-785C-D086-3043-42F7FBD0932E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274F3F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DCA5AE-052C-5076-411F-06E5A022CDA7}"/>
              </a:ext>
            </a:extLst>
          </p:cNvPr>
          <p:cNvSpPr/>
          <p:nvPr/>
        </p:nvSpPr>
        <p:spPr>
          <a:xfrm>
            <a:off x="358687" y="2026486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C7B8BA-8B31-7B2C-E2AB-60712C1F61E8}"/>
              </a:ext>
            </a:extLst>
          </p:cNvPr>
          <p:cNvSpPr/>
          <p:nvPr/>
        </p:nvSpPr>
        <p:spPr>
          <a:xfrm>
            <a:off x="9978799" y="1099676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3B4A7A-A70B-0C4A-C7FF-462ADF36D440}"/>
              </a:ext>
            </a:extLst>
          </p:cNvPr>
          <p:cNvSpPr/>
          <p:nvPr/>
        </p:nvSpPr>
        <p:spPr>
          <a:xfrm>
            <a:off x="1733476" y="1244356"/>
            <a:ext cx="9066029" cy="4282683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HeroicExtremeRightFacing">
              <a:rot lat="21346875" lon="21280510" rev="119997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Suppose that you’re designing a database for a library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Bahnschrift" panose="020B0502040204020203" pitchFamily="34" charset="0"/>
              </a:rPr>
              <a:t>You need to store information about Books, Authors, and Borrowers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What tables would you create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Bahnschrift" panose="020B0502040204020203" pitchFamily="34" charset="0"/>
              </a:rPr>
              <a:t>What attributes would they have, and what would their primary keys be?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What foreign keys would connect the tables?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50233D-41DE-6588-7EB0-97A3A19FFCB8}"/>
              </a:ext>
            </a:extLst>
          </p:cNvPr>
          <p:cNvSpPr/>
          <p:nvPr/>
        </p:nvSpPr>
        <p:spPr>
          <a:xfrm>
            <a:off x="1989751" y="65791"/>
            <a:ext cx="7581804" cy="928577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Relaxed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THE WARM UP QUESTION</a:t>
            </a:r>
          </a:p>
        </p:txBody>
      </p:sp>
      <p:pic>
        <p:nvPicPr>
          <p:cNvPr id="15" name="Picture 14" descr="A close up of fire&#10;&#10;AI-generated content may be incorrect.">
            <a:extLst>
              <a:ext uri="{FF2B5EF4-FFF2-40B4-BE49-F238E27FC236}">
                <a16:creationId xmlns:a16="http://schemas.microsoft.com/office/drawing/2014/main" id="{0572BAA1-AB30-2A31-99DA-E2636EF7873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-1297170" y="4306188"/>
            <a:ext cx="6748129" cy="3830500"/>
          </a:xfrm>
          <a:prstGeom prst="rect">
            <a:avLst/>
          </a:prstGeom>
        </p:spPr>
      </p:pic>
      <p:pic>
        <p:nvPicPr>
          <p:cNvPr id="17" name="Picture 16" descr="A close up of fire&#10;&#10;AI-generated content may be incorrect.">
            <a:extLst>
              <a:ext uri="{FF2B5EF4-FFF2-40B4-BE49-F238E27FC236}">
                <a16:creationId xmlns:a16="http://schemas.microsoft.com/office/drawing/2014/main" id="{F9670370-72F4-78E6-7DE3-64A5614A006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3605901" y="4306188"/>
            <a:ext cx="6748129" cy="3830500"/>
          </a:xfrm>
          <a:prstGeom prst="rect">
            <a:avLst/>
          </a:prstGeom>
        </p:spPr>
      </p:pic>
      <p:pic>
        <p:nvPicPr>
          <p:cNvPr id="18" name="Picture 17" descr="A close up of fire&#10;&#10;AI-generated content may be incorrect.">
            <a:extLst>
              <a:ext uri="{FF2B5EF4-FFF2-40B4-BE49-F238E27FC236}">
                <a16:creationId xmlns:a16="http://schemas.microsoft.com/office/drawing/2014/main" id="{21F28121-5FF8-B768-E483-38897AA8B76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8435162" y="4306188"/>
            <a:ext cx="6748129" cy="38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327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386392-143E-AF29-937D-6BD2CAAB1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4E6D3C1D-2FC9-5A8F-0680-C3AF2E643DB5}"/>
              </a:ext>
            </a:extLst>
          </p:cNvPr>
          <p:cNvSpPr/>
          <p:nvPr/>
        </p:nvSpPr>
        <p:spPr>
          <a:xfrm>
            <a:off x="9605200" y="3896291"/>
            <a:ext cx="1497660" cy="1497660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8A1CF06-772E-FF2C-3839-78AAEFA0A11B}"/>
              </a:ext>
            </a:extLst>
          </p:cNvPr>
          <p:cNvSpPr/>
          <p:nvPr/>
        </p:nvSpPr>
        <p:spPr>
          <a:xfrm>
            <a:off x="6157610" y="1363072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7F076D-4943-0214-F6EE-FF302EBEC62C}"/>
              </a:ext>
            </a:extLst>
          </p:cNvPr>
          <p:cNvSpPr/>
          <p:nvPr/>
        </p:nvSpPr>
        <p:spPr>
          <a:xfrm>
            <a:off x="358687" y="2026486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92782C-EA7B-F0D2-017B-9D6E5AEE03FA}"/>
              </a:ext>
            </a:extLst>
          </p:cNvPr>
          <p:cNvSpPr/>
          <p:nvPr/>
        </p:nvSpPr>
        <p:spPr>
          <a:xfrm>
            <a:off x="9978799" y="1099676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0" name="Picture 19" descr="A close up of fire&#10;&#10;AI-generated content may be incorrect.">
            <a:extLst>
              <a:ext uri="{FF2B5EF4-FFF2-40B4-BE49-F238E27FC236}">
                <a16:creationId xmlns:a16="http://schemas.microsoft.com/office/drawing/2014/main" id="{8864B057-355B-8306-248E-60E16CA7C11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4613153" y="-1528902"/>
            <a:ext cx="6748129" cy="3830500"/>
          </a:xfrm>
          <a:prstGeom prst="rect">
            <a:avLst/>
          </a:prstGeom>
        </p:spPr>
      </p:pic>
      <p:pic>
        <p:nvPicPr>
          <p:cNvPr id="19" name="Picture 18" descr="A close up of fire&#10;&#10;AI-generated content may be incorrect.">
            <a:extLst>
              <a:ext uri="{FF2B5EF4-FFF2-40B4-BE49-F238E27FC236}">
                <a16:creationId xmlns:a16="http://schemas.microsoft.com/office/drawing/2014/main" id="{7FCFCCE3-C51B-5BE3-133A-CC40A8792F6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200024" y="-1477760"/>
            <a:ext cx="6748129" cy="3830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7FEA21-E6C0-9AC9-9EB8-E7528ED5B6C8}"/>
              </a:ext>
            </a:extLst>
          </p:cNvPr>
          <p:cNvSpPr/>
          <p:nvPr/>
        </p:nvSpPr>
        <p:spPr>
          <a:xfrm>
            <a:off x="1989751" y="65791"/>
            <a:ext cx="7581804" cy="928577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Relaxed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THE WARM UP ANSWER</a:t>
            </a:r>
          </a:p>
        </p:txBody>
      </p:sp>
      <p:pic>
        <p:nvPicPr>
          <p:cNvPr id="15" name="Picture 14" descr="A close up of fire&#10;&#10;AI-generated content may be incorrect.">
            <a:extLst>
              <a:ext uri="{FF2B5EF4-FFF2-40B4-BE49-F238E27FC236}">
                <a16:creationId xmlns:a16="http://schemas.microsoft.com/office/drawing/2014/main" id="{6D6FC8A7-837D-0C82-0508-398DDF1DB91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-1297170" y="4306188"/>
            <a:ext cx="6748129" cy="3830500"/>
          </a:xfrm>
          <a:prstGeom prst="rect">
            <a:avLst/>
          </a:prstGeom>
        </p:spPr>
      </p:pic>
      <p:pic>
        <p:nvPicPr>
          <p:cNvPr id="17" name="Picture 16" descr="A close up of fire&#10;&#10;AI-generated content may be incorrect.">
            <a:extLst>
              <a:ext uri="{FF2B5EF4-FFF2-40B4-BE49-F238E27FC236}">
                <a16:creationId xmlns:a16="http://schemas.microsoft.com/office/drawing/2014/main" id="{D3612398-5230-03BA-7AB5-DC74EB9BDE0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3605901" y="4306188"/>
            <a:ext cx="6748129" cy="3830500"/>
          </a:xfrm>
          <a:prstGeom prst="rect">
            <a:avLst/>
          </a:prstGeom>
        </p:spPr>
      </p:pic>
      <p:pic>
        <p:nvPicPr>
          <p:cNvPr id="18" name="Picture 17" descr="A close up of fire&#10;&#10;AI-generated content may be incorrect.">
            <a:extLst>
              <a:ext uri="{FF2B5EF4-FFF2-40B4-BE49-F238E27FC236}">
                <a16:creationId xmlns:a16="http://schemas.microsoft.com/office/drawing/2014/main" id="{648B85D8-8113-F692-CDA7-CA2CB6F4110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8435162" y="4306188"/>
            <a:ext cx="6748129" cy="3830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C9D374-0497-0C40-7084-BB2973F235C0}"/>
              </a:ext>
            </a:extLst>
          </p:cNvPr>
          <p:cNvSpPr/>
          <p:nvPr/>
        </p:nvSpPr>
        <p:spPr>
          <a:xfrm>
            <a:off x="1733476" y="1244357"/>
            <a:ext cx="9066029" cy="3830500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HeroicExtremeRightFacing">
              <a:rot lat="21346875" lon="21280510" rev="119997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Books(</a:t>
            </a: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ISBN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,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AuthorID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,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BookName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)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white"/>
                </a:solidFill>
                <a:latin typeface="Bahnschrift" panose="020B0502040204020203" pitchFamily="34" charset="0"/>
              </a:rPr>
              <a:t>Author(</a:t>
            </a:r>
            <a:r>
              <a:rPr lang="en-US" sz="2800" u="sng" dirty="0" err="1">
                <a:solidFill>
                  <a:prstClr val="white"/>
                </a:solidFill>
                <a:latin typeface="Bahnschrift" panose="020B0502040204020203" pitchFamily="34" charset="0"/>
              </a:rPr>
              <a:t>AuthorID</a:t>
            </a:r>
            <a:r>
              <a:rPr lang="en-US" sz="2800" dirty="0">
                <a:solidFill>
                  <a:prstClr val="white"/>
                </a:solidFill>
                <a:latin typeface="Bahnschrift" panose="020B0502040204020203" pitchFamily="34" charset="0"/>
              </a:rPr>
              <a:t>, FirstName, LastName)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Borrowers(</a:t>
            </a:r>
            <a:r>
              <a:rPr kumimoji="0" lang="en-US" sz="2800" b="0" i="0" u="sng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BorrowerID</a:t>
            </a: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,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FirstName, LastName)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white"/>
                </a:solidFill>
                <a:latin typeface="Bahnschrift" panose="020B0502040204020203" pitchFamily="34" charset="0"/>
              </a:rPr>
              <a:t>Borrows(</a:t>
            </a:r>
            <a:r>
              <a:rPr lang="en-US" sz="2800" u="sng" dirty="0" err="1">
                <a:solidFill>
                  <a:prstClr val="white"/>
                </a:solidFill>
                <a:latin typeface="Bahnschrift" panose="020B0502040204020203" pitchFamily="34" charset="0"/>
              </a:rPr>
              <a:t>BorrowerID</a:t>
            </a:r>
            <a:r>
              <a:rPr lang="en-US" sz="2800" dirty="0">
                <a:solidFill>
                  <a:prstClr val="white"/>
                </a:solidFill>
                <a:latin typeface="Bahnschrift" panose="020B0502040204020203" pitchFamily="34" charset="0"/>
              </a:rPr>
              <a:t>, </a:t>
            </a:r>
            <a:r>
              <a:rPr lang="en-US" sz="2800" u="sng" dirty="0">
                <a:solidFill>
                  <a:prstClr val="white"/>
                </a:solidFill>
                <a:latin typeface="Bahnschrift" panose="020B0502040204020203" pitchFamily="34" charset="0"/>
              </a:rPr>
              <a:t>ISBN</a:t>
            </a:r>
            <a:r>
              <a:rPr lang="en-US" sz="2800" dirty="0">
                <a:solidFill>
                  <a:prstClr val="white"/>
                </a:solidFill>
                <a:latin typeface="Bahnschrift" panose="020B0502040204020203" pitchFamily="34" charset="0"/>
              </a:rPr>
              <a:t>, </a:t>
            </a:r>
            <a:r>
              <a:rPr lang="en-US" sz="2800" u="sng" dirty="0">
                <a:solidFill>
                  <a:prstClr val="white"/>
                </a:solidFill>
                <a:latin typeface="Bahnschrift" panose="020B0502040204020203" pitchFamily="34" charset="0"/>
              </a:rPr>
              <a:t>Date</a:t>
            </a:r>
            <a:r>
              <a:rPr lang="en-US" sz="2800" dirty="0">
                <a:solidFill>
                  <a:prstClr val="white"/>
                </a:solidFill>
                <a:latin typeface="Bahnschrift" panose="020B0502040204020203" pitchFamily="34" charset="0"/>
              </a:rPr>
              <a:t>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8128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D9C736-6531-C7BC-3F46-1BE2CD948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C527CF4F-DE27-EDB2-258E-91ED4F079F40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EA91C5F-B89F-19F1-8E3B-A0066382EE58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6142171-0AA0-C1B6-A468-704E5358CBE3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A75716-0EF0-37B3-ABC6-303B21F2CE50}"/>
              </a:ext>
            </a:extLst>
          </p:cNvPr>
          <p:cNvSpPr/>
          <p:nvPr/>
        </p:nvSpPr>
        <p:spPr>
          <a:xfrm>
            <a:off x="1666053" y="1120704"/>
            <a:ext cx="9066029" cy="1426070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How does this table make you feel?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Do you have any problems with it?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DE8DB3-7BE8-827D-000E-55BD73CF3222}"/>
              </a:ext>
            </a:extLst>
          </p:cNvPr>
          <p:cNvSpPr/>
          <p:nvPr/>
        </p:nvSpPr>
        <p:spPr>
          <a:xfrm>
            <a:off x="144379" y="156942"/>
            <a:ext cx="3729968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REDUNDANCY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2D8D95B-6EE1-EC65-5823-32785056E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31632"/>
              </p:ext>
            </p:extLst>
          </p:nvPr>
        </p:nvGraphicFramePr>
        <p:xfrm>
          <a:off x="233682" y="4471432"/>
          <a:ext cx="1172463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948">
                  <a:extLst>
                    <a:ext uri="{9D8B030D-6E8A-4147-A177-3AD203B41FA5}">
                      <a16:colId xmlns:a16="http://schemas.microsoft.com/office/drawing/2014/main" val="1394263601"/>
                    </a:ext>
                  </a:extLst>
                </a:gridCol>
                <a:gridCol w="1224038">
                  <a:extLst>
                    <a:ext uri="{9D8B030D-6E8A-4147-A177-3AD203B41FA5}">
                      <a16:colId xmlns:a16="http://schemas.microsoft.com/office/drawing/2014/main" val="4226567245"/>
                    </a:ext>
                  </a:extLst>
                </a:gridCol>
                <a:gridCol w="2125858">
                  <a:extLst>
                    <a:ext uri="{9D8B030D-6E8A-4147-A177-3AD203B41FA5}">
                      <a16:colId xmlns:a16="http://schemas.microsoft.com/office/drawing/2014/main" val="3689031494"/>
                    </a:ext>
                  </a:extLst>
                </a:gridCol>
                <a:gridCol w="2215849">
                  <a:extLst>
                    <a:ext uri="{9D8B030D-6E8A-4147-A177-3AD203B41FA5}">
                      <a16:colId xmlns:a16="http://schemas.microsoft.com/office/drawing/2014/main" val="2207439577"/>
                    </a:ext>
                  </a:extLst>
                </a:gridCol>
                <a:gridCol w="1991360">
                  <a:extLst>
                    <a:ext uri="{9D8B030D-6E8A-4147-A177-3AD203B41FA5}">
                      <a16:colId xmlns:a16="http://schemas.microsoft.com/office/drawing/2014/main" val="592735571"/>
                    </a:ext>
                  </a:extLst>
                </a:gridCol>
                <a:gridCol w="817635">
                  <a:extLst>
                    <a:ext uri="{9D8B030D-6E8A-4147-A177-3AD203B41FA5}">
                      <a16:colId xmlns:a16="http://schemas.microsoft.com/office/drawing/2014/main" val="2247736138"/>
                    </a:ext>
                  </a:extLst>
                </a:gridCol>
                <a:gridCol w="1674948">
                  <a:extLst>
                    <a:ext uri="{9D8B030D-6E8A-4147-A177-3AD203B41FA5}">
                      <a16:colId xmlns:a16="http://schemas.microsoft.com/office/drawing/2014/main" val="2736409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BookID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AuthorID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AuthorFirstName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AuthorLastName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ProofReader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23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History of 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Amanda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13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Great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Hamilton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47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Big Tonny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Amanda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265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Amazing Future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270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1264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49621B-DC90-B636-69E6-CCF95DFA5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D6D21322-A635-9E5B-CA29-64CF0C211FA5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110A6F-3D4B-4559-ED6B-00F0BEED8BC0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E07921C-0CA7-DD5B-E92A-B510766EB757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9945CE-E0EB-F8B8-479F-86F6755464DD}"/>
              </a:ext>
            </a:extLst>
          </p:cNvPr>
          <p:cNvSpPr/>
          <p:nvPr/>
        </p:nvSpPr>
        <p:spPr>
          <a:xfrm>
            <a:off x="1666053" y="1120704"/>
            <a:ext cx="9066029" cy="2882336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There is </a:t>
            </a: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redundant data 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in this table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The </a:t>
            </a:r>
            <a:r>
              <a:rPr lang="en-US" sz="2800" dirty="0" err="1">
                <a:solidFill>
                  <a:schemeClr val="bg1"/>
                </a:solidFill>
                <a:latin typeface="Bahnschrift" panose="020B0502040204020203" pitchFamily="34" charset="0"/>
              </a:rPr>
              <a:t>AuthorFirstName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and </a:t>
            </a:r>
            <a:r>
              <a:rPr lang="en-US" sz="2800" dirty="0" err="1">
                <a:solidFill>
                  <a:schemeClr val="bg1"/>
                </a:solidFill>
                <a:latin typeface="Bahnschrift" panose="020B0502040204020203" pitchFamily="34" charset="0"/>
              </a:rPr>
              <a:t>AuthorLastName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attributes are entirely dependent on the </a:t>
            </a:r>
            <a:r>
              <a:rPr lang="en-US" sz="2800" dirty="0" err="1">
                <a:solidFill>
                  <a:schemeClr val="bg1"/>
                </a:solidFill>
                <a:latin typeface="Bahnschrift" panose="020B0502040204020203" pitchFamily="34" charset="0"/>
              </a:rPr>
              <a:t>AuthorID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field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One author ID will only ever go to one author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A42D50-3A44-73C8-6893-E7CB7D16F9F9}"/>
              </a:ext>
            </a:extLst>
          </p:cNvPr>
          <p:cNvSpPr/>
          <p:nvPr/>
        </p:nvSpPr>
        <p:spPr>
          <a:xfrm>
            <a:off x="144379" y="156942"/>
            <a:ext cx="3729968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REDUNDANCY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3C3770B-3985-8D85-3003-ED3FB047E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31632"/>
              </p:ext>
            </p:extLst>
          </p:nvPr>
        </p:nvGraphicFramePr>
        <p:xfrm>
          <a:off x="233682" y="4471432"/>
          <a:ext cx="1172463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948">
                  <a:extLst>
                    <a:ext uri="{9D8B030D-6E8A-4147-A177-3AD203B41FA5}">
                      <a16:colId xmlns:a16="http://schemas.microsoft.com/office/drawing/2014/main" val="1394263601"/>
                    </a:ext>
                  </a:extLst>
                </a:gridCol>
                <a:gridCol w="1224038">
                  <a:extLst>
                    <a:ext uri="{9D8B030D-6E8A-4147-A177-3AD203B41FA5}">
                      <a16:colId xmlns:a16="http://schemas.microsoft.com/office/drawing/2014/main" val="4226567245"/>
                    </a:ext>
                  </a:extLst>
                </a:gridCol>
                <a:gridCol w="2125858">
                  <a:extLst>
                    <a:ext uri="{9D8B030D-6E8A-4147-A177-3AD203B41FA5}">
                      <a16:colId xmlns:a16="http://schemas.microsoft.com/office/drawing/2014/main" val="3689031494"/>
                    </a:ext>
                  </a:extLst>
                </a:gridCol>
                <a:gridCol w="2215849">
                  <a:extLst>
                    <a:ext uri="{9D8B030D-6E8A-4147-A177-3AD203B41FA5}">
                      <a16:colId xmlns:a16="http://schemas.microsoft.com/office/drawing/2014/main" val="2207439577"/>
                    </a:ext>
                  </a:extLst>
                </a:gridCol>
                <a:gridCol w="1991360">
                  <a:extLst>
                    <a:ext uri="{9D8B030D-6E8A-4147-A177-3AD203B41FA5}">
                      <a16:colId xmlns:a16="http://schemas.microsoft.com/office/drawing/2014/main" val="592735571"/>
                    </a:ext>
                  </a:extLst>
                </a:gridCol>
                <a:gridCol w="817635">
                  <a:extLst>
                    <a:ext uri="{9D8B030D-6E8A-4147-A177-3AD203B41FA5}">
                      <a16:colId xmlns:a16="http://schemas.microsoft.com/office/drawing/2014/main" val="2247736138"/>
                    </a:ext>
                  </a:extLst>
                </a:gridCol>
                <a:gridCol w="1674948">
                  <a:extLst>
                    <a:ext uri="{9D8B030D-6E8A-4147-A177-3AD203B41FA5}">
                      <a16:colId xmlns:a16="http://schemas.microsoft.com/office/drawing/2014/main" val="2736409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BookID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AuthorID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AuthorFirstName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AuthorLastName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ProofReader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23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History of 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Amanda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13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Great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Hamilton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47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Big Tonny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Amanda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265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Amazing Future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270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943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7047AB-7B11-18F8-6F5A-FF1358A05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5641C938-F09A-1908-2D40-95B3284CA1F1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86CDE88-78D4-A28B-6CE4-986B876787BD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758ACF2-E0D2-DFCA-C8BB-FC25AC2B8311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3F12FB-D47B-75DB-0FF6-BCF0B8C0D1B7}"/>
              </a:ext>
            </a:extLst>
          </p:cNvPr>
          <p:cNvSpPr/>
          <p:nvPr/>
        </p:nvSpPr>
        <p:spPr>
          <a:xfrm>
            <a:off x="1666053" y="1120704"/>
            <a:ext cx="9066029" cy="2882336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What are some potential problems with this data redundancy?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C20088-5009-626C-2BB5-DADAE6198233}"/>
              </a:ext>
            </a:extLst>
          </p:cNvPr>
          <p:cNvSpPr/>
          <p:nvPr/>
        </p:nvSpPr>
        <p:spPr>
          <a:xfrm>
            <a:off x="144379" y="156942"/>
            <a:ext cx="3729968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REDUNDANCY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0785EA0-F984-80B1-DB32-DBC7C02D2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31632"/>
              </p:ext>
            </p:extLst>
          </p:nvPr>
        </p:nvGraphicFramePr>
        <p:xfrm>
          <a:off x="233682" y="4471432"/>
          <a:ext cx="1172463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948">
                  <a:extLst>
                    <a:ext uri="{9D8B030D-6E8A-4147-A177-3AD203B41FA5}">
                      <a16:colId xmlns:a16="http://schemas.microsoft.com/office/drawing/2014/main" val="1394263601"/>
                    </a:ext>
                  </a:extLst>
                </a:gridCol>
                <a:gridCol w="1224038">
                  <a:extLst>
                    <a:ext uri="{9D8B030D-6E8A-4147-A177-3AD203B41FA5}">
                      <a16:colId xmlns:a16="http://schemas.microsoft.com/office/drawing/2014/main" val="4226567245"/>
                    </a:ext>
                  </a:extLst>
                </a:gridCol>
                <a:gridCol w="2125858">
                  <a:extLst>
                    <a:ext uri="{9D8B030D-6E8A-4147-A177-3AD203B41FA5}">
                      <a16:colId xmlns:a16="http://schemas.microsoft.com/office/drawing/2014/main" val="3689031494"/>
                    </a:ext>
                  </a:extLst>
                </a:gridCol>
                <a:gridCol w="2215849">
                  <a:extLst>
                    <a:ext uri="{9D8B030D-6E8A-4147-A177-3AD203B41FA5}">
                      <a16:colId xmlns:a16="http://schemas.microsoft.com/office/drawing/2014/main" val="2207439577"/>
                    </a:ext>
                  </a:extLst>
                </a:gridCol>
                <a:gridCol w="1991360">
                  <a:extLst>
                    <a:ext uri="{9D8B030D-6E8A-4147-A177-3AD203B41FA5}">
                      <a16:colId xmlns:a16="http://schemas.microsoft.com/office/drawing/2014/main" val="592735571"/>
                    </a:ext>
                  </a:extLst>
                </a:gridCol>
                <a:gridCol w="817635">
                  <a:extLst>
                    <a:ext uri="{9D8B030D-6E8A-4147-A177-3AD203B41FA5}">
                      <a16:colId xmlns:a16="http://schemas.microsoft.com/office/drawing/2014/main" val="2247736138"/>
                    </a:ext>
                  </a:extLst>
                </a:gridCol>
                <a:gridCol w="1674948">
                  <a:extLst>
                    <a:ext uri="{9D8B030D-6E8A-4147-A177-3AD203B41FA5}">
                      <a16:colId xmlns:a16="http://schemas.microsoft.com/office/drawing/2014/main" val="2736409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BookID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AuthorID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AuthorFirstName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AuthorLastName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ProofReader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23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History of 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Amanda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13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Great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Hamilton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47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Big Tonny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Amanda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265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Amazing Future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270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510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865EC4-2373-48D7-3253-6450341B1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46A89919-3A20-5680-96DE-3DB8AF53CD04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75AB57-AF3E-1EEB-8467-0687D616ACD6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DD4BFB2-0A51-EB0F-AB01-1ED448F18B6D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12F173-7E9F-B718-6CAA-D41D38D64496}"/>
              </a:ext>
            </a:extLst>
          </p:cNvPr>
          <p:cNvSpPr/>
          <p:nvPr/>
        </p:nvSpPr>
        <p:spPr>
          <a:xfrm>
            <a:off x="1666053" y="1120704"/>
            <a:ext cx="9066029" cy="2882336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What happens if an author changes their name, but only one name field is changed?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This would be an </a:t>
            </a: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update anomaly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8D7CED-0405-9C22-50E0-0AF5FB46E933}"/>
              </a:ext>
            </a:extLst>
          </p:cNvPr>
          <p:cNvSpPr/>
          <p:nvPr/>
        </p:nvSpPr>
        <p:spPr>
          <a:xfrm>
            <a:off x="144379" y="156942"/>
            <a:ext cx="3729968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REDUNDANCY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9C16E30-E4E4-59C9-E6FF-8183055A2B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31632"/>
              </p:ext>
            </p:extLst>
          </p:nvPr>
        </p:nvGraphicFramePr>
        <p:xfrm>
          <a:off x="233682" y="4471432"/>
          <a:ext cx="1172463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948">
                  <a:extLst>
                    <a:ext uri="{9D8B030D-6E8A-4147-A177-3AD203B41FA5}">
                      <a16:colId xmlns:a16="http://schemas.microsoft.com/office/drawing/2014/main" val="1394263601"/>
                    </a:ext>
                  </a:extLst>
                </a:gridCol>
                <a:gridCol w="1224038">
                  <a:extLst>
                    <a:ext uri="{9D8B030D-6E8A-4147-A177-3AD203B41FA5}">
                      <a16:colId xmlns:a16="http://schemas.microsoft.com/office/drawing/2014/main" val="4226567245"/>
                    </a:ext>
                  </a:extLst>
                </a:gridCol>
                <a:gridCol w="2125858">
                  <a:extLst>
                    <a:ext uri="{9D8B030D-6E8A-4147-A177-3AD203B41FA5}">
                      <a16:colId xmlns:a16="http://schemas.microsoft.com/office/drawing/2014/main" val="3689031494"/>
                    </a:ext>
                  </a:extLst>
                </a:gridCol>
                <a:gridCol w="2215849">
                  <a:extLst>
                    <a:ext uri="{9D8B030D-6E8A-4147-A177-3AD203B41FA5}">
                      <a16:colId xmlns:a16="http://schemas.microsoft.com/office/drawing/2014/main" val="2207439577"/>
                    </a:ext>
                  </a:extLst>
                </a:gridCol>
                <a:gridCol w="1991360">
                  <a:extLst>
                    <a:ext uri="{9D8B030D-6E8A-4147-A177-3AD203B41FA5}">
                      <a16:colId xmlns:a16="http://schemas.microsoft.com/office/drawing/2014/main" val="592735571"/>
                    </a:ext>
                  </a:extLst>
                </a:gridCol>
                <a:gridCol w="817635">
                  <a:extLst>
                    <a:ext uri="{9D8B030D-6E8A-4147-A177-3AD203B41FA5}">
                      <a16:colId xmlns:a16="http://schemas.microsoft.com/office/drawing/2014/main" val="2247736138"/>
                    </a:ext>
                  </a:extLst>
                </a:gridCol>
                <a:gridCol w="1674948">
                  <a:extLst>
                    <a:ext uri="{9D8B030D-6E8A-4147-A177-3AD203B41FA5}">
                      <a16:colId xmlns:a16="http://schemas.microsoft.com/office/drawing/2014/main" val="2736409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BookID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AuthorID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AuthorFirstName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AuthorLastName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ProofReader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23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History of 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Amanda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13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Great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Hamilton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47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Big Tonny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Amanda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265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Amazing Future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270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7281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4483CC-0A2C-160C-E098-DBACE5BC3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2D8F52F4-5ABF-9592-CA17-1316308DA75D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6BB068-9983-D828-C494-B4FA8B912944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2175F0-4C35-B2F7-1B2B-12DA3AFFF2DE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BE8CAA-1409-F94F-F59A-82FEF77299F8}"/>
              </a:ext>
            </a:extLst>
          </p:cNvPr>
          <p:cNvSpPr/>
          <p:nvPr/>
        </p:nvSpPr>
        <p:spPr>
          <a:xfrm>
            <a:off x="1666053" y="1120704"/>
            <a:ext cx="9066029" cy="2882336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To solve this problem, we can </a:t>
            </a: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normalize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our database in a way that reduces data redundancy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Normalization is achieved through “</a:t>
            </a: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normal forms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”, with each having specific requirements to be considered normalized </a:t>
            </a:r>
            <a:endParaRPr lang="en-US" sz="2800" dirty="0">
              <a:solidFill>
                <a:schemeClr val="accent5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AC42EB-0834-A107-5022-8BF75A512960}"/>
              </a:ext>
            </a:extLst>
          </p:cNvPr>
          <p:cNvSpPr/>
          <p:nvPr/>
        </p:nvSpPr>
        <p:spPr>
          <a:xfrm>
            <a:off x="0" y="156942"/>
            <a:ext cx="4447941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NORMALIZATION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F4B4DEF-C629-3BEC-CC35-33529C61B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31632"/>
              </p:ext>
            </p:extLst>
          </p:nvPr>
        </p:nvGraphicFramePr>
        <p:xfrm>
          <a:off x="233682" y="4471432"/>
          <a:ext cx="1172463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948">
                  <a:extLst>
                    <a:ext uri="{9D8B030D-6E8A-4147-A177-3AD203B41FA5}">
                      <a16:colId xmlns:a16="http://schemas.microsoft.com/office/drawing/2014/main" val="1394263601"/>
                    </a:ext>
                  </a:extLst>
                </a:gridCol>
                <a:gridCol w="1224038">
                  <a:extLst>
                    <a:ext uri="{9D8B030D-6E8A-4147-A177-3AD203B41FA5}">
                      <a16:colId xmlns:a16="http://schemas.microsoft.com/office/drawing/2014/main" val="4226567245"/>
                    </a:ext>
                  </a:extLst>
                </a:gridCol>
                <a:gridCol w="2125858">
                  <a:extLst>
                    <a:ext uri="{9D8B030D-6E8A-4147-A177-3AD203B41FA5}">
                      <a16:colId xmlns:a16="http://schemas.microsoft.com/office/drawing/2014/main" val="3689031494"/>
                    </a:ext>
                  </a:extLst>
                </a:gridCol>
                <a:gridCol w="2215849">
                  <a:extLst>
                    <a:ext uri="{9D8B030D-6E8A-4147-A177-3AD203B41FA5}">
                      <a16:colId xmlns:a16="http://schemas.microsoft.com/office/drawing/2014/main" val="2207439577"/>
                    </a:ext>
                  </a:extLst>
                </a:gridCol>
                <a:gridCol w="1991360">
                  <a:extLst>
                    <a:ext uri="{9D8B030D-6E8A-4147-A177-3AD203B41FA5}">
                      <a16:colId xmlns:a16="http://schemas.microsoft.com/office/drawing/2014/main" val="592735571"/>
                    </a:ext>
                  </a:extLst>
                </a:gridCol>
                <a:gridCol w="817635">
                  <a:extLst>
                    <a:ext uri="{9D8B030D-6E8A-4147-A177-3AD203B41FA5}">
                      <a16:colId xmlns:a16="http://schemas.microsoft.com/office/drawing/2014/main" val="2247736138"/>
                    </a:ext>
                  </a:extLst>
                </a:gridCol>
                <a:gridCol w="1674948">
                  <a:extLst>
                    <a:ext uri="{9D8B030D-6E8A-4147-A177-3AD203B41FA5}">
                      <a16:colId xmlns:a16="http://schemas.microsoft.com/office/drawing/2014/main" val="2736409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BookID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AuthorID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AuthorFirstName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AuthorLastName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ProofReader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23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History of 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Amanda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13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Great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Hamilton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47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Big Tonny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Amanda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265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Amazing Future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270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5254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10992</TotalTime>
  <Words>1252</Words>
  <Application>Microsoft Office PowerPoint</Application>
  <PresentationFormat>Widescreen</PresentationFormat>
  <Paragraphs>565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Aptos</vt:lpstr>
      <vt:lpstr>Aptos Display</vt:lpstr>
      <vt:lpstr>Arial</vt:lpstr>
      <vt:lpstr>Bahnschrift</vt:lpstr>
      <vt:lpstr>Bahnschrift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Hill</dc:creator>
  <cp:lastModifiedBy>Michael Hill</cp:lastModifiedBy>
  <cp:revision>8</cp:revision>
  <dcterms:created xsi:type="dcterms:W3CDTF">2025-08-11T14:07:39Z</dcterms:created>
  <dcterms:modified xsi:type="dcterms:W3CDTF">2025-09-12T15:43:36Z</dcterms:modified>
</cp:coreProperties>
</file>