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96" r:id="rId4"/>
    <p:sldId id="297" r:id="rId5"/>
    <p:sldId id="298"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 id="376" r:id="rId27"/>
    <p:sldId id="377" r:id="rId28"/>
    <p:sldId id="378" r:id="rId29"/>
    <p:sldId id="379" r:id="rId30"/>
    <p:sldId id="380"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18" r:id="rId47"/>
    <p:sldId id="35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6881"/>
    <a:srgbClr val="3D455D"/>
    <a:srgbClr val="326648"/>
    <a:srgbClr val="388049"/>
    <a:srgbClr val="274F3F"/>
    <a:srgbClr val="2A4C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FD3FD3-A7A0-485C-87BE-74AEE5AD57A4}" v="26" dt="2025-09-15T15:40:54.5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8" autoAdjust="0"/>
    <p:restoredTop sz="94660"/>
  </p:normalViewPr>
  <p:slideViewPr>
    <p:cSldViewPr snapToGrid="0">
      <p:cViewPr varScale="1">
        <p:scale>
          <a:sx n="94" d="100"/>
          <a:sy n="94" d="100"/>
        </p:scale>
        <p:origin x="6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Hill" userId="41dba03d-e58d-4389-9894-554c10310ba4" providerId="ADAL" clId="{EF23FE1D-A042-481E-AFD7-2A9FB0847F54}"/>
    <pc:docChg chg="undo custSel addSld delSld modSld sldOrd">
      <pc:chgData name="Michael Hill" userId="41dba03d-e58d-4389-9894-554c10310ba4" providerId="ADAL" clId="{EF23FE1D-A042-481E-AFD7-2A9FB0847F54}" dt="2025-09-16T19:29:34.263" v="5242" actId="20577"/>
      <pc:docMkLst>
        <pc:docMk/>
      </pc:docMkLst>
      <pc:sldChg chg="modSp mod">
        <pc:chgData name="Michael Hill" userId="41dba03d-e58d-4389-9894-554c10310ba4" providerId="ADAL" clId="{EF23FE1D-A042-481E-AFD7-2A9FB0847F54}" dt="2025-09-16T19:29:34.263" v="5242" actId="20577"/>
        <pc:sldMkLst>
          <pc:docMk/>
          <pc:sldMk cId="1878848435" sldId="256"/>
        </pc:sldMkLst>
        <pc:spChg chg="mod">
          <ac:chgData name="Michael Hill" userId="41dba03d-e58d-4389-9894-554c10310ba4" providerId="ADAL" clId="{EF23FE1D-A042-481E-AFD7-2A9FB0847F54}" dt="2025-09-16T19:29:34.263" v="5242" actId="20577"/>
          <ac:spMkLst>
            <pc:docMk/>
            <pc:sldMk cId="1878848435" sldId="256"/>
            <ac:spMk id="5" creationId="{18C18ECD-1A29-4735-FBF9-2230E3FED94F}"/>
          </ac:spMkLst>
        </pc:spChg>
        <pc:spChg chg="mod">
          <ac:chgData name="Michael Hill" userId="41dba03d-e58d-4389-9894-554c10310ba4" providerId="ADAL" clId="{EF23FE1D-A042-481E-AFD7-2A9FB0847F54}" dt="2025-09-16T19:29:31.316" v="5240" actId="20577"/>
          <ac:spMkLst>
            <pc:docMk/>
            <pc:sldMk cId="1878848435" sldId="256"/>
            <ac:spMk id="6" creationId="{945BB639-AC69-FE40-4352-5D3077A94591}"/>
          </ac:spMkLst>
        </pc:spChg>
      </pc:sldChg>
      <pc:sldChg chg="modSp mod">
        <pc:chgData name="Michael Hill" userId="41dba03d-e58d-4389-9894-554c10310ba4" providerId="ADAL" clId="{EF23FE1D-A042-481E-AFD7-2A9FB0847F54}" dt="2025-09-16T19:29:22.095" v="5210" actId="12"/>
        <pc:sldMkLst>
          <pc:docMk/>
          <pc:sldMk cId="854122100" sldId="257"/>
        </pc:sldMkLst>
        <pc:spChg chg="mod">
          <ac:chgData name="Michael Hill" userId="41dba03d-e58d-4389-9894-554c10310ba4" providerId="ADAL" clId="{EF23FE1D-A042-481E-AFD7-2A9FB0847F54}" dt="2025-09-16T19:29:22.095" v="5210" actId="12"/>
          <ac:spMkLst>
            <pc:docMk/>
            <pc:sldMk cId="854122100" sldId="257"/>
            <ac:spMk id="8" creationId="{4D7671A2-401B-58C3-4049-2F9F2E07BD91}"/>
          </ac:spMkLst>
        </pc:spChg>
      </pc:sldChg>
      <pc:sldChg chg="addSp delSp modSp mod">
        <pc:chgData name="Michael Hill" userId="41dba03d-e58d-4389-9894-554c10310ba4" providerId="ADAL" clId="{EF23FE1D-A042-481E-AFD7-2A9FB0847F54}" dt="2025-09-16T19:29:19.229" v="5195" actId="478"/>
        <pc:sldMkLst>
          <pc:docMk/>
          <pc:sldMk cId="4221327636" sldId="296"/>
        </pc:sldMkLst>
        <pc:spChg chg="mod">
          <ac:chgData name="Michael Hill" userId="41dba03d-e58d-4389-9894-554c10310ba4" providerId="ADAL" clId="{EF23FE1D-A042-481E-AFD7-2A9FB0847F54}" dt="2025-09-15T14:21:09.709" v="236" actId="20577"/>
          <ac:spMkLst>
            <pc:docMk/>
            <pc:sldMk cId="4221327636" sldId="296"/>
            <ac:spMk id="8" creationId="{9D3B4A7A-A70B-0C4A-C7FF-462ADF36D440}"/>
          </ac:spMkLst>
        </pc:spChg>
        <pc:graphicFrameChg chg="add del mod modGraphic">
          <ac:chgData name="Michael Hill" userId="41dba03d-e58d-4389-9894-554c10310ba4" providerId="ADAL" clId="{EF23FE1D-A042-481E-AFD7-2A9FB0847F54}" dt="2025-09-16T19:29:19.229" v="5195" actId="478"/>
          <ac:graphicFrameMkLst>
            <pc:docMk/>
            <pc:sldMk cId="4221327636" sldId="296"/>
            <ac:graphicFrameMk id="2" creationId="{A42FC96B-C510-AE80-B511-18A97184E0D1}"/>
          </ac:graphicFrameMkLst>
        </pc:graphicFrameChg>
      </pc:sldChg>
      <pc:sldChg chg="addSp delSp modSp mod">
        <pc:chgData name="Michael Hill" userId="41dba03d-e58d-4389-9894-554c10310ba4" providerId="ADAL" clId="{EF23FE1D-A042-481E-AFD7-2A9FB0847F54}" dt="2025-09-15T14:42:35.063" v="733" actId="1076"/>
        <pc:sldMkLst>
          <pc:docMk/>
          <pc:sldMk cId="2098128014" sldId="297"/>
        </pc:sldMkLst>
        <pc:spChg chg="del">
          <ac:chgData name="Michael Hill" userId="41dba03d-e58d-4389-9894-554c10310ba4" providerId="ADAL" clId="{EF23FE1D-A042-481E-AFD7-2A9FB0847F54}" dt="2025-09-15T14:34:20.436" v="607" actId="478"/>
          <ac:spMkLst>
            <pc:docMk/>
            <pc:sldMk cId="2098128014" sldId="297"/>
            <ac:spMk id="3" creationId="{7EC9D374-0497-0C40-7084-BB2973F235C0}"/>
          </ac:spMkLst>
        </pc:spChg>
        <pc:graphicFrameChg chg="add mod modGraphic">
          <ac:chgData name="Michael Hill" userId="41dba03d-e58d-4389-9894-554c10310ba4" providerId="ADAL" clId="{EF23FE1D-A042-481E-AFD7-2A9FB0847F54}" dt="2025-09-15T14:35:12.747" v="610" actId="21"/>
          <ac:graphicFrameMkLst>
            <pc:docMk/>
            <pc:sldMk cId="2098128014" sldId="297"/>
            <ac:graphicFrameMk id="2" creationId="{E2AA0E7E-3751-5A55-C41C-55F955D8888D}"/>
          </ac:graphicFrameMkLst>
        </pc:graphicFrameChg>
        <pc:graphicFrameChg chg="add mod modGraphic">
          <ac:chgData name="Michael Hill" userId="41dba03d-e58d-4389-9894-554c10310ba4" providerId="ADAL" clId="{EF23FE1D-A042-481E-AFD7-2A9FB0847F54}" dt="2025-09-15T14:35:50.581" v="665" actId="20577"/>
          <ac:graphicFrameMkLst>
            <pc:docMk/>
            <pc:sldMk cId="2098128014" sldId="297"/>
            <ac:graphicFrameMk id="4" creationId="{60FA4B1D-AC6E-74C1-C88F-697390159335}"/>
          </ac:graphicFrameMkLst>
        </pc:graphicFrameChg>
        <pc:graphicFrameChg chg="add mod modGraphic">
          <ac:chgData name="Michael Hill" userId="41dba03d-e58d-4389-9894-554c10310ba4" providerId="ADAL" clId="{EF23FE1D-A042-481E-AFD7-2A9FB0847F54}" dt="2025-09-15T14:42:35.063" v="733" actId="1076"/>
          <ac:graphicFrameMkLst>
            <pc:docMk/>
            <pc:sldMk cId="2098128014" sldId="297"/>
            <ac:graphicFrameMk id="6" creationId="{483FEA25-C876-67E2-C050-3B4D78781F92}"/>
          </ac:graphicFrameMkLst>
        </pc:graphicFrameChg>
      </pc:sldChg>
      <pc:sldChg chg="delSp modSp mod">
        <pc:chgData name="Michael Hill" userId="41dba03d-e58d-4389-9894-554c10310ba4" providerId="ADAL" clId="{EF23FE1D-A042-481E-AFD7-2A9FB0847F54}" dt="2025-09-15T14:43:51.963" v="828" actId="478"/>
        <pc:sldMkLst>
          <pc:docMk/>
          <pc:sldMk cId="3541264760" sldId="298"/>
        </pc:sldMkLst>
        <pc:spChg chg="mod">
          <ac:chgData name="Michael Hill" userId="41dba03d-e58d-4389-9894-554c10310ba4" providerId="ADAL" clId="{EF23FE1D-A042-481E-AFD7-2A9FB0847F54}" dt="2025-09-15T14:43:16.607" v="756" actId="1076"/>
          <ac:spMkLst>
            <pc:docMk/>
            <pc:sldMk cId="3541264760" sldId="298"/>
            <ac:spMk id="5" creationId="{B0DE8DB3-7BE8-827D-000E-55BD73CF3222}"/>
          </ac:spMkLst>
        </pc:spChg>
        <pc:spChg chg="mod">
          <ac:chgData name="Michael Hill" userId="41dba03d-e58d-4389-9894-554c10310ba4" providerId="ADAL" clId="{EF23FE1D-A042-481E-AFD7-2A9FB0847F54}" dt="2025-09-15T14:43:28.519" v="827" actId="20577"/>
          <ac:spMkLst>
            <pc:docMk/>
            <pc:sldMk cId="3541264760" sldId="298"/>
            <ac:spMk id="8" creationId="{7DA75716-0EF0-37B3-ABC6-303B21F2CE50}"/>
          </ac:spMkLst>
        </pc:spChg>
        <pc:graphicFrameChg chg="del">
          <ac:chgData name="Michael Hill" userId="41dba03d-e58d-4389-9894-554c10310ba4" providerId="ADAL" clId="{EF23FE1D-A042-481E-AFD7-2A9FB0847F54}" dt="2025-09-15T14:43:51.963" v="828" actId="478"/>
          <ac:graphicFrameMkLst>
            <pc:docMk/>
            <pc:sldMk cId="3541264760" sldId="298"/>
            <ac:graphicFrameMk id="3" creationId="{E2D8D95B-6EE1-EC65-5823-32785056EEE8}"/>
          </ac:graphicFrameMkLst>
        </pc:graphicFrameChg>
      </pc:sldChg>
      <pc:sldChg chg="addSp modSp mod">
        <pc:chgData name="Michael Hill" userId="41dba03d-e58d-4389-9894-554c10310ba4" providerId="ADAL" clId="{EF23FE1D-A042-481E-AFD7-2A9FB0847F54}" dt="2025-09-15T15:40:57.073" v="4932" actId="27614"/>
        <pc:sldMkLst>
          <pc:docMk/>
          <pc:sldMk cId="2017010999" sldId="318"/>
        </pc:sldMkLst>
        <pc:spChg chg="mod">
          <ac:chgData name="Michael Hill" userId="41dba03d-e58d-4389-9894-554c10310ba4" providerId="ADAL" clId="{EF23FE1D-A042-481E-AFD7-2A9FB0847F54}" dt="2025-09-15T15:40:37.774" v="4929" actId="14100"/>
          <ac:spMkLst>
            <pc:docMk/>
            <pc:sldMk cId="2017010999" sldId="318"/>
            <ac:spMk id="5" creationId="{1E627E26-CCFA-6CB2-E8C2-F66586104B73}"/>
          </ac:spMkLst>
        </pc:spChg>
        <pc:spChg chg="mod">
          <ac:chgData name="Michael Hill" userId="41dba03d-e58d-4389-9894-554c10310ba4" providerId="ADAL" clId="{EF23FE1D-A042-481E-AFD7-2A9FB0847F54}" dt="2025-09-15T15:40:54.073" v="4930" actId="20577"/>
          <ac:spMkLst>
            <pc:docMk/>
            <pc:sldMk cId="2017010999" sldId="318"/>
            <ac:spMk id="8" creationId="{F065608E-CA6E-5460-7D52-C881484BA554}"/>
          </ac:spMkLst>
        </pc:spChg>
        <pc:picChg chg="add mod">
          <ac:chgData name="Michael Hill" userId="41dba03d-e58d-4389-9894-554c10310ba4" providerId="ADAL" clId="{EF23FE1D-A042-481E-AFD7-2A9FB0847F54}" dt="2025-09-15T15:40:57.073" v="4932" actId="27614"/>
          <ac:picMkLst>
            <pc:docMk/>
            <pc:sldMk cId="2017010999" sldId="318"/>
            <ac:picMk id="3" creationId="{2E05B82E-C6DA-0957-B16B-22933057A7AA}"/>
          </ac:picMkLst>
        </pc:picChg>
      </pc:sldChg>
      <pc:sldChg chg="delSp modSp mod">
        <pc:chgData name="Michael Hill" userId="41dba03d-e58d-4389-9894-554c10310ba4" providerId="ADAL" clId="{EF23FE1D-A042-481E-AFD7-2A9FB0847F54}" dt="2025-09-15T15:41:26.338" v="5021" actId="478"/>
        <pc:sldMkLst>
          <pc:docMk/>
          <pc:sldMk cId="491706548" sldId="355"/>
        </pc:sldMkLst>
        <pc:spChg chg="del">
          <ac:chgData name="Michael Hill" userId="41dba03d-e58d-4389-9894-554c10310ba4" providerId="ADAL" clId="{EF23FE1D-A042-481E-AFD7-2A9FB0847F54}" dt="2025-09-15T15:41:26.338" v="5021" actId="478"/>
          <ac:spMkLst>
            <pc:docMk/>
            <pc:sldMk cId="491706548" sldId="355"/>
            <ac:spMk id="2" creationId="{AB8CCA62-836C-1BF9-768D-8BE46239EFBC}"/>
          </ac:spMkLst>
        </pc:spChg>
        <pc:spChg chg="mod">
          <ac:chgData name="Michael Hill" userId="41dba03d-e58d-4389-9894-554c10310ba4" providerId="ADAL" clId="{EF23FE1D-A042-481E-AFD7-2A9FB0847F54}" dt="2025-09-15T15:41:24.587" v="5020" actId="207"/>
          <ac:spMkLst>
            <pc:docMk/>
            <pc:sldMk cId="491706548" sldId="355"/>
            <ac:spMk id="8" creationId="{32CEAB6A-CE7C-862A-42E1-D86D8C4198B3}"/>
          </ac:spMkLst>
        </pc:spChg>
      </pc:sldChg>
      <pc:sldChg chg="addSp modSp add mod">
        <pc:chgData name="Michael Hill" userId="41dba03d-e58d-4389-9894-554c10310ba4" providerId="ADAL" clId="{EF23FE1D-A042-481E-AFD7-2A9FB0847F54}" dt="2025-09-15T15:02:18.443" v="2024" actId="1076"/>
        <pc:sldMkLst>
          <pc:docMk/>
          <pc:sldMk cId="530854816" sldId="356"/>
        </pc:sldMkLst>
        <pc:spChg chg="mod">
          <ac:chgData name="Michael Hill" userId="41dba03d-e58d-4389-9894-554c10310ba4" providerId="ADAL" clId="{EF23FE1D-A042-481E-AFD7-2A9FB0847F54}" dt="2025-09-15T14:45:38.437" v="941" actId="1076"/>
          <ac:spMkLst>
            <pc:docMk/>
            <pc:sldMk cId="530854816" sldId="356"/>
            <ac:spMk id="5" creationId="{26AD0E98-086A-1D8E-D865-637A69969573}"/>
          </ac:spMkLst>
        </pc:spChg>
        <pc:spChg chg="mod">
          <ac:chgData name="Michael Hill" userId="41dba03d-e58d-4389-9894-554c10310ba4" providerId="ADAL" clId="{EF23FE1D-A042-481E-AFD7-2A9FB0847F54}" dt="2025-09-15T14:49:28.466" v="1141" actId="14100"/>
          <ac:spMkLst>
            <pc:docMk/>
            <pc:sldMk cId="530854816" sldId="356"/>
            <ac:spMk id="8" creationId="{C651ED72-4719-C6DC-1A08-5CB61B32BAF4}"/>
          </ac:spMkLst>
        </pc:spChg>
        <pc:picChg chg="add mod modCrop">
          <ac:chgData name="Michael Hill" userId="41dba03d-e58d-4389-9894-554c10310ba4" providerId="ADAL" clId="{EF23FE1D-A042-481E-AFD7-2A9FB0847F54}" dt="2025-09-15T15:02:18.443" v="2024" actId="1076"/>
          <ac:picMkLst>
            <pc:docMk/>
            <pc:sldMk cId="530854816" sldId="356"/>
            <ac:picMk id="3" creationId="{DF81F2EE-7F6F-D8E4-4AAA-0225141D4C69}"/>
          </ac:picMkLst>
        </pc:picChg>
      </pc:sldChg>
      <pc:sldChg chg="addSp modSp add mod">
        <pc:chgData name="Michael Hill" userId="41dba03d-e58d-4389-9894-554c10310ba4" providerId="ADAL" clId="{EF23FE1D-A042-481E-AFD7-2A9FB0847F54}" dt="2025-09-15T15:11:30.457" v="2316" actId="14100"/>
        <pc:sldMkLst>
          <pc:docMk/>
          <pc:sldMk cId="751219926" sldId="357"/>
        </pc:sldMkLst>
        <pc:spChg chg="mod">
          <ac:chgData name="Michael Hill" userId="41dba03d-e58d-4389-9894-554c10310ba4" providerId="ADAL" clId="{EF23FE1D-A042-481E-AFD7-2A9FB0847F54}" dt="2025-09-15T14:46:04.415" v="995" actId="14100"/>
          <ac:spMkLst>
            <pc:docMk/>
            <pc:sldMk cId="751219926" sldId="357"/>
            <ac:spMk id="5" creationId="{DC19C75D-0F89-4A5A-F8B0-61C54688F890}"/>
          </ac:spMkLst>
        </pc:spChg>
        <pc:spChg chg="mod">
          <ac:chgData name="Michael Hill" userId="41dba03d-e58d-4389-9894-554c10310ba4" providerId="ADAL" clId="{EF23FE1D-A042-481E-AFD7-2A9FB0847F54}" dt="2025-09-15T15:11:30.457" v="2316" actId="14100"/>
          <ac:spMkLst>
            <pc:docMk/>
            <pc:sldMk cId="751219926" sldId="357"/>
            <ac:spMk id="8" creationId="{2841B0D1-4F7F-4206-8654-B2738F70C121}"/>
          </ac:spMkLst>
        </pc:spChg>
        <pc:picChg chg="add mod">
          <ac:chgData name="Michael Hill" userId="41dba03d-e58d-4389-9894-554c10310ba4" providerId="ADAL" clId="{EF23FE1D-A042-481E-AFD7-2A9FB0847F54}" dt="2025-09-15T15:03:00.598" v="2029" actId="1076"/>
          <ac:picMkLst>
            <pc:docMk/>
            <pc:sldMk cId="751219926" sldId="357"/>
            <ac:picMk id="3" creationId="{7563DD2F-39F3-FCFE-E936-CE801D9C2E7C}"/>
          </ac:picMkLst>
        </pc:picChg>
      </pc:sldChg>
      <pc:sldChg chg="del">
        <pc:chgData name="Michael Hill" userId="41dba03d-e58d-4389-9894-554c10310ba4" providerId="ADAL" clId="{EF23FE1D-A042-481E-AFD7-2A9FB0847F54}" dt="2025-09-15T14:44:11.020" v="830" actId="47"/>
        <pc:sldMkLst>
          <pc:docMk/>
          <pc:sldMk cId="2303943760" sldId="357"/>
        </pc:sldMkLst>
      </pc:sldChg>
      <pc:sldChg chg="del">
        <pc:chgData name="Michael Hill" userId="41dba03d-e58d-4389-9894-554c10310ba4" providerId="ADAL" clId="{EF23FE1D-A042-481E-AFD7-2A9FB0847F54}" dt="2025-09-15T14:44:11.020" v="830" actId="47"/>
        <pc:sldMkLst>
          <pc:docMk/>
          <pc:sldMk cId="253510786" sldId="358"/>
        </pc:sldMkLst>
      </pc:sldChg>
      <pc:sldChg chg="addSp modSp add mod">
        <pc:chgData name="Michael Hill" userId="41dba03d-e58d-4389-9894-554c10310ba4" providerId="ADAL" clId="{EF23FE1D-A042-481E-AFD7-2A9FB0847F54}" dt="2025-09-15T15:03:31.358" v="2038" actId="1076"/>
        <pc:sldMkLst>
          <pc:docMk/>
          <pc:sldMk cId="1059937192" sldId="358"/>
        </pc:sldMkLst>
        <pc:spChg chg="mod">
          <ac:chgData name="Michael Hill" userId="41dba03d-e58d-4389-9894-554c10310ba4" providerId="ADAL" clId="{EF23FE1D-A042-481E-AFD7-2A9FB0847F54}" dt="2025-09-15T14:48:08.521" v="1088" actId="1076"/>
          <ac:spMkLst>
            <pc:docMk/>
            <pc:sldMk cId="1059937192" sldId="358"/>
            <ac:spMk id="5" creationId="{C9026916-BC97-15F4-3474-7B5CA118C692}"/>
          </ac:spMkLst>
        </pc:spChg>
        <pc:spChg chg="mod">
          <ac:chgData name="Michael Hill" userId="41dba03d-e58d-4389-9894-554c10310ba4" providerId="ADAL" clId="{EF23FE1D-A042-481E-AFD7-2A9FB0847F54}" dt="2025-09-15T14:50:30.264" v="1331" actId="14100"/>
          <ac:spMkLst>
            <pc:docMk/>
            <pc:sldMk cId="1059937192" sldId="358"/>
            <ac:spMk id="8" creationId="{AB0EC4AF-B96C-FEB8-A20E-BEDAA4D4ADDA}"/>
          </ac:spMkLst>
        </pc:spChg>
        <pc:picChg chg="add mod">
          <ac:chgData name="Michael Hill" userId="41dba03d-e58d-4389-9894-554c10310ba4" providerId="ADAL" clId="{EF23FE1D-A042-481E-AFD7-2A9FB0847F54}" dt="2025-09-15T15:03:31.358" v="2038" actId="1076"/>
          <ac:picMkLst>
            <pc:docMk/>
            <pc:sldMk cId="1059937192" sldId="358"/>
            <ac:picMk id="3" creationId="{3B95C747-8DD4-312C-8AE7-0521A98676B6}"/>
          </ac:picMkLst>
        </pc:picChg>
      </pc:sldChg>
      <pc:sldChg chg="del">
        <pc:chgData name="Michael Hill" userId="41dba03d-e58d-4389-9894-554c10310ba4" providerId="ADAL" clId="{EF23FE1D-A042-481E-AFD7-2A9FB0847F54}" dt="2025-09-15T14:44:11.020" v="830" actId="47"/>
        <pc:sldMkLst>
          <pc:docMk/>
          <pc:sldMk cId="1457281311" sldId="359"/>
        </pc:sldMkLst>
      </pc:sldChg>
      <pc:sldChg chg="addSp modSp add mod">
        <pc:chgData name="Michael Hill" userId="41dba03d-e58d-4389-9894-554c10310ba4" providerId="ADAL" clId="{EF23FE1D-A042-481E-AFD7-2A9FB0847F54}" dt="2025-09-15T15:04:05.616" v="2048" actId="1076"/>
        <pc:sldMkLst>
          <pc:docMk/>
          <pc:sldMk cId="2166804377" sldId="359"/>
        </pc:sldMkLst>
        <pc:spChg chg="mod">
          <ac:chgData name="Michael Hill" userId="41dba03d-e58d-4389-9894-554c10310ba4" providerId="ADAL" clId="{EF23FE1D-A042-481E-AFD7-2A9FB0847F54}" dt="2025-09-15T14:53:33.158" v="1342" actId="14100"/>
          <ac:spMkLst>
            <pc:docMk/>
            <pc:sldMk cId="2166804377" sldId="359"/>
            <ac:spMk id="5" creationId="{18DDC449-27B7-8CCA-4006-E53DCE9F725D}"/>
          </ac:spMkLst>
        </pc:spChg>
        <pc:spChg chg="mod">
          <ac:chgData name="Michael Hill" userId="41dba03d-e58d-4389-9894-554c10310ba4" providerId="ADAL" clId="{EF23FE1D-A042-481E-AFD7-2A9FB0847F54}" dt="2025-09-15T15:04:00.799" v="2042" actId="14100"/>
          <ac:spMkLst>
            <pc:docMk/>
            <pc:sldMk cId="2166804377" sldId="359"/>
            <ac:spMk id="8" creationId="{AA5F60B7-6A85-C75A-045C-E5435EE0044D}"/>
          </ac:spMkLst>
        </pc:spChg>
        <pc:picChg chg="add mod">
          <ac:chgData name="Michael Hill" userId="41dba03d-e58d-4389-9894-554c10310ba4" providerId="ADAL" clId="{EF23FE1D-A042-481E-AFD7-2A9FB0847F54}" dt="2025-09-15T15:04:05.616" v="2048" actId="1076"/>
          <ac:picMkLst>
            <pc:docMk/>
            <pc:sldMk cId="2166804377" sldId="359"/>
            <ac:picMk id="3" creationId="{060EE2BC-80D9-B032-11E8-80A5D3B85991}"/>
          </ac:picMkLst>
        </pc:picChg>
      </pc:sldChg>
      <pc:sldChg chg="del">
        <pc:chgData name="Michael Hill" userId="41dba03d-e58d-4389-9894-554c10310ba4" providerId="ADAL" clId="{EF23FE1D-A042-481E-AFD7-2A9FB0847F54}" dt="2025-09-15T14:44:11.020" v="830" actId="47"/>
        <pc:sldMkLst>
          <pc:docMk/>
          <pc:sldMk cId="945254551" sldId="360"/>
        </pc:sldMkLst>
      </pc:sldChg>
      <pc:sldChg chg="addSp modSp add mod">
        <pc:chgData name="Michael Hill" userId="41dba03d-e58d-4389-9894-554c10310ba4" providerId="ADAL" clId="{EF23FE1D-A042-481E-AFD7-2A9FB0847F54}" dt="2025-09-15T15:01:42.868" v="2018" actId="1076"/>
        <pc:sldMkLst>
          <pc:docMk/>
          <pc:sldMk cId="2831319449" sldId="360"/>
        </pc:sldMkLst>
        <pc:spChg chg="mod">
          <ac:chgData name="Michael Hill" userId="41dba03d-e58d-4389-9894-554c10310ba4" providerId="ADAL" clId="{EF23FE1D-A042-481E-AFD7-2A9FB0847F54}" dt="2025-09-15T14:57:27.864" v="1737" actId="20577"/>
          <ac:spMkLst>
            <pc:docMk/>
            <pc:sldMk cId="2831319449" sldId="360"/>
            <ac:spMk id="5" creationId="{307DDFA9-06E2-DE82-A03E-3B951A11070B}"/>
          </ac:spMkLst>
        </pc:spChg>
        <pc:spChg chg="mod">
          <ac:chgData name="Michael Hill" userId="41dba03d-e58d-4389-9894-554c10310ba4" providerId="ADAL" clId="{EF23FE1D-A042-481E-AFD7-2A9FB0847F54}" dt="2025-09-15T14:58:27.877" v="1877" actId="20577"/>
          <ac:spMkLst>
            <pc:docMk/>
            <pc:sldMk cId="2831319449" sldId="360"/>
            <ac:spMk id="8" creationId="{A5FAE56E-2253-5877-8ECC-4B81B0C091F8}"/>
          </ac:spMkLst>
        </pc:spChg>
        <pc:picChg chg="add mod">
          <ac:chgData name="Michael Hill" userId="41dba03d-e58d-4389-9894-554c10310ba4" providerId="ADAL" clId="{EF23FE1D-A042-481E-AFD7-2A9FB0847F54}" dt="2025-09-15T15:01:42.868" v="2018" actId="1076"/>
          <ac:picMkLst>
            <pc:docMk/>
            <pc:sldMk cId="2831319449" sldId="360"/>
            <ac:picMk id="3" creationId="{0A77F4BB-2B99-1078-566F-D8C3A0DE51F8}"/>
          </ac:picMkLst>
        </pc:picChg>
      </pc:sldChg>
      <pc:sldChg chg="del">
        <pc:chgData name="Michael Hill" userId="41dba03d-e58d-4389-9894-554c10310ba4" providerId="ADAL" clId="{EF23FE1D-A042-481E-AFD7-2A9FB0847F54}" dt="2025-09-15T14:44:11.020" v="830" actId="47"/>
        <pc:sldMkLst>
          <pc:docMk/>
          <pc:sldMk cId="1108164518" sldId="361"/>
        </pc:sldMkLst>
      </pc:sldChg>
      <pc:sldChg chg="addSp modSp add mod">
        <pc:chgData name="Michael Hill" userId="41dba03d-e58d-4389-9894-554c10310ba4" providerId="ADAL" clId="{EF23FE1D-A042-481E-AFD7-2A9FB0847F54}" dt="2025-09-15T15:04:46.560" v="2056" actId="1076"/>
        <pc:sldMkLst>
          <pc:docMk/>
          <pc:sldMk cId="1431895978" sldId="361"/>
        </pc:sldMkLst>
        <pc:spChg chg="mod">
          <ac:chgData name="Michael Hill" userId="41dba03d-e58d-4389-9894-554c10310ba4" providerId="ADAL" clId="{EF23FE1D-A042-481E-AFD7-2A9FB0847F54}" dt="2025-09-15T14:58:34.661" v="1885" actId="20577"/>
          <ac:spMkLst>
            <pc:docMk/>
            <pc:sldMk cId="1431895978" sldId="361"/>
            <ac:spMk id="5" creationId="{FA0E19F9-37E9-3077-4CDD-E4907BE32EA8}"/>
          </ac:spMkLst>
        </pc:spChg>
        <pc:spChg chg="mod">
          <ac:chgData name="Michael Hill" userId="41dba03d-e58d-4389-9894-554c10310ba4" providerId="ADAL" clId="{EF23FE1D-A042-481E-AFD7-2A9FB0847F54}" dt="2025-09-15T15:04:40.224" v="2050" actId="14100"/>
          <ac:spMkLst>
            <pc:docMk/>
            <pc:sldMk cId="1431895978" sldId="361"/>
            <ac:spMk id="8" creationId="{960FE082-3525-F717-2CD4-FC049EDE828C}"/>
          </ac:spMkLst>
        </pc:spChg>
        <pc:picChg chg="add mod modCrop">
          <ac:chgData name="Michael Hill" userId="41dba03d-e58d-4389-9894-554c10310ba4" providerId="ADAL" clId="{EF23FE1D-A042-481E-AFD7-2A9FB0847F54}" dt="2025-09-15T15:04:46.560" v="2056" actId="1076"/>
          <ac:picMkLst>
            <pc:docMk/>
            <pc:sldMk cId="1431895978" sldId="361"/>
            <ac:picMk id="3" creationId="{9E84EF29-B585-75BC-46A2-9E09C10CD5C8}"/>
          </ac:picMkLst>
        </pc:picChg>
      </pc:sldChg>
      <pc:sldChg chg="addSp modSp add mod">
        <pc:chgData name="Michael Hill" userId="41dba03d-e58d-4389-9894-554c10310ba4" providerId="ADAL" clId="{EF23FE1D-A042-481E-AFD7-2A9FB0847F54}" dt="2025-09-15T15:09:13.643" v="2256" actId="14100"/>
        <pc:sldMkLst>
          <pc:docMk/>
          <pc:sldMk cId="265671635" sldId="362"/>
        </pc:sldMkLst>
        <pc:spChg chg="mod">
          <ac:chgData name="Michael Hill" userId="41dba03d-e58d-4389-9894-554c10310ba4" providerId="ADAL" clId="{EF23FE1D-A042-481E-AFD7-2A9FB0847F54}" dt="2025-09-15T15:05:03.379" v="2062" actId="14100"/>
          <ac:spMkLst>
            <pc:docMk/>
            <pc:sldMk cId="265671635" sldId="362"/>
            <ac:spMk id="5" creationId="{B9811F7E-F55F-777C-5585-E09B19563AE3}"/>
          </ac:spMkLst>
        </pc:spChg>
        <pc:spChg chg="mod">
          <ac:chgData name="Michael Hill" userId="41dba03d-e58d-4389-9894-554c10310ba4" providerId="ADAL" clId="{EF23FE1D-A042-481E-AFD7-2A9FB0847F54}" dt="2025-09-15T15:09:13.643" v="2256" actId="14100"/>
          <ac:spMkLst>
            <pc:docMk/>
            <pc:sldMk cId="265671635" sldId="362"/>
            <ac:spMk id="8" creationId="{81E0C6B5-C9A0-8177-9E63-E24380A12E53}"/>
          </ac:spMkLst>
        </pc:spChg>
        <pc:picChg chg="add mod">
          <ac:chgData name="Michael Hill" userId="41dba03d-e58d-4389-9894-554c10310ba4" providerId="ADAL" clId="{EF23FE1D-A042-481E-AFD7-2A9FB0847F54}" dt="2025-09-15T15:09:12.196" v="2255" actId="1076"/>
          <ac:picMkLst>
            <pc:docMk/>
            <pc:sldMk cId="265671635" sldId="362"/>
            <ac:picMk id="3" creationId="{0CD8F88F-8A7C-7554-E938-E178129E25EF}"/>
          </ac:picMkLst>
        </pc:picChg>
      </pc:sldChg>
      <pc:sldChg chg="del">
        <pc:chgData name="Michael Hill" userId="41dba03d-e58d-4389-9894-554c10310ba4" providerId="ADAL" clId="{EF23FE1D-A042-481E-AFD7-2A9FB0847F54}" dt="2025-09-15T14:44:11.020" v="830" actId="47"/>
        <pc:sldMkLst>
          <pc:docMk/>
          <pc:sldMk cId="2369868977" sldId="362"/>
        </pc:sldMkLst>
      </pc:sldChg>
      <pc:sldChg chg="delSp modSp add mod">
        <pc:chgData name="Michael Hill" userId="41dba03d-e58d-4389-9894-554c10310ba4" providerId="ADAL" clId="{EF23FE1D-A042-481E-AFD7-2A9FB0847F54}" dt="2025-09-15T15:17:47.256" v="2632" actId="1076"/>
        <pc:sldMkLst>
          <pc:docMk/>
          <pc:sldMk cId="170786568" sldId="363"/>
        </pc:sldMkLst>
        <pc:spChg chg="mod">
          <ac:chgData name="Michael Hill" userId="41dba03d-e58d-4389-9894-554c10310ba4" providerId="ADAL" clId="{EF23FE1D-A042-481E-AFD7-2A9FB0847F54}" dt="2025-09-15T15:17:47.256" v="2632" actId="1076"/>
          <ac:spMkLst>
            <pc:docMk/>
            <pc:sldMk cId="170786568" sldId="363"/>
            <ac:spMk id="5" creationId="{90F0E9E2-F5D7-50CE-6ECC-2909919CFFDB}"/>
          </ac:spMkLst>
        </pc:spChg>
        <pc:spChg chg="mod">
          <ac:chgData name="Michael Hill" userId="41dba03d-e58d-4389-9894-554c10310ba4" providerId="ADAL" clId="{EF23FE1D-A042-481E-AFD7-2A9FB0847F54}" dt="2025-09-15T15:17:35.010" v="2618" actId="20577"/>
          <ac:spMkLst>
            <pc:docMk/>
            <pc:sldMk cId="170786568" sldId="363"/>
            <ac:spMk id="8" creationId="{28583B61-E233-EF25-0FE4-CA20041C47D2}"/>
          </ac:spMkLst>
        </pc:spChg>
        <pc:picChg chg="del">
          <ac:chgData name="Michael Hill" userId="41dba03d-e58d-4389-9894-554c10310ba4" providerId="ADAL" clId="{EF23FE1D-A042-481E-AFD7-2A9FB0847F54}" dt="2025-09-15T15:17:29.841" v="2612" actId="478"/>
          <ac:picMkLst>
            <pc:docMk/>
            <pc:sldMk cId="170786568" sldId="363"/>
            <ac:picMk id="3" creationId="{436D7CE9-FCAE-6B25-156C-7A89C05FA8BB}"/>
          </ac:picMkLst>
        </pc:picChg>
      </pc:sldChg>
      <pc:sldChg chg="del">
        <pc:chgData name="Michael Hill" userId="41dba03d-e58d-4389-9894-554c10310ba4" providerId="ADAL" clId="{EF23FE1D-A042-481E-AFD7-2A9FB0847F54}" dt="2025-09-15T14:44:11.020" v="830" actId="47"/>
        <pc:sldMkLst>
          <pc:docMk/>
          <pc:sldMk cId="935823564" sldId="363"/>
        </pc:sldMkLst>
      </pc:sldChg>
      <pc:sldChg chg="del">
        <pc:chgData name="Michael Hill" userId="41dba03d-e58d-4389-9894-554c10310ba4" providerId="ADAL" clId="{EF23FE1D-A042-481E-AFD7-2A9FB0847F54}" dt="2025-09-15T14:44:11.020" v="830" actId="47"/>
        <pc:sldMkLst>
          <pc:docMk/>
          <pc:sldMk cId="681454214" sldId="364"/>
        </pc:sldMkLst>
      </pc:sldChg>
      <pc:sldChg chg="modSp add mod">
        <pc:chgData name="Michael Hill" userId="41dba03d-e58d-4389-9894-554c10310ba4" providerId="ADAL" clId="{EF23FE1D-A042-481E-AFD7-2A9FB0847F54}" dt="2025-09-15T15:19:43.390" v="2795" actId="20577"/>
        <pc:sldMkLst>
          <pc:docMk/>
          <pc:sldMk cId="3091671846" sldId="364"/>
        </pc:sldMkLst>
        <pc:spChg chg="mod">
          <ac:chgData name="Michael Hill" userId="41dba03d-e58d-4389-9894-554c10310ba4" providerId="ADAL" clId="{EF23FE1D-A042-481E-AFD7-2A9FB0847F54}" dt="2025-09-15T15:19:43.390" v="2795" actId="20577"/>
          <ac:spMkLst>
            <pc:docMk/>
            <pc:sldMk cId="3091671846" sldId="364"/>
            <ac:spMk id="8" creationId="{5665C057-E1C2-3EA4-592B-CAD145EA9093}"/>
          </ac:spMkLst>
        </pc:spChg>
      </pc:sldChg>
      <pc:sldChg chg="del">
        <pc:chgData name="Michael Hill" userId="41dba03d-e58d-4389-9894-554c10310ba4" providerId="ADAL" clId="{EF23FE1D-A042-481E-AFD7-2A9FB0847F54}" dt="2025-09-15T14:44:11.020" v="830" actId="47"/>
        <pc:sldMkLst>
          <pc:docMk/>
          <pc:sldMk cId="2226707692" sldId="365"/>
        </pc:sldMkLst>
      </pc:sldChg>
      <pc:sldChg chg="modSp add mod">
        <pc:chgData name="Michael Hill" userId="41dba03d-e58d-4389-9894-554c10310ba4" providerId="ADAL" clId="{EF23FE1D-A042-481E-AFD7-2A9FB0847F54}" dt="2025-09-15T15:22:22.942" v="3116" actId="20577"/>
        <pc:sldMkLst>
          <pc:docMk/>
          <pc:sldMk cId="2666927839" sldId="365"/>
        </pc:sldMkLst>
        <pc:spChg chg="mod">
          <ac:chgData name="Michael Hill" userId="41dba03d-e58d-4389-9894-554c10310ba4" providerId="ADAL" clId="{EF23FE1D-A042-481E-AFD7-2A9FB0847F54}" dt="2025-09-15T15:22:22.942" v="3116" actId="20577"/>
          <ac:spMkLst>
            <pc:docMk/>
            <pc:sldMk cId="2666927839" sldId="365"/>
            <ac:spMk id="8" creationId="{1AC7BBCD-E0D9-57B3-5122-225DED3162E6}"/>
          </ac:spMkLst>
        </pc:spChg>
      </pc:sldChg>
      <pc:sldChg chg="addSp modSp add mod">
        <pc:chgData name="Michael Hill" userId="41dba03d-e58d-4389-9894-554c10310ba4" providerId="ADAL" clId="{EF23FE1D-A042-481E-AFD7-2A9FB0847F54}" dt="2025-09-15T15:24:04.192" v="3315" actId="1076"/>
        <pc:sldMkLst>
          <pc:docMk/>
          <pc:sldMk cId="20213682" sldId="366"/>
        </pc:sldMkLst>
        <pc:spChg chg="mod">
          <ac:chgData name="Michael Hill" userId="41dba03d-e58d-4389-9894-554c10310ba4" providerId="ADAL" clId="{EF23FE1D-A042-481E-AFD7-2A9FB0847F54}" dt="2025-09-15T15:22:34.479" v="3124" actId="20577"/>
          <ac:spMkLst>
            <pc:docMk/>
            <pc:sldMk cId="20213682" sldId="366"/>
            <ac:spMk id="5" creationId="{2C5E1515-58AF-B8CE-08FB-E4368B94D53E}"/>
          </ac:spMkLst>
        </pc:spChg>
        <pc:spChg chg="mod">
          <ac:chgData name="Michael Hill" userId="41dba03d-e58d-4389-9894-554c10310ba4" providerId="ADAL" clId="{EF23FE1D-A042-481E-AFD7-2A9FB0847F54}" dt="2025-09-15T15:23:51.358" v="3304" actId="14100"/>
          <ac:spMkLst>
            <pc:docMk/>
            <pc:sldMk cId="20213682" sldId="366"/>
            <ac:spMk id="8" creationId="{3F8CB346-5C51-46DB-124B-B8635A1A7EDA}"/>
          </ac:spMkLst>
        </pc:spChg>
        <pc:picChg chg="add mod modCrop">
          <ac:chgData name="Michael Hill" userId="41dba03d-e58d-4389-9894-554c10310ba4" providerId="ADAL" clId="{EF23FE1D-A042-481E-AFD7-2A9FB0847F54}" dt="2025-09-15T15:24:04.192" v="3315" actId="1076"/>
          <ac:picMkLst>
            <pc:docMk/>
            <pc:sldMk cId="20213682" sldId="366"/>
            <ac:picMk id="3" creationId="{77F57A06-9CF4-2068-C251-7972B44AC222}"/>
          </ac:picMkLst>
        </pc:picChg>
      </pc:sldChg>
      <pc:sldChg chg="del">
        <pc:chgData name="Michael Hill" userId="41dba03d-e58d-4389-9894-554c10310ba4" providerId="ADAL" clId="{EF23FE1D-A042-481E-AFD7-2A9FB0847F54}" dt="2025-09-15T14:44:11.020" v="830" actId="47"/>
        <pc:sldMkLst>
          <pc:docMk/>
          <pc:sldMk cId="2559081781" sldId="366"/>
        </pc:sldMkLst>
      </pc:sldChg>
      <pc:sldChg chg="addSp delSp modSp add mod">
        <pc:chgData name="Michael Hill" userId="41dba03d-e58d-4389-9894-554c10310ba4" providerId="ADAL" clId="{EF23FE1D-A042-481E-AFD7-2A9FB0847F54}" dt="2025-09-15T15:26:01.421" v="3501" actId="1076"/>
        <pc:sldMkLst>
          <pc:docMk/>
          <pc:sldMk cId="1143954186" sldId="367"/>
        </pc:sldMkLst>
        <pc:spChg chg="mod">
          <ac:chgData name="Michael Hill" userId="41dba03d-e58d-4389-9894-554c10310ba4" providerId="ADAL" clId="{EF23FE1D-A042-481E-AFD7-2A9FB0847F54}" dt="2025-09-15T15:25:34.296" v="3493" actId="20577"/>
          <ac:spMkLst>
            <pc:docMk/>
            <pc:sldMk cId="1143954186" sldId="367"/>
            <ac:spMk id="8" creationId="{E65C08D1-1C26-AD92-0BF9-0E75D71AC9CA}"/>
          </ac:spMkLst>
        </pc:spChg>
        <pc:picChg chg="del">
          <ac:chgData name="Michael Hill" userId="41dba03d-e58d-4389-9894-554c10310ba4" providerId="ADAL" clId="{EF23FE1D-A042-481E-AFD7-2A9FB0847F54}" dt="2025-09-15T15:25:36.169" v="3494" actId="478"/>
          <ac:picMkLst>
            <pc:docMk/>
            <pc:sldMk cId="1143954186" sldId="367"/>
            <ac:picMk id="3" creationId="{A50ADFCC-E484-BE87-6888-06D7198BDF34}"/>
          </ac:picMkLst>
        </pc:picChg>
        <pc:picChg chg="add mod">
          <ac:chgData name="Michael Hill" userId="41dba03d-e58d-4389-9894-554c10310ba4" providerId="ADAL" clId="{EF23FE1D-A042-481E-AFD7-2A9FB0847F54}" dt="2025-09-15T15:26:01.421" v="3501" actId="1076"/>
          <ac:picMkLst>
            <pc:docMk/>
            <pc:sldMk cId="1143954186" sldId="367"/>
            <ac:picMk id="4" creationId="{A608C5B5-8C99-2C9B-83D9-2DD8842FBD27}"/>
          </ac:picMkLst>
        </pc:picChg>
      </pc:sldChg>
      <pc:sldChg chg="del">
        <pc:chgData name="Michael Hill" userId="41dba03d-e58d-4389-9894-554c10310ba4" providerId="ADAL" clId="{EF23FE1D-A042-481E-AFD7-2A9FB0847F54}" dt="2025-09-15T14:44:11.020" v="830" actId="47"/>
        <pc:sldMkLst>
          <pc:docMk/>
          <pc:sldMk cId="2233594000" sldId="367"/>
        </pc:sldMkLst>
      </pc:sldChg>
      <pc:sldChg chg="del">
        <pc:chgData name="Michael Hill" userId="41dba03d-e58d-4389-9894-554c10310ba4" providerId="ADAL" clId="{EF23FE1D-A042-481E-AFD7-2A9FB0847F54}" dt="2025-09-15T14:44:11.020" v="830" actId="47"/>
        <pc:sldMkLst>
          <pc:docMk/>
          <pc:sldMk cId="2904554870" sldId="368"/>
        </pc:sldMkLst>
      </pc:sldChg>
      <pc:sldChg chg="delSp modSp add mod">
        <pc:chgData name="Michael Hill" userId="41dba03d-e58d-4389-9894-554c10310ba4" providerId="ADAL" clId="{EF23FE1D-A042-481E-AFD7-2A9FB0847F54}" dt="2025-09-15T15:26:58.158" v="3744" actId="14100"/>
        <pc:sldMkLst>
          <pc:docMk/>
          <pc:sldMk cId="3114549711" sldId="368"/>
        </pc:sldMkLst>
        <pc:spChg chg="mod">
          <ac:chgData name="Michael Hill" userId="41dba03d-e58d-4389-9894-554c10310ba4" providerId="ADAL" clId="{EF23FE1D-A042-481E-AFD7-2A9FB0847F54}" dt="2025-09-15T15:26:58.158" v="3744" actId="14100"/>
          <ac:spMkLst>
            <pc:docMk/>
            <pc:sldMk cId="3114549711" sldId="368"/>
            <ac:spMk id="8" creationId="{7D0B8785-89F5-7BC7-6961-0F18EF95AB41}"/>
          </ac:spMkLst>
        </pc:spChg>
        <pc:picChg chg="del">
          <ac:chgData name="Michael Hill" userId="41dba03d-e58d-4389-9894-554c10310ba4" providerId="ADAL" clId="{EF23FE1D-A042-481E-AFD7-2A9FB0847F54}" dt="2025-09-15T15:26:50.525" v="3742" actId="478"/>
          <ac:picMkLst>
            <pc:docMk/>
            <pc:sldMk cId="3114549711" sldId="368"/>
            <ac:picMk id="4" creationId="{094A4102-02C5-C851-4D48-A76C83CA1EFA}"/>
          </ac:picMkLst>
        </pc:picChg>
      </pc:sldChg>
      <pc:sldChg chg="addSp modSp add mod">
        <pc:chgData name="Michael Hill" userId="41dba03d-e58d-4389-9894-554c10310ba4" providerId="ADAL" clId="{EF23FE1D-A042-481E-AFD7-2A9FB0847F54}" dt="2025-09-15T15:28:10.561" v="4023" actId="14100"/>
        <pc:sldMkLst>
          <pc:docMk/>
          <pc:sldMk cId="104409246" sldId="369"/>
        </pc:sldMkLst>
        <pc:spChg chg="mod">
          <ac:chgData name="Michael Hill" userId="41dba03d-e58d-4389-9894-554c10310ba4" providerId="ADAL" clId="{EF23FE1D-A042-481E-AFD7-2A9FB0847F54}" dt="2025-09-15T15:28:10.561" v="4023" actId="14100"/>
          <ac:spMkLst>
            <pc:docMk/>
            <pc:sldMk cId="104409246" sldId="369"/>
            <ac:spMk id="8" creationId="{F8B17C2A-EA22-4A47-CB91-E75D8DDBE72B}"/>
          </ac:spMkLst>
        </pc:spChg>
        <pc:picChg chg="add mod">
          <ac:chgData name="Michael Hill" userId="41dba03d-e58d-4389-9894-554c10310ba4" providerId="ADAL" clId="{EF23FE1D-A042-481E-AFD7-2A9FB0847F54}" dt="2025-09-15T15:28:08.610" v="4022" actId="1076"/>
          <ac:picMkLst>
            <pc:docMk/>
            <pc:sldMk cId="104409246" sldId="369"/>
            <ac:picMk id="3" creationId="{621F7CC9-0566-C259-4AD9-BCDB2A31985B}"/>
          </ac:picMkLst>
        </pc:picChg>
      </pc:sldChg>
      <pc:sldChg chg="del">
        <pc:chgData name="Michael Hill" userId="41dba03d-e58d-4389-9894-554c10310ba4" providerId="ADAL" clId="{EF23FE1D-A042-481E-AFD7-2A9FB0847F54}" dt="2025-09-15T14:44:11.020" v="830" actId="47"/>
        <pc:sldMkLst>
          <pc:docMk/>
          <pc:sldMk cId="1872859714" sldId="369"/>
        </pc:sldMkLst>
      </pc:sldChg>
      <pc:sldChg chg="del">
        <pc:chgData name="Michael Hill" userId="41dba03d-e58d-4389-9894-554c10310ba4" providerId="ADAL" clId="{EF23FE1D-A042-481E-AFD7-2A9FB0847F54}" dt="2025-09-15T14:44:11.020" v="830" actId="47"/>
        <pc:sldMkLst>
          <pc:docMk/>
          <pc:sldMk cId="70360384" sldId="370"/>
        </pc:sldMkLst>
      </pc:sldChg>
      <pc:sldChg chg="modSp add mod ord">
        <pc:chgData name="Michael Hill" userId="41dba03d-e58d-4389-9894-554c10310ba4" providerId="ADAL" clId="{EF23FE1D-A042-481E-AFD7-2A9FB0847F54}" dt="2025-09-15T15:28:52.742" v="4219" actId="20577"/>
        <pc:sldMkLst>
          <pc:docMk/>
          <pc:sldMk cId="1672790515" sldId="370"/>
        </pc:sldMkLst>
        <pc:spChg chg="mod">
          <ac:chgData name="Michael Hill" userId="41dba03d-e58d-4389-9894-554c10310ba4" providerId="ADAL" clId="{EF23FE1D-A042-481E-AFD7-2A9FB0847F54}" dt="2025-09-15T15:28:52.742" v="4219" actId="20577"/>
          <ac:spMkLst>
            <pc:docMk/>
            <pc:sldMk cId="1672790515" sldId="370"/>
            <ac:spMk id="8" creationId="{DA8AF45B-3BCF-FB52-FA21-684BF9AE38D1}"/>
          </ac:spMkLst>
        </pc:spChg>
      </pc:sldChg>
      <pc:sldChg chg="addSp modSp add mod">
        <pc:chgData name="Michael Hill" userId="41dba03d-e58d-4389-9894-554c10310ba4" providerId="ADAL" clId="{EF23FE1D-A042-481E-AFD7-2A9FB0847F54}" dt="2025-09-15T15:33:01.595" v="4404" actId="20577"/>
        <pc:sldMkLst>
          <pc:docMk/>
          <pc:sldMk cId="1450864674" sldId="371"/>
        </pc:sldMkLst>
        <pc:spChg chg="add mod">
          <ac:chgData name="Michael Hill" userId="41dba03d-e58d-4389-9894-554c10310ba4" providerId="ADAL" clId="{EF23FE1D-A042-481E-AFD7-2A9FB0847F54}" dt="2025-09-15T15:32:02.090" v="4320" actId="1076"/>
          <ac:spMkLst>
            <pc:docMk/>
            <pc:sldMk cId="1450864674" sldId="371"/>
            <ac:spMk id="4" creationId="{E5CD3879-BFAB-1E61-4C12-5FCF79688DB6}"/>
          </ac:spMkLst>
        </pc:spChg>
        <pc:spChg chg="mod">
          <ac:chgData name="Michael Hill" userId="41dba03d-e58d-4389-9894-554c10310ba4" providerId="ADAL" clId="{EF23FE1D-A042-481E-AFD7-2A9FB0847F54}" dt="2025-09-15T15:33:01.595" v="4404" actId="20577"/>
          <ac:spMkLst>
            <pc:docMk/>
            <pc:sldMk cId="1450864674" sldId="371"/>
            <ac:spMk id="5" creationId="{4CA25448-D75C-B47A-62AA-F842F8BA090B}"/>
          </ac:spMkLst>
        </pc:spChg>
        <pc:spChg chg="mod">
          <ac:chgData name="Michael Hill" userId="41dba03d-e58d-4389-9894-554c10310ba4" providerId="ADAL" clId="{EF23FE1D-A042-481E-AFD7-2A9FB0847F54}" dt="2025-09-15T15:31:26.401" v="4281" actId="14100"/>
          <ac:spMkLst>
            <pc:docMk/>
            <pc:sldMk cId="1450864674" sldId="371"/>
            <ac:spMk id="8" creationId="{31DE13C8-F68F-FF7A-8867-DF89585E473F}"/>
          </ac:spMkLst>
        </pc:spChg>
        <pc:picChg chg="add mod">
          <ac:chgData name="Michael Hill" userId="41dba03d-e58d-4389-9894-554c10310ba4" providerId="ADAL" clId="{EF23FE1D-A042-481E-AFD7-2A9FB0847F54}" dt="2025-09-15T15:31:32.176" v="4286" actId="1076"/>
          <ac:picMkLst>
            <pc:docMk/>
            <pc:sldMk cId="1450864674" sldId="371"/>
            <ac:picMk id="3" creationId="{B74DD07B-5FB2-7565-D64D-F5B3ABE3CD68}"/>
          </ac:picMkLst>
        </pc:picChg>
      </pc:sldChg>
      <pc:sldChg chg="del">
        <pc:chgData name="Michael Hill" userId="41dba03d-e58d-4389-9894-554c10310ba4" providerId="ADAL" clId="{EF23FE1D-A042-481E-AFD7-2A9FB0847F54}" dt="2025-09-15T14:44:11.020" v="830" actId="47"/>
        <pc:sldMkLst>
          <pc:docMk/>
          <pc:sldMk cId="3946373264" sldId="371"/>
        </pc:sldMkLst>
      </pc:sldChg>
      <pc:sldChg chg="del">
        <pc:chgData name="Michael Hill" userId="41dba03d-e58d-4389-9894-554c10310ba4" providerId="ADAL" clId="{EF23FE1D-A042-481E-AFD7-2A9FB0847F54}" dt="2025-09-15T14:44:11.020" v="830" actId="47"/>
        <pc:sldMkLst>
          <pc:docMk/>
          <pc:sldMk cId="296288608" sldId="372"/>
        </pc:sldMkLst>
      </pc:sldChg>
      <pc:sldChg chg="modSp add mod">
        <pc:chgData name="Michael Hill" userId="41dba03d-e58d-4389-9894-554c10310ba4" providerId="ADAL" clId="{EF23FE1D-A042-481E-AFD7-2A9FB0847F54}" dt="2025-09-15T15:34:12.543" v="4408" actId="1076"/>
        <pc:sldMkLst>
          <pc:docMk/>
          <pc:sldMk cId="2777066920" sldId="372"/>
        </pc:sldMkLst>
        <pc:spChg chg="mod">
          <ac:chgData name="Michael Hill" userId="41dba03d-e58d-4389-9894-554c10310ba4" providerId="ADAL" clId="{EF23FE1D-A042-481E-AFD7-2A9FB0847F54}" dt="2025-09-15T15:34:12.543" v="4408" actId="1076"/>
          <ac:spMkLst>
            <pc:docMk/>
            <pc:sldMk cId="2777066920" sldId="372"/>
            <ac:spMk id="4" creationId="{19D7ADCF-758C-5F1C-F2C4-B2E31D4FA85B}"/>
          </ac:spMkLst>
        </pc:spChg>
        <pc:spChg chg="mod">
          <ac:chgData name="Michael Hill" userId="41dba03d-e58d-4389-9894-554c10310ba4" providerId="ADAL" clId="{EF23FE1D-A042-481E-AFD7-2A9FB0847F54}" dt="2025-09-15T15:32:57.479" v="4396" actId="20577"/>
          <ac:spMkLst>
            <pc:docMk/>
            <pc:sldMk cId="2777066920" sldId="372"/>
            <ac:spMk id="5" creationId="{4CD9484B-5E64-AE89-9602-6552C8887774}"/>
          </ac:spMkLst>
        </pc:spChg>
        <pc:spChg chg="mod">
          <ac:chgData name="Michael Hill" userId="41dba03d-e58d-4389-9894-554c10310ba4" providerId="ADAL" clId="{EF23FE1D-A042-481E-AFD7-2A9FB0847F54}" dt="2025-09-15T15:32:51.849" v="4386" actId="20577"/>
          <ac:spMkLst>
            <pc:docMk/>
            <pc:sldMk cId="2777066920" sldId="372"/>
            <ac:spMk id="8" creationId="{01765964-FE20-14E1-DCD3-02357A379003}"/>
          </ac:spMkLst>
        </pc:spChg>
      </pc:sldChg>
      <pc:sldChg chg="modSp add mod">
        <pc:chgData name="Michael Hill" userId="41dba03d-e58d-4389-9894-554c10310ba4" providerId="ADAL" clId="{EF23FE1D-A042-481E-AFD7-2A9FB0847F54}" dt="2025-09-15T15:34:36.048" v="4436" actId="1076"/>
        <pc:sldMkLst>
          <pc:docMk/>
          <pc:sldMk cId="1723667463" sldId="373"/>
        </pc:sldMkLst>
        <pc:spChg chg="mod">
          <ac:chgData name="Michael Hill" userId="41dba03d-e58d-4389-9894-554c10310ba4" providerId="ADAL" clId="{EF23FE1D-A042-481E-AFD7-2A9FB0847F54}" dt="2025-09-15T15:34:36.048" v="4436" actId="1076"/>
          <ac:spMkLst>
            <pc:docMk/>
            <pc:sldMk cId="1723667463" sldId="373"/>
            <ac:spMk id="4" creationId="{3426DAA3-6FB9-C758-C1ED-E199DB2E867D}"/>
          </ac:spMkLst>
        </pc:spChg>
      </pc:sldChg>
      <pc:sldChg chg="del">
        <pc:chgData name="Michael Hill" userId="41dba03d-e58d-4389-9894-554c10310ba4" providerId="ADAL" clId="{EF23FE1D-A042-481E-AFD7-2A9FB0847F54}" dt="2025-09-15T14:44:11.020" v="830" actId="47"/>
        <pc:sldMkLst>
          <pc:docMk/>
          <pc:sldMk cId="2693649843" sldId="373"/>
        </pc:sldMkLst>
      </pc:sldChg>
      <pc:sldChg chg="del">
        <pc:chgData name="Michael Hill" userId="41dba03d-e58d-4389-9894-554c10310ba4" providerId="ADAL" clId="{EF23FE1D-A042-481E-AFD7-2A9FB0847F54}" dt="2025-09-15T14:44:05.018" v="829" actId="47"/>
        <pc:sldMkLst>
          <pc:docMk/>
          <pc:sldMk cId="3927987412" sldId="374"/>
        </pc:sldMkLst>
      </pc:sldChg>
      <pc:sldChg chg="modSp add mod">
        <pc:chgData name="Michael Hill" userId="41dba03d-e58d-4389-9894-554c10310ba4" providerId="ADAL" clId="{EF23FE1D-A042-481E-AFD7-2A9FB0847F54}" dt="2025-09-15T15:34:44.367" v="4450" actId="20577"/>
        <pc:sldMkLst>
          <pc:docMk/>
          <pc:sldMk cId="3931061924" sldId="374"/>
        </pc:sldMkLst>
        <pc:spChg chg="mod">
          <ac:chgData name="Michael Hill" userId="41dba03d-e58d-4389-9894-554c10310ba4" providerId="ADAL" clId="{EF23FE1D-A042-481E-AFD7-2A9FB0847F54}" dt="2025-09-15T15:34:44.367" v="4450" actId="20577"/>
          <ac:spMkLst>
            <pc:docMk/>
            <pc:sldMk cId="3931061924" sldId="374"/>
            <ac:spMk id="4" creationId="{AC3A3E02-3673-E14A-DEC0-98AD172417B1}"/>
          </ac:spMkLst>
        </pc:spChg>
      </pc:sldChg>
      <pc:sldChg chg="modSp add mod">
        <pc:chgData name="Michael Hill" userId="41dba03d-e58d-4389-9894-554c10310ba4" providerId="ADAL" clId="{EF23FE1D-A042-481E-AFD7-2A9FB0847F54}" dt="2025-09-15T15:35:04.961" v="4472" actId="20577"/>
        <pc:sldMkLst>
          <pc:docMk/>
          <pc:sldMk cId="2035112218" sldId="375"/>
        </pc:sldMkLst>
        <pc:spChg chg="mod">
          <ac:chgData name="Michael Hill" userId="41dba03d-e58d-4389-9894-554c10310ba4" providerId="ADAL" clId="{EF23FE1D-A042-481E-AFD7-2A9FB0847F54}" dt="2025-09-15T15:35:04.961" v="4472" actId="20577"/>
          <ac:spMkLst>
            <pc:docMk/>
            <pc:sldMk cId="2035112218" sldId="375"/>
            <ac:spMk id="4" creationId="{37AA375F-75D4-D513-FCC7-8060183CC307}"/>
          </ac:spMkLst>
        </pc:spChg>
      </pc:sldChg>
      <pc:sldChg chg="modSp add mod">
        <pc:chgData name="Michael Hill" userId="41dba03d-e58d-4389-9894-554c10310ba4" providerId="ADAL" clId="{EF23FE1D-A042-481E-AFD7-2A9FB0847F54}" dt="2025-09-15T15:35:14.086" v="4493" actId="20577"/>
        <pc:sldMkLst>
          <pc:docMk/>
          <pc:sldMk cId="3659070948" sldId="376"/>
        </pc:sldMkLst>
        <pc:spChg chg="mod">
          <ac:chgData name="Michael Hill" userId="41dba03d-e58d-4389-9894-554c10310ba4" providerId="ADAL" clId="{EF23FE1D-A042-481E-AFD7-2A9FB0847F54}" dt="2025-09-15T15:35:14.086" v="4493" actId="20577"/>
          <ac:spMkLst>
            <pc:docMk/>
            <pc:sldMk cId="3659070948" sldId="376"/>
            <ac:spMk id="4" creationId="{F78C7EE6-FE1A-0C2B-75B5-2D820EBD07E6}"/>
          </ac:spMkLst>
        </pc:spChg>
      </pc:sldChg>
      <pc:sldChg chg="modSp add mod">
        <pc:chgData name="Michael Hill" userId="41dba03d-e58d-4389-9894-554c10310ba4" providerId="ADAL" clId="{EF23FE1D-A042-481E-AFD7-2A9FB0847F54}" dt="2025-09-15T15:35:22.621" v="4505" actId="20577"/>
        <pc:sldMkLst>
          <pc:docMk/>
          <pc:sldMk cId="450146973" sldId="377"/>
        </pc:sldMkLst>
        <pc:spChg chg="mod">
          <ac:chgData name="Michael Hill" userId="41dba03d-e58d-4389-9894-554c10310ba4" providerId="ADAL" clId="{EF23FE1D-A042-481E-AFD7-2A9FB0847F54}" dt="2025-09-15T15:35:22.621" v="4505" actId="20577"/>
          <ac:spMkLst>
            <pc:docMk/>
            <pc:sldMk cId="450146973" sldId="377"/>
            <ac:spMk id="4" creationId="{8E9819AF-2106-4077-96A8-DC5D64C20ABA}"/>
          </ac:spMkLst>
        </pc:spChg>
      </pc:sldChg>
      <pc:sldChg chg="modSp add mod">
        <pc:chgData name="Michael Hill" userId="41dba03d-e58d-4389-9894-554c10310ba4" providerId="ADAL" clId="{EF23FE1D-A042-481E-AFD7-2A9FB0847F54}" dt="2025-09-15T15:35:34.394" v="4520" actId="20577"/>
        <pc:sldMkLst>
          <pc:docMk/>
          <pc:sldMk cId="852993794" sldId="378"/>
        </pc:sldMkLst>
        <pc:spChg chg="mod">
          <ac:chgData name="Michael Hill" userId="41dba03d-e58d-4389-9894-554c10310ba4" providerId="ADAL" clId="{EF23FE1D-A042-481E-AFD7-2A9FB0847F54}" dt="2025-09-15T15:35:34.394" v="4520" actId="20577"/>
          <ac:spMkLst>
            <pc:docMk/>
            <pc:sldMk cId="852993794" sldId="378"/>
            <ac:spMk id="4" creationId="{0FC03C0E-96BA-559D-95AD-5D2842B1F5B3}"/>
          </ac:spMkLst>
        </pc:spChg>
      </pc:sldChg>
      <pc:sldChg chg="modSp add mod">
        <pc:chgData name="Michael Hill" userId="41dba03d-e58d-4389-9894-554c10310ba4" providerId="ADAL" clId="{EF23FE1D-A042-481E-AFD7-2A9FB0847F54}" dt="2025-09-15T15:36:36.646" v="4572" actId="20577"/>
        <pc:sldMkLst>
          <pc:docMk/>
          <pc:sldMk cId="3059161480" sldId="379"/>
        </pc:sldMkLst>
        <pc:spChg chg="mod">
          <ac:chgData name="Michael Hill" userId="41dba03d-e58d-4389-9894-554c10310ba4" providerId="ADAL" clId="{EF23FE1D-A042-481E-AFD7-2A9FB0847F54}" dt="2025-09-15T15:36:36.646" v="4572" actId="20577"/>
          <ac:spMkLst>
            <pc:docMk/>
            <pc:sldMk cId="3059161480" sldId="379"/>
            <ac:spMk id="4" creationId="{617BBCD9-D845-0D04-7E9B-17EE364C0FAD}"/>
          </ac:spMkLst>
        </pc:spChg>
      </pc:sldChg>
      <pc:sldChg chg="add">
        <pc:chgData name="Michael Hill" userId="41dba03d-e58d-4389-9894-554c10310ba4" providerId="ADAL" clId="{EF23FE1D-A042-481E-AFD7-2A9FB0847F54}" dt="2025-09-15T15:36:29.913" v="4560" actId="2890"/>
        <pc:sldMkLst>
          <pc:docMk/>
          <pc:sldMk cId="1675189899" sldId="380"/>
        </pc:sldMkLst>
      </pc:sldChg>
      <pc:sldChg chg="modSp add mod">
        <pc:chgData name="Michael Hill" userId="41dba03d-e58d-4389-9894-554c10310ba4" providerId="ADAL" clId="{EF23FE1D-A042-481E-AFD7-2A9FB0847F54}" dt="2025-09-15T15:37:03.479" v="4624" actId="20577"/>
        <pc:sldMkLst>
          <pc:docMk/>
          <pc:sldMk cId="122041081" sldId="381"/>
        </pc:sldMkLst>
        <pc:spChg chg="mod">
          <ac:chgData name="Michael Hill" userId="41dba03d-e58d-4389-9894-554c10310ba4" providerId="ADAL" clId="{EF23FE1D-A042-481E-AFD7-2A9FB0847F54}" dt="2025-09-15T15:37:03.479" v="4624" actId="20577"/>
          <ac:spMkLst>
            <pc:docMk/>
            <pc:sldMk cId="122041081" sldId="381"/>
            <ac:spMk id="4" creationId="{7439D47F-054E-A40B-ECCE-D4B2440356A7}"/>
          </ac:spMkLst>
        </pc:spChg>
      </pc:sldChg>
      <pc:sldChg chg="modSp add mod">
        <pc:chgData name="Michael Hill" userId="41dba03d-e58d-4389-9894-554c10310ba4" providerId="ADAL" clId="{EF23FE1D-A042-481E-AFD7-2A9FB0847F54}" dt="2025-09-15T15:37:10.758" v="4647" actId="20577"/>
        <pc:sldMkLst>
          <pc:docMk/>
          <pc:sldMk cId="170565405" sldId="382"/>
        </pc:sldMkLst>
        <pc:spChg chg="mod">
          <ac:chgData name="Michael Hill" userId="41dba03d-e58d-4389-9894-554c10310ba4" providerId="ADAL" clId="{EF23FE1D-A042-481E-AFD7-2A9FB0847F54}" dt="2025-09-15T15:37:10.758" v="4647" actId="20577"/>
          <ac:spMkLst>
            <pc:docMk/>
            <pc:sldMk cId="170565405" sldId="382"/>
            <ac:spMk id="4" creationId="{5936374D-BF71-7784-ABF6-69E573B49BFA}"/>
          </ac:spMkLst>
        </pc:spChg>
      </pc:sldChg>
      <pc:sldChg chg="modSp add mod">
        <pc:chgData name="Michael Hill" userId="41dba03d-e58d-4389-9894-554c10310ba4" providerId="ADAL" clId="{EF23FE1D-A042-481E-AFD7-2A9FB0847F54}" dt="2025-09-15T15:37:26.727" v="4675" actId="20577"/>
        <pc:sldMkLst>
          <pc:docMk/>
          <pc:sldMk cId="1301300240" sldId="383"/>
        </pc:sldMkLst>
        <pc:spChg chg="mod">
          <ac:chgData name="Michael Hill" userId="41dba03d-e58d-4389-9894-554c10310ba4" providerId="ADAL" clId="{EF23FE1D-A042-481E-AFD7-2A9FB0847F54}" dt="2025-09-15T15:37:26.727" v="4675" actId="20577"/>
          <ac:spMkLst>
            <pc:docMk/>
            <pc:sldMk cId="1301300240" sldId="383"/>
            <ac:spMk id="4" creationId="{9CF00AC3-2236-00B6-5F1E-7E34561D5F23}"/>
          </ac:spMkLst>
        </pc:spChg>
      </pc:sldChg>
      <pc:sldChg chg="modSp add mod">
        <pc:chgData name="Michael Hill" userId="41dba03d-e58d-4389-9894-554c10310ba4" providerId="ADAL" clId="{EF23FE1D-A042-481E-AFD7-2A9FB0847F54}" dt="2025-09-15T15:37:33.503" v="4690" actId="20577"/>
        <pc:sldMkLst>
          <pc:docMk/>
          <pc:sldMk cId="1998201604" sldId="384"/>
        </pc:sldMkLst>
        <pc:spChg chg="mod">
          <ac:chgData name="Michael Hill" userId="41dba03d-e58d-4389-9894-554c10310ba4" providerId="ADAL" clId="{EF23FE1D-A042-481E-AFD7-2A9FB0847F54}" dt="2025-09-15T15:37:33.503" v="4690" actId="20577"/>
          <ac:spMkLst>
            <pc:docMk/>
            <pc:sldMk cId="1998201604" sldId="384"/>
            <ac:spMk id="4" creationId="{E7D4F2C2-CD94-3381-E47C-C6B2DEEF640A}"/>
          </ac:spMkLst>
        </pc:spChg>
      </pc:sldChg>
      <pc:sldChg chg="modSp add mod">
        <pc:chgData name="Michael Hill" userId="41dba03d-e58d-4389-9894-554c10310ba4" providerId="ADAL" clId="{EF23FE1D-A042-481E-AFD7-2A9FB0847F54}" dt="2025-09-15T15:37:43.376" v="4705" actId="20577"/>
        <pc:sldMkLst>
          <pc:docMk/>
          <pc:sldMk cId="29142376" sldId="385"/>
        </pc:sldMkLst>
        <pc:spChg chg="mod">
          <ac:chgData name="Michael Hill" userId="41dba03d-e58d-4389-9894-554c10310ba4" providerId="ADAL" clId="{EF23FE1D-A042-481E-AFD7-2A9FB0847F54}" dt="2025-09-15T15:37:43.376" v="4705" actId="20577"/>
          <ac:spMkLst>
            <pc:docMk/>
            <pc:sldMk cId="29142376" sldId="385"/>
            <ac:spMk id="4" creationId="{D19FCD97-74E8-E335-8860-AD70F54430C3}"/>
          </ac:spMkLst>
        </pc:spChg>
      </pc:sldChg>
      <pc:sldChg chg="modSp add mod">
        <pc:chgData name="Michael Hill" userId="41dba03d-e58d-4389-9894-554c10310ba4" providerId="ADAL" clId="{EF23FE1D-A042-481E-AFD7-2A9FB0847F54}" dt="2025-09-15T15:38:00.996" v="4720" actId="20577"/>
        <pc:sldMkLst>
          <pc:docMk/>
          <pc:sldMk cId="2387462883" sldId="386"/>
        </pc:sldMkLst>
        <pc:spChg chg="mod">
          <ac:chgData name="Michael Hill" userId="41dba03d-e58d-4389-9894-554c10310ba4" providerId="ADAL" clId="{EF23FE1D-A042-481E-AFD7-2A9FB0847F54}" dt="2025-09-15T15:38:00.996" v="4720" actId="20577"/>
          <ac:spMkLst>
            <pc:docMk/>
            <pc:sldMk cId="2387462883" sldId="386"/>
            <ac:spMk id="4" creationId="{0B92CEAA-5F76-FD01-8357-D71CAC389DB3}"/>
          </ac:spMkLst>
        </pc:spChg>
      </pc:sldChg>
      <pc:sldChg chg="modSp add mod">
        <pc:chgData name="Michael Hill" userId="41dba03d-e58d-4389-9894-554c10310ba4" providerId="ADAL" clId="{EF23FE1D-A042-481E-AFD7-2A9FB0847F54}" dt="2025-09-15T15:38:20.293" v="4743" actId="20577"/>
        <pc:sldMkLst>
          <pc:docMk/>
          <pc:sldMk cId="2417156203" sldId="387"/>
        </pc:sldMkLst>
        <pc:spChg chg="mod">
          <ac:chgData name="Michael Hill" userId="41dba03d-e58d-4389-9894-554c10310ba4" providerId="ADAL" clId="{EF23FE1D-A042-481E-AFD7-2A9FB0847F54}" dt="2025-09-15T15:38:20.293" v="4743" actId="20577"/>
          <ac:spMkLst>
            <pc:docMk/>
            <pc:sldMk cId="2417156203" sldId="387"/>
            <ac:spMk id="4" creationId="{FCA8F773-1300-50AC-884D-79643E5978C5}"/>
          </ac:spMkLst>
        </pc:spChg>
      </pc:sldChg>
      <pc:sldChg chg="modSp add mod">
        <pc:chgData name="Michael Hill" userId="41dba03d-e58d-4389-9894-554c10310ba4" providerId="ADAL" clId="{EF23FE1D-A042-481E-AFD7-2A9FB0847F54}" dt="2025-09-15T15:38:44.926" v="4770" actId="20577"/>
        <pc:sldMkLst>
          <pc:docMk/>
          <pc:sldMk cId="2701448032" sldId="388"/>
        </pc:sldMkLst>
        <pc:spChg chg="mod">
          <ac:chgData name="Michael Hill" userId="41dba03d-e58d-4389-9894-554c10310ba4" providerId="ADAL" clId="{EF23FE1D-A042-481E-AFD7-2A9FB0847F54}" dt="2025-09-15T15:38:44.926" v="4770" actId="20577"/>
          <ac:spMkLst>
            <pc:docMk/>
            <pc:sldMk cId="2701448032" sldId="388"/>
            <ac:spMk id="4" creationId="{1AE59FF2-F910-D172-6517-BF0BF4EEA0ED}"/>
          </ac:spMkLst>
        </pc:spChg>
      </pc:sldChg>
      <pc:sldChg chg="modSp add mod">
        <pc:chgData name="Michael Hill" userId="41dba03d-e58d-4389-9894-554c10310ba4" providerId="ADAL" clId="{EF23FE1D-A042-481E-AFD7-2A9FB0847F54}" dt="2025-09-15T15:39:03.890" v="4809" actId="20577"/>
        <pc:sldMkLst>
          <pc:docMk/>
          <pc:sldMk cId="1135858273" sldId="389"/>
        </pc:sldMkLst>
        <pc:spChg chg="mod">
          <ac:chgData name="Michael Hill" userId="41dba03d-e58d-4389-9894-554c10310ba4" providerId="ADAL" clId="{EF23FE1D-A042-481E-AFD7-2A9FB0847F54}" dt="2025-09-15T15:39:03.890" v="4809" actId="20577"/>
          <ac:spMkLst>
            <pc:docMk/>
            <pc:sldMk cId="1135858273" sldId="389"/>
            <ac:spMk id="4" creationId="{984AA3B1-6BEA-1180-0045-2501794C3626}"/>
          </ac:spMkLst>
        </pc:spChg>
      </pc:sldChg>
      <pc:sldChg chg="modSp add mod">
        <pc:chgData name="Michael Hill" userId="41dba03d-e58d-4389-9894-554c10310ba4" providerId="ADAL" clId="{EF23FE1D-A042-481E-AFD7-2A9FB0847F54}" dt="2025-09-15T15:39:12.778" v="4822" actId="20577"/>
        <pc:sldMkLst>
          <pc:docMk/>
          <pc:sldMk cId="2695813050" sldId="390"/>
        </pc:sldMkLst>
        <pc:spChg chg="mod">
          <ac:chgData name="Michael Hill" userId="41dba03d-e58d-4389-9894-554c10310ba4" providerId="ADAL" clId="{EF23FE1D-A042-481E-AFD7-2A9FB0847F54}" dt="2025-09-15T15:39:12.778" v="4822" actId="20577"/>
          <ac:spMkLst>
            <pc:docMk/>
            <pc:sldMk cId="2695813050" sldId="390"/>
            <ac:spMk id="4" creationId="{2D334316-0C9A-D21B-DF85-575F4A41E193}"/>
          </ac:spMkLst>
        </pc:spChg>
      </pc:sldChg>
      <pc:sldChg chg="modSp add mod">
        <pc:chgData name="Michael Hill" userId="41dba03d-e58d-4389-9894-554c10310ba4" providerId="ADAL" clId="{EF23FE1D-A042-481E-AFD7-2A9FB0847F54}" dt="2025-09-15T15:39:23.590" v="4834" actId="20577"/>
        <pc:sldMkLst>
          <pc:docMk/>
          <pc:sldMk cId="1565761522" sldId="391"/>
        </pc:sldMkLst>
        <pc:spChg chg="mod">
          <ac:chgData name="Michael Hill" userId="41dba03d-e58d-4389-9894-554c10310ba4" providerId="ADAL" clId="{EF23FE1D-A042-481E-AFD7-2A9FB0847F54}" dt="2025-09-15T15:39:23.590" v="4834" actId="20577"/>
          <ac:spMkLst>
            <pc:docMk/>
            <pc:sldMk cId="1565761522" sldId="391"/>
            <ac:spMk id="4" creationId="{F4916D85-E790-03D3-5912-88D0AEE365E1}"/>
          </ac:spMkLst>
        </pc:spChg>
      </pc:sldChg>
      <pc:sldChg chg="modSp add mod">
        <pc:chgData name="Michael Hill" userId="41dba03d-e58d-4389-9894-554c10310ba4" providerId="ADAL" clId="{EF23FE1D-A042-481E-AFD7-2A9FB0847F54}" dt="2025-09-15T15:39:37.405" v="4850" actId="14100"/>
        <pc:sldMkLst>
          <pc:docMk/>
          <pc:sldMk cId="2396725801" sldId="392"/>
        </pc:sldMkLst>
        <pc:spChg chg="mod">
          <ac:chgData name="Michael Hill" userId="41dba03d-e58d-4389-9894-554c10310ba4" providerId="ADAL" clId="{EF23FE1D-A042-481E-AFD7-2A9FB0847F54}" dt="2025-09-15T15:39:37.405" v="4850" actId="14100"/>
          <ac:spMkLst>
            <pc:docMk/>
            <pc:sldMk cId="2396725801" sldId="392"/>
            <ac:spMk id="4" creationId="{8E598420-DFFC-12B1-39FF-74334C716C8D}"/>
          </ac:spMkLst>
        </pc:spChg>
      </pc:sldChg>
      <pc:sldChg chg="modSp add mod">
        <pc:chgData name="Michael Hill" userId="41dba03d-e58d-4389-9894-554c10310ba4" providerId="ADAL" clId="{EF23FE1D-A042-481E-AFD7-2A9FB0847F54}" dt="2025-09-15T15:39:46.487" v="4866" actId="20577"/>
        <pc:sldMkLst>
          <pc:docMk/>
          <pc:sldMk cId="3229336597" sldId="393"/>
        </pc:sldMkLst>
        <pc:spChg chg="mod">
          <ac:chgData name="Michael Hill" userId="41dba03d-e58d-4389-9894-554c10310ba4" providerId="ADAL" clId="{EF23FE1D-A042-481E-AFD7-2A9FB0847F54}" dt="2025-09-15T15:39:46.487" v="4866" actId="20577"/>
          <ac:spMkLst>
            <pc:docMk/>
            <pc:sldMk cId="3229336597" sldId="393"/>
            <ac:spMk id="4" creationId="{70DCB65A-985D-DD91-8EBF-4D2EF63A1BA3}"/>
          </ac:spMkLst>
        </pc:spChg>
      </pc:sldChg>
      <pc:sldChg chg="modSp add mod">
        <pc:chgData name="Michael Hill" userId="41dba03d-e58d-4389-9894-554c10310ba4" providerId="ADAL" clId="{EF23FE1D-A042-481E-AFD7-2A9FB0847F54}" dt="2025-09-15T15:39:53.566" v="4885" actId="20577"/>
        <pc:sldMkLst>
          <pc:docMk/>
          <pc:sldMk cId="3257993685" sldId="394"/>
        </pc:sldMkLst>
        <pc:spChg chg="mod">
          <ac:chgData name="Michael Hill" userId="41dba03d-e58d-4389-9894-554c10310ba4" providerId="ADAL" clId="{EF23FE1D-A042-481E-AFD7-2A9FB0847F54}" dt="2025-09-15T15:39:53.566" v="4885" actId="20577"/>
          <ac:spMkLst>
            <pc:docMk/>
            <pc:sldMk cId="3257993685" sldId="394"/>
            <ac:spMk id="4" creationId="{4E0DDF56-669B-A98A-26F7-5BDA71071C93}"/>
          </ac:spMkLst>
        </pc:spChg>
      </pc:sldChg>
      <pc:sldChg chg="modSp add mod">
        <pc:chgData name="Michael Hill" userId="41dba03d-e58d-4389-9894-554c10310ba4" providerId="ADAL" clId="{EF23FE1D-A042-481E-AFD7-2A9FB0847F54}" dt="2025-09-15T15:40:10.817" v="4909" actId="20577"/>
        <pc:sldMkLst>
          <pc:docMk/>
          <pc:sldMk cId="2770472164" sldId="395"/>
        </pc:sldMkLst>
        <pc:spChg chg="mod">
          <ac:chgData name="Michael Hill" userId="41dba03d-e58d-4389-9894-554c10310ba4" providerId="ADAL" clId="{EF23FE1D-A042-481E-AFD7-2A9FB0847F54}" dt="2025-09-15T15:40:10.817" v="4909" actId="20577"/>
          <ac:spMkLst>
            <pc:docMk/>
            <pc:sldMk cId="2770472164" sldId="395"/>
            <ac:spMk id="4" creationId="{CBA50F94-2166-B3EA-1C0E-13A0E5935E54}"/>
          </ac:spMkLst>
        </pc:spChg>
      </pc:sldChg>
      <pc:sldChg chg="add del">
        <pc:chgData name="Michael Hill" userId="41dba03d-e58d-4389-9894-554c10310ba4" providerId="ADAL" clId="{EF23FE1D-A042-481E-AFD7-2A9FB0847F54}" dt="2025-09-15T15:40:25.398" v="4911" actId="47"/>
        <pc:sldMkLst>
          <pc:docMk/>
          <pc:sldMk cId="2280758117" sldId="39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007EC-7779-4BAC-8F03-814B556CCD38}" type="datetimeFigureOut">
              <a:rPr lang="en-US" smtClean="0"/>
              <a:t>9/16/2025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DB48C-FCC8-4682-A5C6-34BDEF33D275}" type="slidenum">
              <a:rPr lang="en-US" smtClean="0"/>
              <a:t>‹#›</a:t>
            </a:fld>
            <a:endParaRPr lang="en-US"/>
          </a:p>
        </p:txBody>
      </p:sp>
    </p:spTree>
    <p:extLst>
      <p:ext uri="{BB962C8B-B14F-4D97-AF65-F5344CB8AC3E}">
        <p14:creationId xmlns:p14="http://schemas.microsoft.com/office/powerpoint/2010/main" val="224325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58DCD-77DC-6A20-4D75-4B39603DC9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C88375-0EEB-16BE-A3F4-9B295EEEFD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598060-F795-B651-5783-BE2DA02EC4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E1DA4C-A2B2-70C7-5016-03CE008BF32F}"/>
              </a:ext>
            </a:extLst>
          </p:cNvPr>
          <p:cNvSpPr>
            <a:spLocks noGrp="1"/>
          </p:cNvSpPr>
          <p:nvPr>
            <p:ph type="sldNum" sz="quarter" idx="5"/>
          </p:nvPr>
        </p:nvSpPr>
        <p:spPr/>
        <p:txBody>
          <a:bodyPr/>
          <a:lstStyle/>
          <a:p>
            <a:fld id="{BF9DB48C-FCC8-4682-A5C6-34BDEF33D275}" type="slidenum">
              <a:rPr lang="en-US" smtClean="0"/>
              <a:t>46</a:t>
            </a:fld>
            <a:endParaRPr lang="en-US"/>
          </a:p>
        </p:txBody>
      </p:sp>
    </p:spTree>
    <p:extLst>
      <p:ext uri="{BB962C8B-B14F-4D97-AF65-F5344CB8AC3E}">
        <p14:creationId xmlns:p14="http://schemas.microsoft.com/office/powerpoint/2010/main" val="170777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7187A-54B1-63BB-0C3C-8EF4407A28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8374D3-5CAC-73C3-D477-B9339FC26A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18F993-B5C9-DF5C-9651-2609B9AF82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674EC4-B1EC-421C-F984-FBF90B88A526}"/>
              </a:ext>
            </a:extLst>
          </p:cNvPr>
          <p:cNvSpPr>
            <a:spLocks noGrp="1"/>
          </p:cNvSpPr>
          <p:nvPr>
            <p:ph type="sldNum" sz="quarter" idx="5"/>
          </p:nvPr>
        </p:nvSpPr>
        <p:spPr/>
        <p:txBody>
          <a:bodyPr/>
          <a:lstStyle/>
          <a:p>
            <a:fld id="{BF9DB48C-FCC8-4682-A5C6-34BDEF33D275}" type="slidenum">
              <a:rPr lang="en-US" smtClean="0"/>
              <a:t>47</a:t>
            </a:fld>
            <a:endParaRPr lang="en-US"/>
          </a:p>
        </p:txBody>
      </p:sp>
    </p:spTree>
    <p:extLst>
      <p:ext uri="{BB962C8B-B14F-4D97-AF65-F5344CB8AC3E}">
        <p14:creationId xmlns:p14="http://schemas.microsoft.com/office/powerpoint/2010/main" val="3887106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C6A4B-E724-C642-63ED-9C1381B808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85E653-4903-1005-D15B-66DB874D27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04A978-A4B2-A67F-C69F-38ADC7DB4D2B}"/>
              </a:ext>
            </a:extLst>
          </p:cNvPr>
          <p:cNvSpPr>
            <a:spLocks noGrp="1"/>
          </p:cNvSpPr>
          <p:nvPr>
            <p:ph type="dt" sz="half" idx="10"/>
          </p:nvPr>
        </p:nvSpPr>
        <p:spPr/>
        <p:txBody>
          <a:bodyPr/>
          <a:lstStyle/>
          <a:p>
            <a:fld id="{52CFA067-BC5A-4095-A3A5-99A1BAFE9208}" type="datetimeFigureOut">
              <a:rPr lang="en-US" smtClean="0"/>
              <a:t>9/16/2025</a:t>
            </a:fld>
            <a:endParaRPr lang="en-US"/>
          </a:p>
        </p:txBody>
      </p:sp>
      <p:sp>
        <p:nvSpPr>
          <p:cNvPr id="5" name="Footer Placeholder 4">
            <a:extLst>
              <a:ext uri="{FF2B5EF4-FFF2-40B4-BE49-F238E27FC236}">
                <a16:creationId xmlns:a16="http://schemas.microsoft.com/office/drawing/2014/main" id="{FE4910B7-42B2-3D3D-3AE4-AC7E6C388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21657-9CFD-95BE-EEE3-E1B47D77D808}"/>
              </a:ext>
            </a:extLst>
          </p:cNvPr>
          <p:cNvSpPr>
            <a:spLocks noGrp="1"/>
          </p:cNvSpPr>
          <p:nvPr>
            <p:ph type="sldNum" sz="quarter" idx="12"/>
          </p:nvPr>
        </p:nvSpPr>
        <p:spPr/>
        <p:txBody>
          <a:bodyPr/>
          <a:lstStyle/>
          <a:p>
            <a:fld id="{7A0788BB-6672-4C27-B0EA-4C0AD0E80F39}" type="slidenum">
              <a:rPr lang="en-US" smtClean="0"/>
              <a:t>‹#›</a:t>
            </a:fld>
            <a:endParaRPr lang="en-US"/>
          </a:p>
        </p:txBody>
      </p:sp>
    </p:spTree>
    <p:extLst>
      <p:ext uri="{BB962C8B-B14F-4D97-AF65-F5344CB8AC3E}">
        <p14:creationId xmlns:p14="http://schemas.microsoft.com/office/powerpoint/2010/main" val="200227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A8605-B3B6-D788-279D-476906E34B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AD9E01-2C5E-0FD4-BF7C-54659537D7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685CA-CEBB-6B85-90D4-1BEF716FCB6C}"/>
              </a:ext>
            </a:extLst>
          </p:cNvPr>
          <p:cNvSpPr>
            <a:spLocks noGrp="1"/>
          </p:cNvSpPr>
          <p:nvPr>
            <p:ph type="dt" sz="half" idx="10"/>
          </p:nvPr>
        </p:nvSpPr>
        <p:spPr/>
        <p:txBody>
          <a:bodyPr/>
          <a:lstStyle/>
          <a:p>
            <a:fld id="{52CFA067-BC5A-4095-A3A5-99A1BAFE9208}" type="datetimeFigureOut">
              <a:rPr lang="en-US" smtClean="0"/>
              <a:t>9/16/2025</a:t>
            </a:fld>
            <a:endParaRPr lang="en-US"/>
          </a:p>
        </p:txBody>
      </p:sp>
      <p:sp>
        <p:nvSpPr>
          <p:cNvPr id="5" name="Footer Placeholder 4">
            <a:extLst>
              <a:ext uri="{FF2B5EF4-FFF2-40B4-BE49-F238E27FC236}">
                <a16:creationId xmlns:a16="http://schemas.microsoft.com/office/drawing/2014/main" id="{15B0A526-A1AA-3BC7-DC9D-B44EBC07B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AED0B1-5EB5-A414-75E8-6BA511C07E04}"/>
              </a:ext>
            </a:extLst>
          </p:cNvPr>
          <p:cNvSpPr>
            <a:spLocks noGrp="1"/>
          </p:cNvSpPr>
          <p:nvPr>
            <p:ph type="sldNum" sz="quarter" idx="12"/>
          </p:nvPr>
        </p:nvSpPr>
        <p:spPr/>
        <p:txBody>
          <a:bodyPr/>
          <a:lstStyle/>
          <a:p>
            <a:fld id="{7A0788BB-6672-4C27-B0EA-4C0AD0E80F39}" type="slidenum">
              <a:rPr lang="en-US" smtClean="0"/>
              <a:t>‹#›</a:t>
            </a:fld>
            <a:endParaRPr lang="en-US"/>
          </a:p>
        </p:txBody>
      </p:sp>
    </p:spTree>
    <p:extLst>
      <p:ext uri="{BB962C8B-B14F-4D97-AF65-F5344CB8AC3E}">
        <p14:creationId xmlns:p14="http://schemas.microsoft.com/office/powerpoint/2010/main" val="1221256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BD8E7E-5301-E447-23C8-B8B5D2932F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336805-717E-9F25-0794-88BD42C6E8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3C3FF-BEC2-31C8-6723-85EC312761E6}"/>
              </a:ext>
            </a:extLst>
          </p:cNvPr>
          <p:cNvSpPr>
            <a:spLocks noGrp="1"/>
          </p:cNvSpPr>
          <p:nvPr>
            <p:ph type="dt" sz="half" idx="10"/>
          </p:nvPr>
        </p:nvSpPr>
        <p:spPr/>
        <p:txBody>
          <a:bodyPr/>
          <a:lstStyle/>
          <a:p>
            <a:fld id="{52CFA067-BC5A-4095-A3A5-99A1BAFE9208}" type="datetimeFigureOut">
              <a:rPr lang="en-US" smtClean="0"/>
              <a:t>9/16/2025</a:t>
            </a:fld>
            <a:endParaRPr lang="en-US"/>
          </a:p>
        </p:txBody>
      </p:sp>
      <p:sp>
        <p:nvSpPr>
          <p:cNvPr id="5" name="Footer Placeholder 4">
            <a:extLst>
              <a:ext uri="{FF2B5EF4-FFF2-40B4-BE49-F238E27FC236}">
                <a16:creationId xmlns:a16="http://schemas.microsoft.com/office/drawing/2014/main" id="{63DA1747-0799-AAD2-1377-F19D1A5E7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CF77C4-38FB-B4D4-348D-9D2957422C38}"/>
              </a:ext>
            </a:extLst>
          </p:cNvPr>
          <p:cNvSpPr>
            <a:spLocks noGrp="1"/>
          </p:cNvSpPr>
          <p:nvPr>
            <p:ph type="sldNum" sz="quarter" idx="12"/>
          </p:nvPr>
        </p:nvSpPr>
        <p:spPr/>
        <p:txBody>
          <a:bodyPr/>
          <a:lstStyle/>
          <a:p>
            <a:fld id="{7A0788BB-6672-4C27-B0EA-4C0AD0E80F39}" type="slidenum">
              <a:rPr lang="en-US" smtClean="0"/>
              <a:t>‹#›</a:t>
            </a:fld>
            <a:endParaRPr lang="en-US"/>
          </a:p>
        </p:txBody>
      </p:sp>
    </p:spTree>
    <p:extLst>
      <p:ext uri="{BB962C8B-B14F-4D97-AF65-F5344CB8AC3E}">
        <p14:creationId xmlns:p14="http://schemas.microsoft.com/office/powerpoint/2010/main" val="208817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0003-439B-FA69-F591-6D66E27419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C20904-0912-32D7-F6E6-31372E4888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3E7E8-F851-BEB7-2C68-8FE1EF6742E1}"/>
              </a:ext>
            </a:extLst>
          </p:cNvPr>
          <p:cNvSpPr>
            <a:spLocks noGrp="1"/>
          </p:cNvSpPr>
          <p:nvPr>
            <p:ph type="dt" sz="half" idx="10"/>
          </p:nvPr>
        </p:nvSpPr>
        <p:spPr/>
        <p:txBody>
          <a:bodyPr/>
          <a:lstStyle/>
          <a:p>
            <a:fld id="{52CFA067-BC5A-4095-A3A5-99A1BAFE9208}" type="datetimeFigureOut">
              <a:rPr lang="en-US" smtClean="0"/>
              <a:t>9/16/2025</a:t>
            </a:fld>
            <a:endParaRPr lang="en-US"/>
          </a:p>
        </p:txBody>
      </p:sp>
      <p:sp>
        <p:nvSpPr>
          <p:cNvPr id="5" name="Footer Placeholder 4">
            <a:extLst>
              <a:ext uri="{FF2B5EF4-FFF2-40B4-BE49-F238E27FC236}">
                <a16:creationId xmlns:a16="http://schemas.microsoft.com/office/drawing/2014/main" id="{CABAE2CA-7781-6E95-12BA-557F775A97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9952B-F381-1189-2020-9A14F470CCE0}"/>
              </a:ext>
            </a:extLst>
          </p:cNvPr>
          <p:cNvSpPr>
            <a:spLocks noGrp="1"/>
          </p:cNvSpPr>
          <p:nvPr>
            <p:ph type="sldNum" sz="quarter" idx="12"/>
          </p:nvPr>
        </p:nvSpPr>
        <p:spPr/>
        <p:txBody>
          <a:bodyPr/>
          <a:lstStyle/>
          <a:p>
            <a:fld id="{7A0788BB-6672-4C27-B0EA-4C0AD0E80F39}" type="slidenum">
              <a:rPr lang="en-US" smtClean="0"/>
              <a:t>‹#›</a:t>
            </a:fld>
            <a:endParaRPr lang="en-US"/>
          </a:p>
        </p:txBody>
      </p:sp>
    </p:spTree>
    <p:extLst>
      <p:ext uri="{BB962C8B-B14F-4D97-AF65-F5344CB8AC3E}">
        <p14:creationId xmlns:p14="http://schemas.microsoft.com/office/powerpoint/2010/main" val="3057639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F060-3D96-5480-3C88-EE775B82FB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3569D8-9209-8B7C-1538-E818415FF6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F66B1C-5056-EDDF-CD36-E7BFD2F437E0}"/>
              </a:ext>
            </a:extLst>
          </p:cNvPr>
          <p:cNvSpPr>
            <a:spLocks noGrp="1"/>
          </p:cNvSpPr>
          <p:nvPr>
            <p:ph type="dt" sz="half" idx="10"/>
          </p:nvPr>
        </p:nvSpPr>
        <p:spPr/>
        <p:txBody>
          <a:bodyPr/>
          <a:lstStyle/>
          <a:p>
            <a:fld id="{52CFA067-BC5A-4095-A3A5-99A1BAFE9208}" type="datetimeFigureOut">
              <a:rPr lang="en-US" smtClean="0"/>
              <a:t>9/16/2025</a:t>
            </a:fld>
            <a:endParaRPr lang="en-US"/>
          </a:p>
        </p:txBody>
      </p:sp>
      <p:sp>
        <p:nvSpPr>
          <p:cNvPr id="5" name="Footer Placeholder 4">
            <a:extLst>
              <a:ext uri="{FF2B5EF4-FFF2-40B4-BE49-F238E27FC236}">
                <a16:creationId xmlns:a16="http://schemas.microsoft.com/office/drawing/2014/main" id="{77CF8CB3-3858-3C51-AA38-3F86C0974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CEA923-CF31-8772-A331-247B9144D1B6}"/>
              </a:ext>
            </a:extLst>
          </p:cNvPr>
          <p:cNvSpPr>
            <a:spLocks noGrp="1"/>
          </p:cNvSpPr>
          <p:nvPr>
            <p:ph type="sldNum" sz="quarter" idx="12"/>
          </p:nvPr>
        </p:nvSpPr>
        <p:spPr/>
        <p:txBody>
          <a:bodyPr/>
          <a:lstStyle/>
          <a:p>
            <a:fld id="{7A0788BB-6672-4C27-B0EA-4C0AD0E80F39}" type="slidenum">
              <a:rPr lang="en-US" smtClean="0"/>
              <a:t>‹#›</a:t>
            </a:fld>
            <a:endParaRPr lang="en-US"/>
          </a:p>
        </p:txBody>
      </p:sp>
    </p:spTree>
    <p:extLst>
      <p:ext uri="{BB962C8B-B14F-4D97-AF65-F5344CB8AC3E}">
        <p14:creationId xmlns:p14="http://schemas.microsoft.com/office/powerpoint/2010/main" val="262205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F25B0-376D-3011-4FDF-D4CA713D7E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D71C86-3E65-FA4B-6F6C-0BB7AA3900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FE646B-5AE1-A23D-3D1F-474544BF3B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B279F2-41EE-1489-59DC-32CD90629E44}"/>
              </a:ext>
            </a:extLst>
          </p:cNvPr>
          <p:cNvSpPr>
            <a:spLocks noGrp="1"/>
          </p:cNvSpPr>
          <p:nvPr>
            <p:ph type="dt" sz="half" idx="10"/>
          </p:nvPr>
        </p:nvSpPr>
        <p:spPr/>
        <p:txBody>
          <a:bodyPr/>
          <a:lstStyle/>
          <a:p>
            <a:fld id="{52CFA067-BC5A-4095-A3A5-99A1BAFE9208}" type="datetimeFigureOut">
              <a:rPr lang="en-US" smtClean="0"/>
              <a:t>9/16/2025</a:t>
            </a:fld>
            <a:endParaRPr lang="en-US"/>
          </a:p>
        </p:txBody>
      </p:sp>
      <p:sp>
        <p:nvSpPr>
          <p:cNvPr id="6" name="Footer Placeholder 5">
            <a:extLst>
              <a:ext uri="{FF2B5EF4-FFF2-40B4-BE49-F238E27FC236}">
                <a16:creationId xmlns:a16="http://schemas.microsoft.com/office/drawing/2014/main" id="{159EC4E9-67EE-D095-37A7-39EFE82D19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B2442-8F9C-AC5E-9546-BDE753C186C9}"/>
              </a:ext>
            </a:extLst>
          </p:cNvPr>
          <p:cNvSpPr>
            <a:spLocks noGrp="1"/>
          </p:cNvSpPr>
          <p:nvPr>
            <p:ph type="sldNum" sz="quarter" idx="12"/>
          </p:nvPr>
        </p:nvSpPr>
        <p:spPr/>
        <p:txBody>
          <a:bodyPr/>
          <a:lstStyle/>
          <a:p>
            <a:fld id="{7A0788BB-6672-4C27-B0EA-4C0AD0E80F39}" type="slidenum">
              <a:rPr lang="en-US" smtClean="0"/>
              <a:t>‹#›</a:t>
            </a:fld>
            <a:endParaRPr lang="en-US"/>
          </a:p>
        </p:txBody>
      </p:sp>
    </p:spTree>
    <p:extLst>
      <p:ext uri="{BB962C8B-B14F-4D97-AF65-F5344CB8AC3E}">
        <p14:creationId xmlns:p14="http://schemas.microsoft.com/office/powerpoint/2010/main" val="395994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8DBA-2489-9EF4-F45E-238BC26EF7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D34AAF-B93F-48B6-1B8B-FD3E959FB9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D8698B-3528-B8DC-27B8-D49145D604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9008AA-A42D-2259-0D36-908024A20B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8A62E1-25E1-7552-ABA8-BE7F2A3B1B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97670D-8F54-733D-3639-1B7CCE4C117B}"/>
              </a:ext>
            </a:extLst>
          </p:cNvPr>
          <p:cNvSpPr>
            <a:spLocks noGrp="1"/>
          </p:cNvSpPr>
          <p:nvPr>
            <p:ph type="dt" sz="half" idx="10"/>
          </p:nvPr>
        </p:nvSpPr>
        <p:spPr/>
        <p:txBody>
          <a:bodyPr/>
          <a:lstStyle/>
          <a:p>
            <a:fld id="{52CFA067-BC5A-4095-A3A5-99A1BAFE9208}" type="datetimeFigureOut">
              <a:rPr lang="en-US" smtClean="0"/>
              <a:t>9/16/2025</a:t>
            </a:fld>
            <a:endParaRPr lang="en-US"/>
          </a:p>
        </p:txBody>
      </p:sp>
      <p:sp>
        <p:nvSpPr>
          <p:cNvPr id="8" name="Footer Placeholder 7">
            <a:extLst>
              <a:ext uri="{FF2B5EF4-FFF2-40B4-BE49-F238E27FC236}">
                <a16:creationId xmlns:a16="http://schemas.microsoft.com/office/drawing/2014/main" id="{4B3C6C20-7A45-CC6A-CA55-61F7CCF3BF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B7766C-30F5-1A8E-58AF-CDC986CF8690}"/>
              </a:ext>
            </a:extLst>
          </p:cNvPr>
          <p:cNvSpPr>
            <a:spLocks noGrp="1"/>
          </p:cNvSpPr>
          <p:nvPr>
            <p:ph type="sldNum" sz="quarter" idx="12"/>
          </p:nvPr>
        </p:nvSpPr>
        <p:spPr/>
        <p:txBody>
          <a:bodyPr/>
          <a:lstStyle/>
          <a:p>
            <a:fld id="{7A0788BB-6672-4C27-B0EA-4C0AD0E80F39}" type="slidenum">
              <a:rPr lang="en-US" smtClean="0"/>
              <a:t>‹#›</a:t>
            </a:fld>
            <a:endParaRPr lang="en-US"/>
          </a:p>
        </p:txBody>
      </p:sp>
    </p:spTree>
    <p:extLst>
      <p:ext uri="{BB962C8B-B14F-4D97-AF65-F5344CB8AC3E}">
        <p14:creationId xmlns:p14="http://schemas.microsoft.com/office/powerpoint/2010/main" val="2944576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B690D-7611-3967-E6F3-81F032CFF7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1D4BA6-7CE7-229C-2BD5-FECCA2886FAF}"/>
              </a:ext>
            </a:extLst>
          </p:cNvPr>
          <p:cNvSpPr>
            <a:spLocks noGrp="1"/>
          </p:cNvSpPr>
          <p:nvPr>
            <p:ph type="dt" sz="half" idx="10"/>
          </p:nvPr>
        </p:nvSpPr>
        <p:spPr/>
        <p:txBody>
          <a:bodyPr/>
          <a:lstStyle/>
          <a:p>
            <a:fld id="{52CFA067-BC5A-4095-A3A5-99A1BAFE9208}" type="datetimeFigureOut">
              <a:rPr lang="en-US" smtClean="0"/>
              <a:t>9/16/2025</a:t>
            </a:fld>
            <a:endParaRPr lang="en-US"/>
          </a:p>
        </p:txBody>
      </p:sp>
      <p:sp>
        <p:nvSpPr>
          <p:cNvPr id="4" name="Footer Placeholder 3">
            <a:extLst>
              <a:ext uri="{FF2B5EF4-FFF2-40B4-BE49-F238E27FC236}">
                <a16:creationId xmlns:a16="http://schemas.microsoft.com/office/drawing/2014/main" id="{81CA691A-621C-6EB1-3EB8-CA9FF47FB9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257F05-B410-F8DD-455C-490CEB149F11}"/>
              </a:ext>
            </a:extLst>
          </p:cNvPr>
          <p:cNvSpPr>
            <a:spLocks noGrp="1"/>
          </p:cNvSpPr>
          <p:nvPr>
            <p:ph type="sldNum" sz="quarter" idx="12"/>
          </p:nvPr>
        </p:nvSpPr>
        <p:spPr/>
        <p:txBody>
          <a:bodyPr/>
          <a:lstStyle/>
          <a:p>
            <a:fld id="{7A0788BB-6672-4C27-B0EA-4C0AD0E80F39}" type="slidenum">
              <a:rPr lang="en-US" smtClean="0"/>
              <a:t>‹#›</a:t>
            </a:fld>
            <a:endParaRPr lang="en-US"/>
          </a:p>
        </p:txBody>
      </p:sp>
    </p:spTree>
    <p:extLst>
      <p:ext uri="{BB962C8B-B14F-4D97-AF65-F5344CB8AC3E}">
        <p14:creationId xmlns:p14="http://schemas.microsoft.com/office/powerpoint/2010/main" val="2271566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709F58-5A85-92F4-B06D-2164303344CB}"/>
              </a:ext>
            </a:extLst>
          </p:cNvPr>
          <p:cNvSpPr>
            <a:spLocks noGrp="1"/>
          </p:cNvSpPr>
          <p:nvPr>
            <p:ph type="dt" sz="half" idx="10"/>
          </p:nvPr>
        </p:nvSpPr>
        <p:spPr/>
        <p:txBody>
          <a:bodyPr/>
          <a:lstStyle/>
          <a:p>
            <a:fld id="{52CFA067-BC5A-4095-A3A5-99A1BAFE9208}" type="datetimeFigureOut">
              <a:rPr lang="en-US" smtClean="0"/>
              <a:t>9/16/2025</a:t>
            </a:fld>
            <a:endParaRPr lang="en-US"/>
          </a:p>
        </p:txBody>
      </p:sp>
      <p:sp>
        <p:nvSpPr>
          <p:cNvPr id="3" name="Footer Placeholder 2">
            <a:extLst>
              <a:ext uri="{FF2B5EF4-FFF2-40B4-BE49-F238E27FC236}">
                <a16:creationId xmlns:a16="http://schemas.microsoft.com/office/drawing/2014/main" id="{CB9B9967-5360-F0CB-62AE-C03CEF75ED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5E68E6-84C0-1723-6611-61380FA19F8C}"/>
              </a:ext>
            </a:extLst>
          </p:cNvPr>
          <p:cNvSpPr>
            <a:spLocks noGrp="1"/>
          </p:cNvSpPr>
          <p:nvPr>
            <p:ph type="sldNum" sz="quarter" idx="12"/>
          </p:nvPr>
        </p:nvSpPr>
        <p:spPr/>
        <p:txBody>
          <a:bodyPr/>
          <a:lstStyle/>
          <a:p>
            <a:fld id="{7A0788BB-6672-4C27-B0EA-4C0AD0E80F39}" type="slidenum">
              <a:rPr lang="en-US" smtClean="0"/>
              <a:t>‹#›</a:t>
            </a:fld>
            <a:endParaRPr lang="en-US"/>
          </a:p>
        </p:txBody>
      </p:sp>
    </p:spTree>
    <p:extLst>
      <p:ext uri="{BB962C8B-B14F-4D97-AF65-F5344CB8AC3E}">
        <p14:creationId xmlns:p14="http://schemas.microsoft.com/office/powerpoint/2010/main" val="2267955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855B2-ECD6-C08F-72AD-183650C66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896BA6-2739-2BD7-969A-4113A5119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886298-57FD-A8A8-D424-73178F2DB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D784E3-D576-8AA7-A98D-17AA30F763C6}"/>
              </a:ext>
            </a:extLst>
          </p:cNvPr>
          <p:cNvSpPr>
            <a:spLocks noGrp="1"/>
          </p:cNvSpPr>
          <p:nvPr>
            <p:ph type="dt" sz="half" idx="10"/>
          </p:nvPr>
        </p:nvSpPr>
        <p:spPr/>
        <p:txBody>
          <a:bodyPr/>
          <a:lstStyle/>
          <a:p>
            <a:fld id="{52CFA067-BC5A-4095-A3A5-99A1BAFE9208}" type="datetimeFigureOut">
              <a:rPr lang="en-US" smtClean="0"/>
              <a:t>9/16/2025</a:t>
            </a:fld>
            <a:endParaRPr lang="en-US"/>
          </a:p>
        </p:txBody>
      </p:sp>
      <p:sp>
        <p:nvSpPr>
          <p:cNvPr id="6" name="Footer Placeholder 5">
            <a:extLst>
              <a:ext uri="{FF2B5EF4-FFF2-40B4-BE49-F238E27FC236}">
                <a16:creationId xmlns:a16="http://schemas.microsoft.com/office/drawing/2014/main" id="{42948EE1-5288-E1AE-89F1-37B64F23E5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75274-EEF3-4830-9978-53BE36B7A20D}"/>
              </a:ext>
            </a:extLst>
          </p:cNvPr>
          <p:cNvSpPr>
            <a:spLocks noGrp="1"/>
          </p:cNvSpPr>
          <p:nvPr>
            <p:ph type="sldNum" sz="quarter" idx="12"/>
          </p:nvPr>
        </p:nvSpPr>
        <p:spPr/>
        <p:txBody>
          <a:bodyPr/>
          <a:lstStyle/>
          <a:p>
            <a:fld id="{7A0788BB-6672-4C27-B0EA-4C0AD0E80F39}" type="slidenum">
              <a:rPr lang="en-US" smtClean="0"/>
              <a:t>‹#›</a:t>
            </a:fld>
            <a:endParaRPr lang="en-US"/>
          </a:p>
        </p:txBody>
      </p:sp>
    </p:spTree>
    <p:extLst>
      <p:ext uri="{BB962C8B-B14F-4D97-AF65-F5344CB8AC3E}">
        <p14:creationId xmlns:p14="http://schemas.microsoft.com/office/powerpoint/2010/main" val="2102701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332C3-BAF4-D846-43C1-525BE354EB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72DC9A-2E8B-6C73-166E-961BCED000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CE3A54-E42B-7858-93B4-F1A981487B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2C60C9-5A10-7256-4190-5DE6C1C3006E}"/>
              </a:ext>
            </a:extLst>
          </p:cNvPr>
          <p:cNvSpPr>
            <a:spLocks noGrp="1"/>
          </p:cNvSpPr>
          <p:nvPr>
            <p:ph type="dt" sz="half" idx="10"/>
          </p:nvPr>
        </p:nvSpPr>
        <p:spPr/>
        <p:txBody>
          <a:bodyPr/>
          <a:lstStyle/>
          <a:p>
            <a:fld id="{52CFA067-BC5A-4095-A3A5-99A1BAFE9208}" type="datetimeFigureOut">
              <a:rPr lang="en-US" smtClean="0"/>
              <a:t>9/16/2025</a:t>
            </a:fld>
            <a:endParaRPr lang="en-US"/>
          </a:p>
        </p:txBody>
      </p:sp>
      <p:sp>
        <p:nvSpPr>
          <p:cNvPr id="6" name="Footer Placeholder 5">
            <a:extLst>
              <a:ext uri="{FF2B5EF4-FFF2-40B4-BE49-F238E27FC236}">
                <a16:creationId xmlns:a16="http://schemas.microsoft.com/office/drawing/2014/main" id="{1E52744C-0DE9-DCDB-4998-7A3221F15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D5596-7365-792E-D0E3-4ED3B5E7D42C}"/>
              </a:ext>
            </a:extLst>
          </p:cNvPr>
          <p:cNvSpPr>
            <a:spLocks noGrp="1"/>
          </p:cNvSpPr>
          <p:nvPr>
            <p:ph type="sldNum" sz="quarter" idx="12"/>
          </p:nvPr>
        </p:nvSpPr>
        <p:spPr/>
        <p:txBody>
          <a:bodyPr/>
          <a:lstStyle/>
          <a:p>
            <a:fld id="{7A0788BB-6672-4C27-B0EA-4C0AD0E80F39}" type="slidenum">
              <a:rPr lang="en-US" smtClean="0"/>
              <a:t>‹#›</a:t>
            </a:fld>
            <a:endParaRPr lang="en-US"/>
          </a:p>
        </p:txBody>
      </p:sp>
    </p:spTree>
    <p:extLst>
      <p:ext uri="{BB962C8B-B14F-4D97-AF65-F5344CB8AC3E}">
        <p14:creationId xmlns:p14="http://schemas.microsoft.com/office/powerpoint/2010/main" val="169505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A3BEBB-B682-7839-B2B4-500CE17CB2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BD3092-A078-5BEF-361E-CB3FDD4576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4A81F-9B16-8EEC-9FE4-9E9D0C8E87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CFA067-BC5A-4095-A3A5-99A1BAFE9208}" type="datetimeFigureOut">
              <a:rPr lang="en-US" smtClean="0"/>
              <a:t>9/16/2025</a:t>
            </a:fld>
            <a:endParaRPr lang="en-US"/>
          </a:p>
        </p:txBody>
      </p:sp>
      <p:sp>
        <p:nvSpPr>
          <p:cNvPr id="5" name="Footer Placeholder 4">
            <a:extLst>
              <a:ext uri="{FF2B5EF4-FFF2-40B4-BE49-F238E27FC236}">
                <a16:creationId xmlns:a16="http://schemas.microsoft.com/office/drawing/2014/main" id="{1EB43794-F45F-30BE-BC6F-DDF9A70C2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82708D-8AD6-9D50-70CF-8FFDD3AB7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A0788BB-6672-4C27-B0EA-4C0AD0E80F39}" type="slidenum">
              <a:rPr lang="en-US" smtClean="0"/>
              <a:t>‹#›</a:t>
            </a:fld>
            <a:endParaRPr lang="en-US"/>
          </a:p>
        </p:txBody>
      </p:sp>
    </p:spTree>
    <p:extLst>
      <p:ext uri="{BB962C8B-B14F-4D97-AF65-F5344CB8AC3E}">
        <p14:creationId xmlns:p14="http://schemas.microsoft.com/office/powerpoint/2010/main" val="638898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BBF4B62-D7BF-1C6A-40E3-7B807FA87977}"/>
              </a:ext>
            </a:extLst>
          </p:cNvPr>
          <p:cNvSpPr/>
          <p:nvPr/>
        </p:nvSpPr>
        <p:spPr>
          <a:xfrm>
            <a:off x="4713768" y="2110368"/>
            <a:ext cx="2565990" cy="2565990"/>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2B883CE-936E-CB73-2B3E-56A618536A26}"/>
              </a:ext>
            </a:extLst>
          </p:cNvPr>
          <p:cNvSpPr/>
          <p:nvPr/>
        </p:nvSpPr>
        <p:spPr>
          <a:xfrm>
            <a:off x="895936" y="1574232"/>
            <a:ext cx="5652932" cy="2301533"/>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541717" lon="20311593" rev="27507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latin typeface="Bahnschrift SemiBold" panose="020B0502040204020203" pitchFamily="34" charset="0"/>
              </a:rPr>
              <a:t>TOPIC A:</a:t>
            </a:r>
          </a:p>
          <a:p>
            <a:pPr algn="ctr"/>
            <a:r>
              <a:rPr lang="en-US" sz="6000" dirty="0">
                <a:latin typeface="Bahnschrift SemiBold" panose="020B0502040204020203" pitchFamily="34" charset="0"/>
              </a:rPr>
              <a:t>DATABASES</a:t>
            </a:r>
          </a:p>
        </p:txBody>
      </p:sp>
      <p:sp>
        <p:nvSpPr>
          <p:cNvPr id="5" name="Rectangle 4">
            <a:extLst>
              <a:ext uri="{FF2B5EF4-FFF2-40B4-BE49-F238E27FC236}">
                <a16:creationId xmlns:a16="http://schemas.microsoft.com/office/drawing/2014/main" id="{18C18ECD-1A29-4735-FBF9-2230E3FED94F}"/>
              </a:ext>
            </a:extLst>
          </p:cNvPr>
          <p:cNvSpPr/>
          <p:nvPr/>
        </p:nvSpPr>
        <p:spPr>
          <a:xfrm>
            <a:off x="6890905" y="2714847"/>
            <a:ext cx="4096073" cy="1160918"/>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a:latin typeface="Bahnschrift SemiBold" panose="020B0502040204020203" pitchFamily="34" charset="0"/>
              </a:rPr>
              <a:t>LESSON A-</a:t>
            </a:r>
            <a:r>
              <a:rPr lang="en-US" sz="4800" dirty="0">
                <a:latin typeface="Bahnschrift SemiBold" panose="020B0502040204020203" pitchFamily="34" charset="0"/>
              </a:rPr>
              <a:t>7</a:t>
            </a:r>
          </a:p>
        </p:txBody>
      </p:sp>
      <p:sp>
        <p:nvSpPr>
          <p:cNvPr id="6" name="Rectangle 5">
            <a:extLst>
              <a:ext uri="{FF2B5EF4-FFF2-40B4-BE49-F238E27FC236}">
                <a16:creationId xmlns:a16="http://schemas.microsoft.com/office/drawing/2014/main" id="{945BB639-AC69-FE40-4352-5D3077A94591}"/>
              </a:ext>
            </a:extLst>
          </p:cNvPr>
          <p:cNvSpPr/>
          <p:nvPr/>
        </p:nvSpPr>
        <p:spPr>
          <a:xfrm>
            <a:off x="895936" y="3695603"/>
            <a:ext cx="9022465" cy="1160918"/>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Relaxed">
              <a:rot lat="20129102" lon="991603" rev="2117886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latin typeface="Bahnschrift SemiBold" panose="020B0502040204020203" pitchFamily="34" charset="0"/>
              </a:rPr>
              <a:t>DATA TYPES &amp; STAKEHOLDERS</a:t>
            </a:r>
          </a:p>
        </p:txBody>
      </p:sp>
    </p:spTree>
    <p:extLst>
      <p:ext uri="{BB962C8B-B14F-4D97-AF65-F5344CB8AC3E}">
        <p14:creationId xmlns:p14="http://schemas.microsoft.com/office/powerpoint/2010/main" val="1878848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39AF7CAB-50AC-A5F9-0FEB-D8E2A900AE60}"/>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E7BCFBCB-EC39-D291-AC5C-843C8B12DBC6}"/>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6C75F0A-8355-F1B7-E0B2-CF8C5C813DCE}"/>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C5CB0AD-A264-AC8E-CA9D-0FB3AF261D0E}"/>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5FAE56E-2253-5877-8ECC-4B81B0C091F8}"/>
              </a:ext>
            </a:extLst>
          </p:cNvPr>
          <p:cNvSpPr/>
          <p:nvPr/>
        </p:nvSpPr>
        <p:spPr>
          <a:xfrm>
            <a:off x="1459918" y="1276353"/>
            <a:ext cx="9066029" cy="4054259"/>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Currency – used for storing monetary values (shocker)</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Currency in Access</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Can change type of currency and how it’s represented using format dropdown</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are some examples of this?</a:t>
            </a:r>
          </a:p>
        </p:txBody>
      </p:sp>
      <p:sp>
        <p:nvSpPr>
          <p:cNvPr id="5" name="Rectangle 4">
            <a:extLst>
              <a:ext uri="{FF2B5EF4-FFF2-40B4-BE49-F238E27FC236}">
                <a16:creationId xmlns:a16="http://schemas.microsoft.com/office/drawing/2014/main" id="{307DDFA9-06E2-DE82-A03E-3B951A11070B}"/>
              </a:ext>
            </a:extLst>
          </p:cNvPr>
          <p:cNvSpPr/>
          <p:nvPr/>
        </p:nvSpPr>
        <p:spPr>
          <a:xfrm>
            <a:off x="138092" y="140191"/>
            <a:ext cx="3092788"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CURRENCY</a:t>
            </a:r>
          </a:p>
        </p:txBody>
      </p:sp>
      <p:pic>
        <p:nvPicPr>
          <p:cNvPr id="3" name="Picture 2" descr="A person holding a video game&#10;&#10;AI-generated content may be incorrect.">
            <a:extLst>
              <a:ext uri="{FF2B5EF4-FFF2-40B4-BE49-F238E27FC236}">
                <a16:creationId xmlns:a16="http://schemas.microsoft.com/office/drawing/2014/main" id="{0A77F4BB-2B99-1078-566F-D8C3A0DE5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058" y="4524619"/>
            <a:ext cx="3404129" cy="2114056"/>
          </a:xfrm>
          <a:prstGeom prst="rect">
            <a:avLst/>
          </a:prstGeom>
        </p:spPr>
      </p:pic>
    </p:spTree>
    <p:extLst>
      <p:ext uri="{BB962C8B-B14F-4D97-AF65-F5344CB8AC3E}">
        <p14:creationId xmlns:p14="http://schemas.microsoft.com/office/powerpoint/2010/main" val="2831319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797AD593-6800-890C-1058-D27D271CEBD8}"/>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CB10DE70-A299-CF58-F4F7-132F3F56AFB7}"/>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C64AC17-B50B-169A-7841-E2EE76766B68}"/>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4B34F82-0168-50E0-5B3E-42B8FA5E44CE}"/>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60FE082-3525-F717-2CD4-FC049EDE828C}"/>
              </a:ext>
            </a:extLst>
          </p:cNvPr>
          <p:cNvSpPr/>
          <p:nvPr/>
        </p:nvSpPr>
        <p:spPr>
          <a:xfrm>
            <a:off x="1459918" y="1276353"/>
            <a:ext cx="4439655" cy="4704500"/>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Boolean – stores a True/False value and nothing else</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Yes/No in Access</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Can change format to True/False or On/Off</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are some examples of this?</a:t>
            </a:r>
          </a:p>
        </p:txBody>
      </p:sp>
      <p:sp>
        <p:nvSpPr>
          <p:cNvPr id="5" name="Rectangle 4">
            <a:extLst>
              <a:ext uri="{FF2B5EF4-FFF2-40B4-BE49-F238E27FC236}">
                <a16:creationId xmlns:a16="http://schemas.microsoft.com/office/drawing/2014/main" id="{FA0E19F9-37E9-3077-4CDD-E4907BE32EA8}"/>
              </a:ext>
            </a:extLst>
          </p:cNvPr>
          <p:cNvSpPr/>
          <p:nvPr/>
        </p:nvSpPr>
        <p:spPr>
          <a:xfrm>
            <a:off x="138092" y="140191"/>
            <a:ext cx="3092788"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BOOLEAN</a:t>
            </a:r>
          </a:p>
        </p:txBody>
      </p:sp>
      <p:pic>
        <p:nvPicPr>
          <p:cNvPr id="3" name="Picture 2" descr="A cartoon of a white ball with teeth&#10;&#10;AI-generated content may be incorrect.">
            <a:extLst>
              <a:ext uri="{FF2B5EF4-FFF2-40B4-BE49-F238E27FC236}">
                <a16:creationId xmlns:a16="http://schemas.microsoft.com/office/drawing/2014/main" id="{9E84EF29-B585-75BC-46A2-9E09C10CD5C8}"/>
              </a:ext>
            </a:extLst>
          </p:cNvPr>
          <p:cNvPicPr>
            <a:picLocks noChangeAspect="1"/>
          </p:cNvPicPr>
          <p:nvPr/>
        </p:nvPicPr>
        <p:blipFill>
          <a:blip r:embed="rId2">
            <a:extLst>
              <a:ext uri="{28A0092B-C50C-407E-A947-70E740481C1C}">
                <a14:useLocalDpi xmlns:a14="http://schemas.microsoft.com/office/drawing/2010/main" val="0"/>
              </a:ext>
            </a:extLst>
          </a:blip>
          <a:srcRect b="28540"/>
          <a:stretch>
            <a:fillRect/>
          </a:stretch>
        </p:blipFill>
        <p:spPr>
          <a:xfrm>
            <a:off x="6637867" y="978641"/>
            <a:ext cx="4572000" cy="4900717"/>
          </a:xfrm>
          <a:prstGeom prst="rect">
            <a:avLst/>
          </a:prstGeom>
        </p:spPr>
      </p:pic>
    </p:spTree>
    <p:extLst>
      <p:ext uri="{BB962C8B-B14F-4D97-AF65-F5344CB8AC3E}">
        <p14:creationId xmlns:p14="http://schemas.microsoft.com/office/powerpoint/2010/main" val="1431895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94BCEC1A-410D-0A6D-2103-6947EB2A0841}"/>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411B4681-F5CE-8070-0E22-C6EE11D4ECB0}"/>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EEC88DD-C0EA-E292-CB6F-C196EA7FA19A}"/>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10072ED-5E27-8879-3E5C-D4AC741FFF9D}"/>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1E0C6B5-C9A0-8177-9E63-E24380A12E53}"/>
              </a:ext>
            </a:extLst>
          </p:cNvPr>
          <p:cNvSpPr/>
          <p:nvPr/>
        </p:nvSpPr>
        <p:spPr>
          <a:xfrm>
            <a:off x="1459918" y="1276353"/>
            <a:ext cx="9066029" cy="2152647"/>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BLOBS – Short for </a:t>
            </a:r>
            <a:r>
              <a:rPr lang="en-US" sz="2800" b="1" i="1" dirty="0">
                <a:solidFill>
                  <a:schemeClr val="accent5">
                    <a:lumMod val="40000"/>
                    <a:lumOff val="60000"/>
                  </a:schemeClr>
                </a:solidFill>
                <a:latin typeface="Bahnschrift" panose="020B0502040204020203" pitchFamily="34" charset="0"/>
              </a:rPr>
              <a:t>B</a:t>
            </a:r>
            <a:r>
              <a:rPr lang="en-US" sz="2800" dirty="0">
                <a:solidFill>
                  <a:schemeClr val="bg1"/>
                </a:solidFill>
                <a:latin typeface="Bahnschrift" panose="020B0502040204020203" pitchFamily="34" charset="0"/>
              </a:rPr>
              <a:t>inary </a:t>
            </a:r>
            <a:r>
              <a:rPr lang="en-US" sz="2800" b="1" i="1" dirty="0">
                <a:solidFill>
                  <a:schemeClr val="accent5">
                    <a:lumMod val="40000"/>
                    <a:lumOff val="60000"/>
                  </a:schemeClr>
                </a:solidFill>
                <a:latin typeface="Bahnschrift" panose="020B0502040204020203" pitchFamily="34" charset="0"/>
              </a:rPr>
              <a:t>L</a:t>
            </a:r>
            <a:r>
              <a:rPr lang="en-US" sz="2800" dirty="0">
                <a:solidFill>
                  <a:schemeClr val="bg1"/>
                </a:solidFill>
                <a:latin typeface="Bahnschrift" panose="020B0502040204020203" pitchFamily="34" charset="0"/>
              </a:rPr>
              <a:t>arge </a:t>
            </a:r>
            <a:r>
              <a:rPr lang="en-US" sz="2800" b="1" i="1" dirty="0">
                <a:solidFill>
                  <a:schemeClr val="accent5">
                    <a:lumMod val="40000"/>
                    <a:lumOff val="60000"/>
                  </a:schemeClr>
                </a:solidFill>
                <a:latin typeface="Bahnschrift" panose="020B0502040204020203" pitchFamily="34" charset="0"/>
              </a:rPr>
              <a:t>Ob</a:t>
            </a:r>
            <a:r>
              <a:rPr lang="en-US" sz="2800" dirty="0">
                <a:solidFill>
                  <a:schemeClr val="bg1"/>
                </a:solidFill>
                <a:latin typeface="Bahnschrift" panose="020B0502040204020203" pitchFamily="34" charset="0"/>
              </a:rPr>
              <a:t>ject</a:t>
            </a:r>
            <a:r>
              <a:rPr lang="en-US" sz="2800" b="1" i="1" dirty="0">
                <a:solidFill>
                  <a:schemeClr val="accent5">
                    <a:lumMod val="40000"/>
                    <a:lumOff val="60000"/>
                  </a:schemeClr>
                </a:solidFill>
                <a:latin typeface="Bahnschrift" panose="020B0502040204020203" pitchFamily="34" charset="0"/>
              </a:rPr>
              <a:t>s</a:t>
            </a:r>
            <a:r>
              <a:rPr lang="en-US" sz="2800" dirty="0">
                <a:solidFill>
                  <a:schemeClr val="bg1"/>
                </a:solidFill>
                <a:latin typeface="Bahnschrift" panose="020B0502040204020203" pitchFamily="34" charset="0"/>
              </a:rPr>
              <a:t> </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This is the attachments data type in Access</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This is how we store files inside a database such as images</a:t>
            </a:r>
          </a:p>
          <a:p>
            <a:pPr marL="457200" indent="-457200">
              <a:spcBef>
                <a:spcPts val="1200"/>
              </a:spcBef>
              <a:buFont typeface="Arial" panose="020B0604020202020204" pitchFamily="34" charset="0"/>
              <a:buChar char="•"/>
            </a:pPr>
            <a:endParaRPr lang="en-US" sz="2800" dirty="0">
              <a:solidFill>
                <a:schemeClr val="bg1"/>
              </a:solidFill>
              <a:latin typeface="Bahnschrift" panose="020B0502040204020203" pitchFamily="34" charset="0"/>
            </a:endParaRPr>
          </a:p>
        </p:txBody>
      </p:sp>
      <p:sp>
        <p:nvSpPr>
          <p:cNvPr id="5" name="Rectangle 4">
            <a:extLst>
              <a:ext uri="{FF2B5EF4-FFF2-40B4-BE49-F238E27FC236}">
                <a16:creationId xmlns:a16="http://schemas.microsoft.com/office/drawing/2014/main" id="{B9811F7E-F55F-777C-5585-E09B19563AE3}"/>
              </a:ext>
            </a:extLst>
          </p:cNvPr>
          <p:cNvSpPr/>
          <p:nvPr/>
        </p:nvSpPr>
        <p:spPr>
          <a:xfrm>
            <a:off x="138092" y="140191"/>
            <a:ext cx="233417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BLOBS</a:t>
            </a:r>
          </a:p>
        </p:txBody>
      </p:sp>
      <p:pic>
        <p:nvPicPr>
          <p:cNvPr id="3" name="Picture 2" descr="A usb plug inserted into a vise&#10;&#10;AI-generated content may be incorrect.">
            <a:extLst>
              <a:ext uri="{FF2B5EF4-FFF2-40B4-BE49-F238E27FC236}">
                <a16:creationId xmlns:a16="http://schemas.microsoft.com/office/drawing/2014/main" id="{0CD8F88F-8A7C-7554-E938-E178129E2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6134" y="4175590"/>
            <a:ext cx="3753598" cy="2496143"/>
          </a:xfrm>
          <a:prstGeom prst="rect">
            <a:avLst/>
          </a:prstGeom>
        </p:spPr>
      </p:pic>
    </p:spTree>
    <p:extLst>
      <p:ext uri="{BB962C8B-B14F-4D97-AF65-F5344CB8AC3E}">
        <p14:creationId xmlns:p14="http://schemas.microsoft.com/office/powerpoint/2010/main" val="265671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BF39328D-9AEC-0571-4703-21C28E0BF9BD}"/>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63E70CFA-87B8-BE33-9B0E-1110363302BB}"/>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612F61A-632A-F85B-C361-63FAEB93F16B}"/>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4734C9D-EFF7-15A3-73D9-E05AAF1E641F}"/>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8583B61-E233-EF25-0FE4-CA20041C47D2}"/>
              </a:ext>
            </a:extLst>
          </p:cNvPr>
          <p:cNvSpPr/>
          <p:nvPr/>
        </p:nvSpPr>
        <p:spPr>
          <a:xfrm>
            <a:off x="1459918" y="1276352"/>
            <a:ext cx="9066029" cy="3295647"/>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Imagine yourself as the owner of an online forum</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To sign up for an account, legally, the user must be 13 years or older</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Should you store their birthdate as a Date/Time to check this, or their age as an integer?</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Why?</a:t>
            </a:r>
          </a:p>
        </p:txBody>
      </p:sp>
      <p:sp>
        <p:nvSpPr>
          <p:cNvPr id="5" name="Rectangle 4">
            <a:extLst>
              <a:ext uri="{FF2B5EF4-FFF2-40B4-BE49-F238E27FC236}">
                <a16:creationId xmlns:a16="http://schemas.microsoft.com/office/drawing/2014/main" id="{90F0E9E2-F5D7-50CE-6ECC-2909919CFFDB}"/>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SCENARIO</a:t>
            </a:r>
          </a:p>
        </p:txBody>
      </p:sp>
    </p:spTree>
    <p:extLst>
      <p:ext uri="{BB962C8B-B14F-4D97-AF65-F5344CB8AC3E}">
        <p14:creationId xmlns:p14="http://schemas.microsoft.com/office/powerpoint/2010/main" val="170786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051C0018-72C9-2DC7-2344-39AC20F3503F}"/>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B6DAC933-3D7F-F9F1-4EEB-6A8FC973B5E4}"/>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F797DEB-DA33-6DD2-BBA4-36896C9F5AB0}"/>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82133E8-A245-2105-4D39-A1963C22E1E4}"/>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665C057-E1C2-3EA4-592B-CAD145EA9093}"/>
              </a:ext>
            </a:extLst>
          </p:cNvPr>
          <p:cNvSpPr/>
          <p:nvPr/>
        </p:nvSpPr>
        <p:spPr>
          <a:xfrm>
            <a:off x="1459918" y="1276352"/>
            <a:ext cx="9066029" cy="3295647"/>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If you’re storing student grades, would you store this as a percentage, or as a GPA decimal?</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Which takes up more space?</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Which is more accurate?</a:t>
            </a:r>
          </a:p>
          <a:p>
            <a:pPr marL="457200" indent="-457200">
              <a:spcBef>
                <a:spcPts val="1200"/>
              </a:spcBef>
              <a:buFont typeface="Arial" panose="020B0604020202020204" pitchFamily="34" charset="0"/>
              <a:buChar char="•"/>
            </a:pPr>
            <a:endParaRPr lang="en-US" sz="2800" dirty="0">
              <a:solidFill>
                <a:schemeClr val="bg1"/>
              </a:solidFill>
              <a:latin typeface="Bahnschrift" panose="020B0502040204020203" pitchFamily="34" charset="0"/>
            </a:endParaRPr>
          </a:p>
        </p:txBody>
      </p:sp>
      <p:sp>
        <p:nvSpPr>
          <p:cNvPr id="5" name="Rectangle 4">
            <a:extLst>
              <a:ext uri="{FF2B5EF4-FFF2-40B4-BE49-F238E27FC236}">
                <a16:creationId xmlns:a16="http://schemas.microsoft.com/office/drawing/2014/main" id="{E25DC193-42CC-6B2B-A761-A8505B6E5BF8}"/>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SCENARIO</a:t>
            </a:r>
          </a:p>
        </p:txBody>
      </p:sp>
    </p:spTree>
    <p:extLst>
      <p:ext uri="{BB962C8B-B14F-4D97-AF65-F5344CB8AC3E}">
        <p14:creationId xmlns:p14="http://schemas.microsoft.com/office/powerpoint/2010/main" val="3091671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A1D31D87-8952-BDF8-D2ED-F16446CFDB8E}"/>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F76F52D9-6852-22B4-76E1-E4E8492DB8FF}"/>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DF0BB98-873A-6527-E818-30256107CACB}"/>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A6F2D39-300E-9DCC-6698-7819F8599ACB}"/>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AC7BBCD-E0D9-57B3-5122-225DED3162E6}"/>
              </a:ext>
            </a:extLst>
          </p:cNvPr>
          <p:cNvSpPr/>
          <p:nvPr/>
        </p:nvSpPr>
        <p:spPr>
          <a:xfrm>
            <a:off x="1459918" y="1276352"/>
            <a:ext cx="9066029" cy="3295647"/>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if you run a social media site?</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Consider the differences between storing images as BLOBs in a database, vs storing them on a server and pulling them using a link</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do you think the upsides/downsides are to these approaches?</a:t>
            </a:r>
          </a:p>
        </p:txBody>
      </p:sp>
      <p:sp>
        <p:nvSpPr>
          <p:cNvPr id="5" name="Rectangle 4">
            <a:extLst>
              <a:ext uri="{FF2B5EF4-FFF2-40B4-BE49-F238E27FC236}">
                <a16:creationId xmlns:a16="http://schemas.microsoft.com/office/drawing/2014/main" id="{F102BD34-99A2-A2B2-1608-1D2D7E857ADC}"/>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SCENARIO</a:t>
            </a:r>
          </a:p>
        </p:txBody>
      </p:sp>
    </p:spTree>
    <p:extLst>
      <p:ext uri="{BB962C8B-B14F-4D97-AF65-F5344CB8AC3E}">
        <p14:creationId xmlns:p14="http://schemas.microsoft.com/office/powerpoint/2010/main" val="2666927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986729F9-3312-F082-12FC-3773EF0AC456}"/>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7B3B5A92-32B5-DF00-5821-27A1ADC59706}"/>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51AD870-0EBF-68A8-BFAC-D752909D4FD3}"/>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D5329F4-D6D4-B4E2-6D4E-58B88B626687}"/>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F8CB346-5C51-46DB-124B-B8635A1A7EDA}"/>
              </a:ext>
            </a:extLst>
          </p:cNvPr>
          <p:cNvSpPr/>
          <p:nvPr/>
        </p:nvSpPr>
        <p:spPr>
          <a:xfrm>
            <a:off x="1459918" y="1276353"/>
            <a:ext cx="9066029" cy="2019444"/>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privacy concerns may arise depending on how we store data types?</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Lets’ revisit the date of birth vs age discussion for a forum earlier </a:t>
            </a:r>
          </a:p>
        </p:txBody>
      </p:sp>
      <p:sp>
        <p:nvSpPr>
          <p:cNvPr id="5" name="Rectangle 4">
            <a:extLst>
              <a:ext uri="{FF2B5EF4-FFF2-40B4-BE49-F238E27FC236}">
                <a16:creationId xmlns:a16="http://schemas.microsoft.com/office/drawing/2014/main" id="{2C5E1515-58AF-B8CE-08FB-E4368B94D53E}"/>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PRIVACY</a:t>
            </a:r>
          </a:p>
        </p:txBody>
      </p:sp>
      <p:pic>
        <p:nvPicPr>
          <p:cNvPr id="3" name="Picture 2" descr="A diagram showing the age structure&#10;&#10;AI-generated content may be incorrect.">
            <a:extLst>
              <a:ext uri="{FF2B5EF4-FFF2-40B4-BE49-F238E27FC236}">
                <a16:creationId xmlns:a16="http://schemas.microsoft.com/office/drawing/2014/main" id="{77F57A06-9CF4-2068-C251-7972B44AC222}"/>
              </a:ext>
            </a:extLst>
          </p:cNvPr>
          <p:cNvPicPr>
            <a:picLocks noChangeAspect="1"/>
          </p:cNvPicPr>
          <p:nvPr/>
        </p:nvPicPr>
        <p:blipFill>
          <a:blip r:embed="rId2">
            <a:extLst>
              <a:ext uri="{28A0092B-C50C-407E-A947-70E740481C1C}">
                <a14:useLocalDpi xmlns:a14="http://schemas.microsoft.com/office/drawing/2010/main" val="0"/>
              </a:ext>
            </a:extLst>
          </a:blip>
          <a:srcRect l="3992"/>
          <a:stretch>
            <a:fillRect/>
          </a:stretch>
        </p:blipFill>
        <p:spPr>
          <a:xfrm>
            <a:off x="3623733" y="3542999"/>
            <a:ext cx="4142602" cy="3236168"/>
          </a:xfrm>
          <a:prstGeom prst="rect">
            <a:avLst/>
          </a:prstGeom>
        </p:spPr>
      </p:pic>
    </p:spTree>
    <p:extLst>
      <p:ext uri="{BB962C8B-B14F-4D97-AF65-F5344CB8AC3E}">
        <p14:creationId xmlns:p14="http://schemas.microsoft.com/office/powerpoint/2010/main" val="20213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0C7C15E9-4E12-FFCF-45B2-F6007549E34E}"/>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584A1E0C-18CD-AA28-78A9-7C417524D48A}"/>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02E79FC-052D-8400-D997-641FB3AE7828}"/>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C0C1CFA-FB79-6BD6-36C1-9B9B5220BA9E}"/>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65C08D1-1C26-AD92-0BF9-0E75D71AC9CA}"/>
              </a:ext>
            </a:extLst>
          </p:cNvPr>
          <p:cNvSpPr/>
          <p:nvPr/>
        </p:nvSpPr>
        <p:spPr>
          <a:xfrm>
            <a:off x="1459918" y="1276353"/>
            <a:ext cx="9066029" cy="2019444"/>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Someone’s date of birth is often identifying information, especially alongside their name</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If you make a pickup from a pharmacy, that’s really all you need</a:t>
            </a:r>
          </a:p>
        </p:txBody>
      </p:sp>
      <p:sp>
        <p:nvSpPr>
          <p:cNvPr id="5" name="Rectangle 4">
            <a:extLst>
              <a:ext uri="{FF2B5EF4-FFF2-40B4-BE49-F238E27FC236}">
                <a16:creationId xmlns:a16="http://schemas.microsoft.com/office/drawing/2014/main" id="{450E6728-CCD1-62E1-B1F0-E9F4669573BF}"/>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PRIVACY</a:t>
            </a:r>
          </a:p>
        </p:txBody>
      </p:sp>
      <p:pic>
        <p:nvPicPr>
          <p:cNvPr id="4" name="Picture 3" descr="A pharmacy counter with a person in the background&#10;&#10;AI-generated content may be incorrect.">
            <a:extLst>
              <a:ext uri="{FF2B5EF4-FFF2-40B4-BE49-F238E27FC236}">
                <a16:creationId xmlns:a16="http://schemas.microsoft.com/office/drawing/2014/main" id="{A608C5B5-8C99-2C9B-83D9-2DD8842FB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738" y="3562204"/>
            <a:ext cx="4207687" cy="3134398"/>
          </a:xfrm>
          <a:prstGeom prst="rect">
            <a:avLst/>
          </a:prstGeom>
        </p:spPr>
      </p:pic>
    </p:spTree>
    <p:extLst>
      <p:ext uri="{BB962C8B-B14F-4D97-AF65-F5344CB8AC3E}">
        <p14:creationId xmlns:p14="http://schemas.microsoft.com/office/powerpoint/2010/main" val="1143954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89686B45-83BC-9D2C-C6DF-092679A21BC0}"/>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1AC623B4-8747-7317-A8C5-2697124B1116}"/>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539410E-78E1-64D8-1586-472CF09B18D3}"/>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0971782-8F73-4260-20CE-D975CB7F45EF}"/>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D0B8785-89F5-7BC7-6961-0F18EF95AB41}"/>
              </a:ext>
            </a:extLst>
          </p:cNvPr>
          <p:cNvSpPr/>
          <p:nvPr/>
        </p:nvSpPr>
        <p:spPr>
          <a:xfrm>
            <a:off x="1459918" y="1276352"/>
            <a:ext cx="9066029" cy="2665728"/>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about storing somebody’s full salary vs their salary range?</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First off, full salary likely takes up more space than range split off into its own table</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else is a consideration?</a:t>
            </a:r>
          </a:p>
        </p:txBody>
      </p:sp>
      <p:sp>
        <p:nvSpPr>
          <p:cNvPr id="5" name="Rectangle 4">
            <a:extLst>
              <a:ext uri="{FF2B5EF4-FFF2-40B4-BE49-F238E27FC236}">
                <a16:creationId xmlns:a16="http://schemas.microsoft.com/office/drawing/2014/main" id="{6B904592-A74E-A33E-FD80-1CB647337E61}"/>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PRIVACY</a:t>
            </a:r>
          </a:p>
        </p:txBody>
      </p:sp>
    </p:spTree>
    <p:extLst>
      <p:ext uri="{BB962C8B-B14F-4D97-AF65-F5344CB8AC3E}">
        <p14:creationId xmlns:p14="http://schemas.microsoft.com/office/powerpoint/2010/main" val="3114549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B27F6492-65B3-69C5-8154-D8D92D76564F}"/>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0B7C3580-287C-F428-5711-C21A7041D2CA}"/>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2F503D8-FC00-C7FA-369A-E809D11441FB}"/>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A9B58B6-BF19-B5E0-96FB-AD84EFA3B08A}"/>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8B17C2A-EA22-4A47-CB91-E75D8DDBE72B}"/>
              </a:ext>
            </a:extLst>
          </p:cNvPr>
          <p:cNvSpPr/>
          <p:nvPr/>
        </p:nvSpPr>
        <p:spPr>
          <a:xfrm>
            <a:off x="1459918" y="1276352"/>
            <a:ext cx="5008615" cy="4961888"/>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Even something as simple as storing someone’s full name vs storing their initials can make the difference between a catastrophic and an inconvenient data breach</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are the consequences of somebody’s name getting leaked?</a:t>
            </a:r>
          </a:p>
        </p:txBody>
      </p:sp>
      <p:sp>
        <p:nvSpPr>
          <p:cNvPr id="5" name="Rectangle 4">
            <a:extLst>
              <a:ext uri="{FF2B5EF4-FFF2-40B4-BE49-F238E27FC236}">
                <a16:creationId xmlns:a16="http://schemas.microsoft.com/office/drawing/2014/main" id="{81F173DF-B1B0-7649-F63C-5B98DB82458F}"/>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PRIVACY</a:t>
            </a:r>
          </a:p>
        </p:txBody>
      </p:sp>
      <p:pic>
        <p:nvPicPr>
          <p:cNvPr id="3" name="Picture 2" descr="A group of name tags&#10;&#10;AI-generated content may be incorrect.">
            <a:extLst>
              <a:ext uri="{FF2B5EF4-FFF2-40B4-BE49-F238E27FC236}">
                <a16:creationId xmlns:a16="http://schemas.microsoft.com/office/drawing/2014/main" id="{621F7CC9-0566-C259-4AD9-BCDB2A3198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8781" y="1090505"/>
            <a:ext cx="4331547" cy="4331547"/>
          </a:xfrm>
          <a:prstGeom prst="rect">
            <a:avLst/>
          </a:prstGeom>
        </p:spPr>
      </p:pic>
    </p:spTree>
    <p:extLst>
      <p:ext uri="{BB962C8B-B14F-4D97-AF65-F5344CB8AC3E}">
        <p14:creationId xmlns:p14="http://schemas.microsoft.com/office/powerpoint/2010/main" val="104409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66950A9E-999F-1BB1-2C00-779227746E04}"/>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86893419-8B7B-38C3-2D89-D4BB95E0AB27}"/>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2D4645F-350F-77B1-036C-D01223EB808D}"/>
              </a:ext>
            </a:extLst>
          </p:cNvPr>
          <p:cNvSpPr/>
          <p:nvPr/>
        </p:nvSpPr>
        <p:spPr>
          <a:xfrm>
            <a:off x="6881567" y="1777234"/>
            <a:ext cx="4785627" cy="2255680"/>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1072296" lon="587304" rev="21567845"/>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Bahnschrift" panose="020B0502040204020203" pitchFamily="34" charset="0"/>
              </a:rPr>
              <a:t>Have a way to take notes available for this lesson</a:t>
            </a:r>
          </a:p>
        </p:txBody>
      </p:sp>
      <p:sp>
        <p:nvSpPr>
          <p:cNvPr id="9" name="Oval 8">
            <a:extLst>
              <a:ext uri="{FF2B5EF4-FFF2-40B4-BE49-F238E27FC236}">
                <a16:creationId xmlns:a16="http://schemas.microsoft.com/office/drawing/2014/main" id="{39CF6B3F-1F6D-7800-03EB-3D197914A30A}"/>
              </a:ext>
            </a:extLst>
          </p:cNvPr>
          <p:cNvSpPr/>
          <p:nvPr/>
        </p:nvSpPr>
        <p:spPr>
          <a:xfrm>
            <a:off x="255923" y="3717853"/>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03133FC-E875-8442-9063-C305CC0BFB20}"/>
              </a:ext>
            </a:extLst>
          </p:cNvPr>
          <p:cNvSpPr/>
          <p:nvPr/>
        </p:nvSpPr>
        <p:spPr>
          <a:xfrm>
            <a:off x="4101365" y="311889"/>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D7671A2-401B-58C3-4049-2F9F2E07BD91}"/>
              </a:ext>
            </a:extLst>
          </p:cNvPr>
          <p:cNvSpPr/>
          <p:nvPr/>
        </p:nvSpPr>
        <p:spPr>
          <a:xfrm>
            <a:off x="1077431" y="938421"/>
            <a:ext cx="4516539" cy="5391671"/>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Bahnschrift" panose="020B0502040204020203" pitchFamily="34" charset="0"/>
              </a:rPr>
              <a:t>Warm-up Question </a:t>
            </a:r>
          </a:p>
          <a:p>
            <a:pPr algn="ctr"/>
            <a:r>
              <a:rPr lang="en-US" sz="2800" dirty="0">
                <a:latin typeface="Bahnschrift" panose="020B0502040204020203" pitchFamily="34" charset="0"/>
              </a:rPr>
              <a:t>Data Types Review</a:t>
            </a:r>
          </a:p>
          <a:p>
            <a:pPr algn="ctr"/>
            <a:r>
              <a:rPr lang="en-US" sz="2800" dirty="0">
                <a:latin typeface="Bahnschrift" panose="020B0502040204020203" pitchFamily="34" charset="0"/>
              </a:rPr>
              <a:t>Justifying Data Types</a:t>
            </a:r>
          </a:p>
          <a:p>
            <a:pPr algn="ctr"/>
            <a:r>
              <a:rPr lang="en-US" sz="2800" dirty="0">
                <a:latin typeface="Bahnschrift" panose="020B0502040204020203" pitchFamily="34" charset="0"/>
              </a:rPr>
              <a:t>Stakeholders</a:t>
            </a:r>
          </a:p>
          <a:p>
            <a:pPr algn="ctr"/>
            <a:r>
              <a:rPr lang="en-US" sz="2800" dirty="0">
                <a:latin typeface="Bahnschrift" panose="020B0502040204020203" pitchFamily="34" charset="0"/>
              </a:rPr>
              <a:t>Practice</a:t>
            </a:r>
          </a:p>
          <a:p>
            <a:pPr algn="ctr"/>
            <a:r>
              <a:rPr lang="en-US" sz="2800" dirty="0">
                <a:latin typeface="Bahnschrift" panose="020B0502040204020203" pitchFamily="34" charset="0"/>
              </a:rPr>
              <a:t>Data Type Roulette</a:t>
            </a:r>
          </a:p>
          <a:p>
            <a:pPr algn="ctr"/>
            <a:endParaRPr lang="en-US" sz="2800" dirty="0">
              <a:latin typeface="Bahnschrift" panose="020B0502040204020203" pitchFamily="34" charset="0"/>
            </a:endParaRPr>
          </a:p>
        </p:txBody>
      </p:sp>
      <p:sp>
        <p:nvSpPr>
          <p:cNvPr id="10" name="Rectangle 9">
            <a:extLst>
              <a:ext uri="{FF2B5EF4-FFF2-40B4-BE49-F238E27FC236}">
                <a16:creationId xmlns:a16="http://schemas.microsoft.com/office/drawing/2014/main" id="{22468F18-96E8-0BDE-DEDF-19E7735BE1E6}"/>
              </a:ext>
            </a:extLst>
          </p:cNvPr>
          <p:cNvSpPr/>
          <p:nvPr/>
        </p:nvSpPr>
        <p:spPr>
          <a:xfrm>
            <a:off x="6598031" y="1564953"/>
            <a:ext cx="1708202" cy="632442"/>
          </a:xfrm>
          <a:prstGeom prst="rect">
            <a:avLst/>
          </a:prstGeom>
          <a:solidFill>
            <a:schemeClr val="accent5">
              <a:lumMod val="75000"/>
            </a:schemeClr>
          </a:solidFill>
          <a:ln>
            <a:noFill/>
          </a:ln>
          <a:effectLst>
            <a:outerShdw blurRad="76200" dist="12700" dir="2700000" sy="-23000" kx="-800400" algn="bl" rotWithShape="0">
              <a:prstClr val="black">
                <a:alpha val="20000"/>
              </a:prstClr>
            </a:outerShdw>
          </a:effectLst>
          <a:scene3d>
            <a:camera prst="perspectiveRelaxed">
              <a:rot lat="20129102" lon="991603" rev="2117886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Bahnschrift SemiBold" panose="020B0502040204020203" pitchFamily="34" charset="0"/>
              </a:rPr>
              <a:t>NOTE!</a:t>
            </a:r>
          </a:p>
        </p:txBody>
      </p:sp>
      <p:sp>
        <p:nvSpPr>
          <p:cNvPr id="5" name="Rectangle 4">
            <a:extLst>
              <a:ext uri="{FF2B5EF4-FFF2-40B4-BE49-F238E27FC236}">
                <a16:creationId xmlns:a16="http://schemas.microsoft.com/office/drawing/2014/main" id="{AFCD8CB0-8A02-BF4E-6CF1-A22B96E02C67}"/>
              </a:ext>
            </a:extLst>
          </p:cNvPr>
          <p:cNvSpPr/>
          <p:nvPr/>
        </p:nvSpPr>
        <p:spPr>
          <a:xfrm>
            <a:off x="1824466" y="160867"/>
            <a:ext cx="2903431" cy="928577"/>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latin typeface="Bahnschrift SemiBold" panose="020B0502040204020203" pitchFamily="34" charset="0"/>
              </a:rPr>
              <a:t>AGENDA</a:t>
            </a:r>
          </a:p>
        </p:txBody>
      </p:sp>
    </p:spTree>
    <p:extLst>
      <p:ext uri="{BB962C8B-B14F-4D97-AF65-F5344CB8AC3E}">
        <p14:creationId xmlns:p14="http://schemas.microsoft.com/office/powerpoint/2010/main" val="854122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C17F111D-A7AA-0A64-B887-BFEF94557F87}"/>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2C07CC47-5D9A-E265-4804-B36933E35497}"/>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97C1B6B-063A-8F97-CA63-36B5E8647715}"/>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AEA92EA-BF89-F56F-C646-26ADA2B3BB1D}"/>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A8AF45B-3BCF-FB52-FA21-684BF9AE38D1}"/>
              </a:ext>
            </a:extLst>
          </p:cNvPr>
          <p:cNvSpPr/>
          <p:nvPr/>
        </p:nvSpPr>
        <p:spPr>
          <a:xfrm>
            <a:off x="1459918" y="1276352"/>
            <a:ext cx="9066029" cy="2665728"/>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However, we of course can’t always use the most secure information</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is an example where storing just somebody’s initials wouldn’t be sufficient?</a:t>
            </a:r>
          </a:p>
        </p:txBody>
      </p:sp>
      <p:sp>
        <p:nvSpPr>
          <p:cNvPr id="5" name="Rectangle 4">
            <a:extLst>
              <a:ext uri="{FF2B5EF4-FFF2-40B4-BE49-F238E27FC236}">
                <a16:creationId xmlns:a16="http://schemas.microsoft.com/office/drawing/2014/main" id="{C7AAD066-F55F-2382-8A39-EA06E41E541C}"/>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PRIVACY</a:t>
            </a:r>
          </a:p>
        </p:txBody>
      </p:sp>
    </p:spTree>
    <p:extLst>
      <p:ext uri="{BB962C8B-B14F-4D97-AF65-F5344CB8AC3E}">
        <p14:creationId xmlns:p14="http://schemas.microsoft.com/office/powerpoint/2010/main" val="1672790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8C7DF01B-0F71-1540-676F-C4EF5F584F09}"/>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8EC5E7C9-9D7B-B4B5-49FC-C9D68B36F6E2}"/>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3EE49EE-1F52-F7E6-B602-26D2788DC5D9}"/>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3F17772-6E1D-7E32-A803-71AB960F9551}"/>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1DE13C8-F68F-FF7A-8867-DF89585E473F}"/>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And now it’s time to put our skills to the test on the… </a:t>
            </a:r>
          </a:p>
        </p:txBody>
      </p:sp>
      <p:sp>
        <p:nvSpPr>
          <p:cNvPr id="5" name="Rectangle 4">
            <a:extLst>
              <a:ext uri="{FF2B5EF4-FFF2-40B4-BE49-F238E27FC236}">
                <a16:creationId xmlns:a16="http://schemas.microsoft.com/office/drawing/2014/main" id="{4CA25448-D75C-B47A-62AA-F842F8BA090B}"/>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B74DD07B-5FB2-7565-D64D-F5B3ABE3C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E5CD3879-BFAB-1E61-4C12-5FCF79688DB6}"/>
              </a:ext>
            </a:extLst>
          </p:cNvPr>
          <p:cNvSpPr txBox="1"/>
          <p:nvPr/>
        </p:nvSpPr>
        <p:spPr>
          <a:xfrm>
            <a:off x="4784513" y="3429000"/>
            <a:ext cx="2241974" cy="1569660"/>
          </a:xfrm>
          <a:prstGeom prst="rect">
            <a:avLst/>
          </a:prstGeom>
          <a:noFill/>
        </p:spPr>
        <p:txBody>
          <a:bodyPr wrap="square" rtlCol="0">
            <a:spAutoFit/>
          </a:bodyPr>
          <a:lstStyle/>
          <a:p>
            <a:pPr algn="ctr"/>
            <a:r>
              <a:rPr lang="en-US" sz="3200" b="1" i="1" dirty="0">
                <a:solidFill>
                  <a:schemeClr val="bg1"/>
                </a:solidFill>
                <a:latin typeface="Bahnschrift" panose="020B0502040204020203" pitchFamily="34" charset="0"/>
              </a:rPr>
              <a:t>DATA </a:t>
            </a:r>
          </a:p>
          <a:p>
            <a:pPr algn="ctr"/>
            <a:r>
              <a:rPr lang="en-US" sz="3200" b="1" i="1" dirty="0">
                <a:solidFill>
                  <a:schemeClr val="bg1"/>
                </a:solidFill>
                <a:latin typeface="Bahnschrift" panose="020B0502040204020203" pitchFamily="34" charset="0"/>
              </a:rPr>
              <a:t>TYPE </a:t>
            </a:r>
          </a:p>
          <a:p>
            <a:pPr algn="ctr"/>
            <a:r>
              <a:rPr lang="en-US" sz="3200" b="1" i="1" dirty="0">
                <a:solidFill>
                  <a:schemeClr val="bg1"/>
                </a:solidFill>
                <a:latin typeface="Bahnschrift" panose="020B0502040204020203" pitchFamily="34" charset="0"/>
              </a:rPr>
              <a:t>ROULETTE</a:t>
            </a:r>
          </a:p>
        </p:txBody>
      </p:sp>
    </p:spTree>
    <p:extLst>
      <p:ext uri="{BB962C8B-B14F-4D97-AF65-F5344CB8AC3E}">
        <p14:creationId xmlns:p14="http://schemas.microsoft.com/office/powerpoint/2010/main" val="1450864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ED73A880-FC62-D665-DED1-8C038AA2EFA7}"/>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C8F7A6A5-CB26-8605-BDD2-A207697EDD1B}"/>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8A7F0C3-BF9F-A285-AF51-B612E527AE7A}"/>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52E2FF-7DBC-D490-CFD6-C055E45406C8}"/>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1765964-FE20-14E1-DCD3-02357A379003}"/>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be best to store this attribute?</a:t>
            </a:r>
          </a:p>
        </p:txBody>
      </p:sp>
      <p:sp>
        <p:nvSpPr>
          <p:cNvPr id="5" name="Rectangle 4">
            <a:extLst>
              <a:ext uri="{FF2B5EF4-FFF2-40B4-BE49-F238E27FC236}">
                <a16:creationId xmlns:a16="http://schemas.microsoft.com/office/drawing/2014/main" id="{4CD9484B-5E64-AE89-9602-6552C8887774}"/>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50B7B0FA-17E8-A309-77EB-B69E8F51E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19D7ADCF-758C-5F1C-F2C4-B2E31D4FA85B}"/>
              </a:ext>
            </a:extLst>
          </p:cNvPr>
          <p:cNvSpPr txBox="1"/>
          <p:nvPr/>
        </p:nvSpPr>
        <p:spPr>
          <a:xfrm>
            <a:off x="4737099" y="4092499"/>
            <a:ext cx="2241974" cy="584775"/>
          </a:xfrm>
          <a:prstGeom prst="rect">
            <a:avLst/>
          </a:prstGeom>
          <a:noFill/>
        </p:spPr>
        <p:txBody>
          <a:bodyPr wrap="square" rtlCol="0">
            <a:spAutoFit/>
          </a:bodyPr>
          <a:lstStyle/>
          <a:p>
            <a:pPr algn="ctr"/>
            <a:r>
              <a:rPr lang="en-US" sz="3200" b="1" i="1" dirty="0">
                <a:solidFill>
                  <a:schemeClr val="bg1"/>
                </a:solidFill>
                <a:latin typeface="Bahnschrift" panose="020B0502040204020203" pitchFamily="34" charset="0"/>
              </a:rPr>
              <a:t>AGE</a:t>
            </a:r>
          </a:p>
        </p:txBody>
      </p:sp>
    </p:spTree>
    <p:extLst>
      <p:ext uri="{BB962C8B-B14F-4D97-AF65-F5344CB8AC3E}">
        <p14:creationId xmlns:p14="http://schemas.microsoft.com/office/powerpoint/2010/main" val="2777066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E74A3282-2C7B-7620-CC11-D802D464C281}"/>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69B91D13-AB19-361B-82AF-C689146FDF96}"/>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32D7775-A939-44C3-A4A6-DBE603615F54}"/>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5D2D086-CBCF-DA66-AADF-5E294CE3A829}"/>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BD4AC09-D210-091C-B043-D7FAAD0F5A71}"/>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be best to store this attribute?</a:t>
            </a:r>
          </a:p>
        </p:txBody>
      </p:sp>
      <p:sp>
        <p:nvSpPr>
          <p:cNvPr id="5" name="Rectangle 4">
            <a:extLst>
              <a:ext uri="{FF2B5EF4-FFF2-40B4-BE49-F238E27FC236}">
                <a16:creationId xmlns:a16="http://schemas.microsoft.com/office/drawing/2014/main" id="{266B2646-3B55-9819-17A0-7AF54602E569}"/>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E7835700-35D0-5CB3-AC96-79EB4736E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3426DAA3-6FB9-C758-C1ED-E199DB2E867D}"/>
              </a:ext>
            </a:extLst>
          </p:cNvPr>
          <p:cNvSpPr txBox="1"/>
          <p:nvPr/>
        </p:nvSpPr>
        <p:spPr>
          <a:xfrm>
            <a:off x="4784513" y="3767579"/>
            <a:ext cx="2241974" cy="1077218"/>
          </a:xfrm>
          <a:prstGeom prst="rect">
            <a:avLst/>
          </a:prstGeom>
          <a:noFill/>
        </p:spPr>
        <p:txBody>
          <a:bodyPr wrap="square" rtlCol="0" anchor="ctr">
            <a:spAutoFit/>
          </a:bodyPr>
          <a:lstStyle/>
          <a:p>
            <a:pPr algn="ctr"/>
            <a:r>
              <a:rPr lang="en-US" sz="3200" b="1" i="1" dirty="0">
                <a:solidFill>
                  <a:schemeClr val="bg1"/>
                </a:solidFill>
                <a:latin typeface="Bahnschrift" panose="020B0502040204020203" pitchFamily="34" charset="0"/>
              </a:rPr>
              <a:t>PHONE NUMBER</a:t>
            </a:r>
          </a:p>
        </p:txBody>
      </p:sp>
    </p:spTree>
    <p:extLst>
      <p:ext uri="{BB962C8B-B14F-4D97-AF65-F5344CB8AC3E}">
        <p14:creationId xmlns:p14="http://schemas.microsoft.com/office/powerpoint/2010/main" val="1723667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2D8D039D-BBB8-F0ED-0A93-12334F390139}"/>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DC04B107-785B-5205-711F-9277079FB362}"/>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F12E9E5-00F2-819B-4C47-549D1CD78E37}"/>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C77A6A0-40E1-B4FF-7B9D-84FA54BBC3AC}"/>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0DD98ED-5C49-D293-E399-514E670C5F71}"/>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be best to store this attribute?</a:t>
            </a:r>
          </a:p>
        </p:txBody>
      </p:sp>
      <p:sp>
        <p:nvSpPr>
          <p:cNvPr id="5" name="Rectangle 4">
            <a:extLst>
              <a:ext uri="{FF2B5EF4-FFF2-40B4-BE49-F238E27FC236}">
                <a16:creationId xmlns:a16="http://schemas.microsoft.com/office/drawing/2014/main" id="{3BA5A2F6-9440-90C6-B3BB-7F4CD1444E97}"/>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07BFE545-651A-DE38-E6EC-36F2AF36D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AC3A3E02-3673-E14A-DEC0-98AD172417B1}"/>
              </a:ext>
            </a:extLst>
          </p:cNvPr>
          <p:cNvSpPr txBox="1"/>
          <p:nvPr/>
        </p:nvSpPr>
        <p:spPr>
          <a:xfrm>
            <a:off x="4784513" y="3767579"/>
            <a:ext cx="2241974" cy="1077218"/>
          </a:xfrm>
          <a:prstGeom prst="rect">
            <a:avLst/>
          </a:prstGeom>
          <a:noFill/>
        </p:spPr>
        <p:txBody>
          <a:bodyPr wrap="square" rtlCol="0" anchor="ctr">
            <a:spAutoFit/>
          </a:bodyPr>
          <a:lstStyle/>
          <a:p>
            <a:pPr algn="ctr"/>
            <a:r>
              <a:rPr lang="en-US" sz="3200" b="1" i="1" dirty="0">
                <a:solidFill>
                  <a:schemeClr val="bg1"/>
                </a:solidFill>
                <a:latin typeface="Bahnschrift" panose="020B0502040204020203" pitchFamily="34" charset="0"/>
              </a:rPr>
              <a:t>HOURLY WAGE</a:t>
            </a:r>
          </a:p>
        </p:txBody>
      </p:sp>
    </p:spTree>
    <p:extLst>
      <p:ext uri="{BB962C8B-B14F-4D97-AF65-F5344CB8AC3E}">
        <p14:creationId xmlns:p14="http://schemas.microsoft.com/office/powerpoint/2010/main" val="3931061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8AD05374-ADC2-AD40-3633-6DE05C37CD20}"/>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FF493AE2-4C22-4D98-119F-5D42DDAF2CD8}"/>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2F74B80-D75D-610D-A693-8CC35A6DCE6F}"/>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732B3F6-1160-AB43-E206-B25DE673581E}"/>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235D574-1F98-4563-4AA8-8E2B796D223E}"/>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be best to store this attribute?</a:t>
            </a:r>
          </a:p>
        </p:txBody>
      </p:sp>
      <p:sp>
        <p:nvSpPr>
          <p:cNvPr id="5" name="Rectangle 4">
            <a:extLst>
              <a:ext uri="{FF2B5EF4-FFF2-40B4-BE49-F238E27FC236}">
                <a16:creationId xmlns:a16="http://schemas.microsoft.com/office/drawing/2014/main" id="{37B21BD3-BF27-500E-099D-C0C621A1526A}"/>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82DC2EDE-6B8A-8459-F452-70CA4DAE6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37AA375F-75D4-D513-FCC7-8060183CC307}"/>
              </a:ext>
            </a:extLst>
          </p:cNvPr>
          <p:cNvSpPr txBox="1"/>
          <p:nvPr/>
        </p:nvSpPr>
        <p:spPr>
          <a:xfrm>
            <a:off x="4784513" y="3767579"/>
            <a:ext cx="2241974" cy="1077218"/>
          </a:xfrm>
          <a:prstGeom prst="rect">
            <a:avLst/>
          </a:prstGeom>
          <a:noFill/>
        </p:spPr>
        <p:txBody>
          <a:bodyPr wrap="square" rtlCol="0" anchor="ctr">
            <a:spAutoFit/>
          </a:bodyPr>
          <a:lstStyle/>
          <a:p>
            <a:pPr algn="ctr"/>
            <a:r>
              <a:rPr lang="en-US" sz="3200" b="1" i="1" dirty="0">
                <a:solidFill>
                  <a:schemeClr val="bg1"/>
                </a:solidFill>
                <a:latin typeface="Bahnschrift" panose="020B0502040204020203" pitchFamily="34" charset="0"/>
              </a:rPr>
              <a:t>IF FEES ARE PAID</a:t>
            </a:r>
          </a:p>
        </p:txBody>
      </p:sp>
    </p:spTree>
    <p:extLst>
      <p:ext uri="{BB962C8B-B14F-4D97-AF65-F5344CB8AC3E}">
        <p14:creationId xmlns:p14="http://schemas.microsoft.com/office/powerpoint/2010/main" val="2035112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ECA879B8-BB37-CE48-4B90-670C56BFCACF}"/>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D059E7E1-4A99-D83D-F4B6-67DB878305EE}"/>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BC8D391-CF49-B429-E832-607E20E2939F}"/>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7407BF3-6816-9E81-F481-435EFB3CF48F}"/>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4BAAC35-8DB0-ECC9-D949-9E01284BEC9F}"/>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be best to store this attribute?</a:t>
            </a:r>
          </a:p>
        </p:txBody>
      </p:sp>
      <p:sp>
        <p:nvSpPr>
          <p:cNvPr id="5" name="Rectangle 4">
            <a:extLst>
              <a:ext uri="{FF2B5EF4-FFF2-40B4-BE49-F238E27FC236}">
                <a16:creationId xmlns:a16="http://schemas.microsoft.com/office/drawing/2014/main" id="{C5E78C97-15B5-0947-8E0F-35033EF7F53D}"/>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B57AF596-1044-353D-CEA1-D911C9021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F78C7EE6-FE1A-0C2B-75B5-2D820EBD07E6}"/>
              </a:ext>
            </a:extLst>
          </p:cNvPr>
          <p:cNvSpPr txBox="1"/>
          <p:nvPr/>
        </p:nvSpPr>
        <p:spPr>
          <a:xfrm>
            <a:off x="4784513" y="3521358"/>
            <a:ext cx="2241974" cy="1569660"/>
          </a:xfrm>
          <a:prstGeom prst="rect">
            <a:avLst/>
          </a:prstGeom>
          <a:noFill/>
        </p:spPr>
        <p:txBody>
          <a:bodyPr wrap="square" rtlCol="0" anchor="ctr">
            <a:spAutoFit/>
          </a:bodyPr>
          <a:lstStyle/>
          <a:p>
            <a:pPr algn="ctr"/>
            <a:r>
              <a:rPr lang="en-US" sz="3200" b="1" i="1" dirty="0">
                <a:solidFill>
                  <a:schemeClr val="bg1"/>
                </a:solidFill>
                <a:latin typeface="Bahnschrift" panose="020B0502040204020203" pitchFamily="34" charset="0"/>
              </a:rPr>
              <a:t>BOOK COVER IMAGES</a:t>
            </a:r>
          </a:p>
        </p:txBody>
      </p:sp>
    </p:spTree>
    <p:extLst>
      <p:ext uri="{BB962C8B-B14F-4D97-AF65-F5344CB8AC3E}">
        <p14:creationId xmlns:p14="http://schemas.microsoft.com/office/powerpoint/2010/main" val="3659070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1D46148D-9DEF-C4D0-B17A-1E761DD3DAA1}"/>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39A9BC7C-2634-702B-60DE-91E7844B3EDD}"/>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FC1AAD7-4A7E-DF5E-B089-8464F8D293BC}"/>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E599358-A3BC-6937-003E-FA134169A365}"/>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8E0FBA2-EA94-4AEF-A7D1-720CFDE5BDEA}"/>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be best to store this attribute?</a:t>
            </a:r>
          </a:p>
        </p:txBody>
      </p:sp>
      <p:sp>
        <p:nvSpPr>
          <p:cNvPr id="5" name="Rectangle 4">
            <a:extLst>
              <a:ext uri="{FF2B5EF4-FFF2-40B4-BE49-F238E27FC236}">
                <a16:creationId xmlns:a16="http://schemas.microsoft.com/office/drawing/2014/main" id="{F94C29C4-6D0E-1046-52B1-6623374F90AB}"/>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8AA7CD5C-D00A-8297-57E9-305D283BE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8E9819AF-2106-4077-96A8-DC5D64C20ABA}"/>
              </a:ext>
            </a:extLst>
          </p:cNvPr>
          <p:cNvSpPr txBox="1"/>
          <p:nvPr/>
        </p:nvSpPr>
        <p:spPr>
          <a:xfrm>
            <a:off x="4784513" y="3767579"/>
            <a:ext cx="2241974" cy="1077218"/>
          </a:xfrm>
          <a:prstGeom prst="rect">
            <a:avLst/>
          </a:prstGeom>
          <a:noFill/>
        </p:spPr>
        <p:txBody>
          <a:bodyPr wrap="square" rtlCol="0" anchor="ctr">
            <a:spAutoFit/>
          </a:bodyPr>
          <a:lstStyle/>
          <a:p>
            <a:pPr algn="ctr"/>
            <a:r>
              <a:rPr lang="en-US" sz="3200" b="1" i="1" dirty="0">
                <a:solidFill>
                  <a:schemeClr val="bg1"/>
                </a:solidFill>
                <a:latin typeface="Bahnschrift" panose="020B0502040204020203" pitchFamily="34" charset="0"/>
              </a:rPr>
              <a:t>STUDENT GPA</a:t>
            </a:r>
          </a:p>
        </p:txBody>
      </p:sp>
    </p:spTree>
    <p:extLst>
      <p:ext uri="{BB962C8B-B14F-4D97-AF65-F5344CB8AC3E}">
        <p14:creationId xmlns:p14="http://schemas.microsoft.com/office/powerpoint/2010/main" val="450146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6179A3B2-BD25-2D50-0255-82F7E08BEAF0}"/>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119B31D6-AD12-1BA4-4E70-A90734EBBB0C}"/>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7CB6B44-A15B-0C3F-0FDC-D6A2061CEC9F}"/>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F2573A3-278A-1CE9-0C9F-4D98E46888B5}"/>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627B38E-7ACD-2894-31C0-954003BBA9B1}"/>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be best to store this attribute?</a:t>
            </a:r>
          </a:p>
        </p:txBody>
      </p:sp>
      <p:sp>
        <p:nvSpPr>
          <p:cNvPr id="5" name="Rectangle 4">
            <a:extLst>
              <a:ext uri="{FF2B5EF4-FFF2-40B4-BE49-F238E27FC236}">
                <a16:creationId xmlns:a16="http://schemas.microsoft.com/office/drawing/2014/main" id="{5F52CBB1-D840-E4C9-E3A3-9D6BFBCF2C41}"/>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24B940CB-12A2-3239-D8E8-4ED33FAEB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0FC03C0E-96BA-559D-95AD-5D2842B1F5B3}"/>
              </a:ext>
            </a:extLst>
          </p:cNvPr>
          <p:cNvSpPr txBox="1"/>
          <p:nvPr/>
        </p:nvSpPr>
        <p:spPr>
          <a:xfrm>
            <a:off x="4784513" y="3767579"/>
            <a:ext cx="2241974" cy="1077218"/>
          </a:xfrm>
          <a:prstGeom prst="rect">
            <a:avLst/>
          </a:prstGeom>
          <a:noFill/>
        </p:spPr>
        <p:txBody>
          <a:bodyPr wrap="square" rtlCol="0" anchor="ctr">
            <a:spAutoFit/>
          </a:bodyPr>
          <a:lstStyle/>
          <a:p>
            <a:pPr algn="ctr"/>
            <a:r>
              <a:rPr lang="en-US" sz="3200" b="1" i="1" dirty="0">
                <a:solidFill>
                  <a:schemeClr val="bg1"/>
                </a:solidFill>
                <a:latin typeface="Bahnschrift" panose="020B0502040204020203" pitchFamily="34" charset="0"/>
              </a:rPr>
              <a:t>DELIVERY DATES</a:t>
            </a:r>
          </a:p>
        </p:txBody>
      </p:sp>
    </p:spTree>
    <p:extLst>
      <p:ext uri="{BB962C8B-B14F-4D97-AF65-F5344CB8AC3E}">
        <p14:creationId xmlns:p14="http://schemas.microsoft.com/office/powerpoint/2010/main" val="8529937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9B7395CF-D5EA-DBB0-9EA2-E124D4243E1B}"/>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4D670434-5338-2407-2233-0D320DADE8E7}"/>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6E2F750-10C6-4CD7-EA20-25BC270014F2}"/>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EADFA9E-7DFA-4EFC-55A6-57A7D45416C6}"/>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468A2D7-E205-FE29-E5F4-233108D749BC}"/>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be best to store this attribute?</a:t>
            </a:r>
          </a:p>
        </p:txBody>
      </p:sp>
      <p:sp>
        <p:nvSpPr>
          <p:cNvPr id="5" name="Rectangle 4">
            <a:extLst>
              <a:ext uri="{FF2B5EF4-FFF2-40B4-BE49-F238E27FC236}">
                <a16:creationId xmlns:a16="http://schemas.microsoft.com/office/drawing/2014/main" id="{E5BC9EA1-CA6A-FC90-4BF6-D754ED557E7F}"/>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6FD76305-6DF9-7AFD-9C50-51DF9733A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617BBCD9-D845-0D04-7E9B-17EE364C0FAD}"/>
              </a:ext>
            </a:extLst>
          </p:cNvPr>
          <p:cNvSpPr txBox="1"/>
          <p:nvPr/>
        </p:nvSpPr>
        <p:spPr>
          <a:xfrm>
            <a:off x="4784513" y="3767579"/>
            <a:ext cx="2241974" cy="1077218"/>
          </a:xfrm>
          <a:prstGeom prst="rect">
            <a:avLst/>
          </a:prstGeom>
          <a:noFill/>
        </p:spPr>
        <p:txBody>
          <a:bodyPr wrap="square" rtlCol="0" anchor="ctr">
            <a:spAutoFit/>
          </a:bodyPr>
          <a:lstStyle/>
          <a:p>
            <a:pPr algn="ctr"/>
            <a:r>
              <a:rPr lang="en-US" sz="3200" b="1" i="1" dirty="0">
                <a:solidFill>
                  <a:schemeClr val="bg1"/>
                </a:solidFill>
                <a:latin typeface="Bahnschrift" panose="020B0502040204020203" pitchFamily="34" charset="0"/>
              </a:rPr>
              <a:t>BIRTH DATE</a:t>
            </a:r>
          </a:p>
        </p:txBody>
      </p:sp>
    </p:spTree>
    <p:extLst>
      <p:ext uri="{BB962C8B-B14F-4D97-AF65-F5344CB8AC3E}">
        <p14:creationId xmlns:p14="http://schemas.microsoft.com/office/powerpoint/2010/main" val="3059161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44DF31C7-9D62-34F3-51FF-D499D2944EF0}"/>
            </a:ext>
          </a:extLst>
        </p:cNvPr>
        <p:cNvGrpSpPr/>
        <p:nvPr/>
      </p:nvGrpSpPr>
      <p:grpSpPr>
        <a:xfrm>
          <a:off x="0" y="0"/>
          <a:ext cx="0" cy="0"/>
          <a:chOff x="0" y="0"/>
          <a:chExt cx="0" cy="0"/>
        </a:xfrm>
      </p:grpSpPr>
      <p:sp>
        <p:nvSpPr>
          <p:cNvPr id="21" name="Oval 20">
            <a:extLst>
              <a:ext uri="{FF2B5EF4-FFF2-40B4-BE49-F238E27FC236}">
                <a16:creationId xmlns:a16="http://schemas.microsoft.com/office/drawing/2014/main" id="{CA8483F3-9D91-69C6-DAE4-E819F0292C96}"/>
              </a:ext>
            </a:extLst>
          </p:cNvPr>
          <p:cNvSpPr/>
          <p:nvPr/>
        </p:nvSpPr>
        <p:spPr>
          <a:xfrm>
            <a:off x="9605200" y="3896291"/>
            <a:ext cx="1497660" cy="1497660"/>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0" name="Picture 19" descr="A close up of fire&#10;&#10;AI-generated content may be incorrect.">
            <a:extLst>
              <a:ext uri="{FF2B5EF4-FFF2-40B4-BE49-F238E27FC236}">
                <a16:creationId xmlns:a16="http://schemas.microsoft.com/office/drawing/2014/main" id="{9103A45C-BE5A-478E-4718-72C97F147BDD}"/>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r="2475"/>
          <a:stretch>
            <a:fillRect/>
          </a:stretch>
        </p:blipFill>
        <p:spPr>
          <a:xfrm>
            <a:off x="4556237" y="-1564556"/>
            <a:ext cx="6748129" cy="3830500"/>
          </a:xfrm>
          <a:prstGeom prst="rect">
            <a:avLst/>
          </a:prstGeom>
          <a:ln>
            <a:noFill/>
          </a:ln>
        </p:spPr>
      </p:pic>
      <p:pic>
        <p:nvPicPr>
          <p:cNvPr id="19" name="Picture 18" descr="A close up of fire&#10;&#10;AI-generated content may be incorrect.">
            <a:extLst>
              <a:ext uri="{FF2B5EF4-FFF2-40B4-BE49-F238E27FC236}">
                <a16:creationId xmlns:a16="http://schemas.microsoft.com/office/drawing/2014/main" id="{59044FD4-E5CB-7F72-D4E0-B3FF57F10D64}"/>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r="2475"/>
          <a:stretch>
            <a:fillRect/>
          </a:stretch>
        </p:blipFill>
        <p:spPr>
          <a:xfrm>
            <a:off x="200024" y="-1477760"/>
            <a:ext cx="6748129" cy="3830500"/>
          </a:xfrm>
          <a:prstGeom prst="rect">
            <a:avLst/>
          </a:prstGeom>
        </p:spPr>
      </p:pic>
      <p:sp>
        <p:nvSpPr>
          <p:cNvPr id="12" name="Oval 11">
            <a:extLst>
              <a:ext uri="{FF2B5EF4-FFF2-40B4-BE49-F238E27FC236}">
                <a16:creationId xmlns:a16="http://schemas.microsoft.com/office/drawing/2014/main" id="{1FB06C32-785C-D086-3043-42F7FBD0932E}"/>
              </a:ext>
            </a:extLst>
          </p:cNvPr>
          <p:cNvSpPr/>
          <p:nvPr/>
        </p:nvSpPr>
        <p:spPr>
          <a:xfrm>
            <a:off x="6199068" y="1783144"/>
            <a:ext cx="1253064" cy="1253064"/>
          </a:xfrm>
          <a:prstGeom prst="ellipse">
            <a:avLst/>
          </a:prstGeom>
          <a:noFill/>
          <a:ln w="101600">
            <a:solidFill>
              <a:srgbClr val="274F3F"/>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Oval 8">
            <a:extLst>
              <a:ext uri="{FF2B5EF4-FFF2-40B4-BE49-F238E27FC236}">
                <a16:creationId xmlns:a16="http://schemas.microsoft.com/office/drawing/2014/main" id="{6ADCA5AE-052C-5076-411F-06E5A022CDA7}"/>
              </a:ext>
            </a:extLst>
          </p:cNvPr>
          <p:cNvSpPr/>
          <p:nvPr/>
        </p:nvSpPr>
        <p:spPr>
          <a:xfrm>
            <a:off x="358687" y="2026486"/>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Oval 6">
            <a:extLst>
              <a:ext uri="{FF2B5EF4-FFF2-40B4-BE49-F238E27FC236}">
                <a16:creationId xmlns:a16="http://schemas.microsoft.com/office/drawing/2014/main" id="{A3C7B8BA-8B31-7B2C-E2AB-60712C1F61E8}"/>
              </a:ext>
            </a:extLst>
          </p:cNvPr>
          <p:cNvSpPr/>
          <p:nvPr/>
        </p:nvSpPr>
        <p:spPr>
          <a:xfrm>
            <a:off x="9978799" y="1099676"/>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Rectangle 7">
            <a:extLst>
              <a:ext uri="{FF2B5EF4-FFF2-40B4-BE49-F238E27FC236}">
                <a16:creationId xmlns:a16="http://schemas.microsoft.com/office/drawing/2014/main" id="{9D3B4A7A-A70B-0C4A-C7FF-462ADF36D440}"/>
              </a:ext>
            </a:extLst>
          </p:cNvPr>
          <p:cNvSpPr/>
          <p:nvPr/>
        </p:nvSpPr>
        <p:spPr>
          <a:xfrm>
            <a:off x="1733476" y="1244356"/>
            <a:ext cx="9066029" cy="4282683"/>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HeroicExtremeRightFacing">
              <a:rot lat="21346875" lon="21280510" rev="119997"/>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marR="0" lvl="0" indent="-457200"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solidFill>
                <a:effectLst/>
                <a:uLnTx/>
                <a:uFillTx/>
                <a:latin typeface="Bahnschrift" panose="020B0502040204020203" pitchFamily="34" charset="0"/>
                <a:ea typeface="+mn-ea"/>
                <a:cs typeface="+mn-cs"/>
              </a:rPr>
              <a:t>Take the following database table and convert it to 3NF (Third Normal Form)</a:t>
            </a:r>
          </a:p>
        </p:txBody>
      </p:sp>
      <p:sp>
        <p:nvSpPr>
          <p:cNvPr id="5" name="Rectangle 4">
            <a:extLst>
              <a:ext uri="{FF2B5EF4-FFF2-40B4-BE49-F238E27FC236}">
                <a16:creationId xmlns:a16="http://schemas.microsoft.com/office/drawing/2014/main" id="{3050233D-41DE-6588-7EB0-97A3A19FFCB8}"/>
              </a:ext>
            </a:extLst>
          </p:cNvPr>
          <p:cNvSpPr/>
          <p:nvPr/>
        </p:nvSpPr>
        <p:spPr>
          <a:xfrm>
            <a:off x="1989751" y="65791"/>
            <a:ext cx="7581804" cy="928577"/>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Bahnschrift SemiBold" panose="020B0502040204020203" pitchFamily="34" charset="0"/>
                <a:ea typeface="+mn-ea"/>
                <a:cs typeface="+mn-cs"/>
              </a:rPr>
              <a:t>THE WARM UP QUESTION</a:t>
            </a:r>
          </a:p>
        </p:txBody>
      </p:sp>
      <p:pic>
        <p:nvPicPr>
          <p:cNvPr id="15" name="Picture 14" descr="A close up of fire&#10;&#10;AI-generated content may be incorrect.">
            <a:extLst>
              <a:ext uri="{FF2B5EF4-FFF2-40B4-BE49-F238E27FC236}">
                <a16:creationId xmlns:a16="http://schemas.microsoft.com/office/drawing/2014/main" id="{0572BAA1-AB30-2A31-99DA-E2636EF78735}"/>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r="2475"/>
          <a:stretch>
            <a:fillRect/>
          </a:stretch>
        </p:blipFill>
        <p:spPr>
          <a:xfrm>
            <a:off x="-1297170" y="4306188"/>
            <a:ext cx="6748129" cy="3830500"/>
          </a:xfrm>
          <a:prstGeom prst="rect">
            <a:avLst/>
          </a:prstGeom>
        </p:spPr>
      </p:pic>
      <p:pic>
        <p:nvPicPr>
          <p:cNvPr id="17" name="Picture 16" descr="A close up of fire&#10;&#10;AI-generated content may be incorrect.">
            <a:extLst>
              <a:ext uri="{FF2B5EF4-FFF2-40B4-BE49-F238E27FC236}">
                <a16:creationId xmlns:a16="http://schemas.microsoft.com/office/drawing/2014/main" id="{F9670370-72F4-78E6-7DE3-64A5614A0062}"/>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r="2475"/>
          <a:stretch>
            <a:fillRect/>
          </a:stretch>
        </p:blipFill>
        <p:spPr>
          <a:xfrm>
            <a:off x="3605901" y="4306188"/>
            <a:ext cx="6748129" cy="3830500"/>
          </a:xfrm>
          <a:prstGeom prst="rect">
            <a:avLst/>
          </a:prstGeom>
        </p:spPr>
      </p:pic>
      <p:pic>
        <p:nvPicPr>
          <p:cNvPr id="18" name="Picture 17" descr="A close up of fire&#10;&#10;AI-generated content may be incorrect.">
            <a:extLst>
              <a:ext uri="{FF2B5EF4-FFF2-40B4-BE49-F238E27FC236}">
                <a16:creationId xmlns:a16="http://schemas.microsoft.com/office/drawing/2014/main" id="{21F28121-5FF8-B768-E483-38897AA8B765}"/>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r="2475"/>
          <a:stretch>
            <a:fillRect/>
          </a:stretch>
        </p:blipFill>
        <p:spPr>
          <a:xfrm>
            <a:off x="8435162" y="4306188"/>
            <a:ext cx="6748129" cy="3830500"/>
          </a:xfrm>
          <a:prstGeom prst="rect">
            <a:avLst/>
          </a:prstGeom>
        </p:spPr>
      </p:pic>
      <p:graphicFrame>
        <p:nvGraphicFramePr>
          <p:cNvPr id="2" name="Table 1">
            <a:extLst>
              <a:ext uri="{FF2B5EF4-FFF2-40B4-BE49-F238E27FC236}">
                <a16:creationId xmlns:a16="http://schemas.microsoft.com/office/drawing/2014/main" id="{A42FC96B-C510-AE80-B511-18A97184E0D1}"/>
              </a:ext>
            </a:extLst>
          </p:cNvPr>
          <p:cNvGraphicFramePr>
            <a:graphicFrameLocks noGrp="1"/>
          </p:cNvGraphicFramePr>
          <p:nvPr>
            <p:extLst>
              <p:ext uri="{D42A27DB-BD31-4B8C-83A1-F6EECF244321}">
                <p14:modId xmlns:p14="http://schemas.microsoft.com/office/powerpoint/2010/main" val="1944891310"/>
              </p:ext>
            </p:extLst>
          </p:nvPr>
        </p:nvGraphicFramePr>
        <p:xfrm>
          <a:off x="1922785" y="2687757"/>
          <a:ext cx="8346430" cy="2021840"/>
        </p:xfrm>
        <a:graphic>
          <a:graphicData uri="http://schemas.openxmlformats.org/drawingml/2006/table">
            <a:tbl>
              <a:tblPr firstRow="1" bandRow="1">
                <a:tableStyleId>{5C22544A-7EE6-4342-B048-85BDC9FD1C3A}</a:tableStyleId>
              </a:tblPr>
              <a:tblGrid>
                <a:gridCol w="1070475">
                  <a:extLst>
                    <a:ext uri="{9D8B030D-6E8A-4147-A177-3AD203B41FA5}">
                      <a16:colId xmlns:a16="http://schemas.microsoft.com/office/drawing/2014/main" val="1394263601"/>
                    </a:ext>
                  </a:extLst>
                </a:gridCol>
                <a:gridCol w="1842346">
                  <a:extLst>
                    <a:ext uri="{9D8B030D-6E8A-4147-A177-3AD203B41FA5}">
                      <a16:colId xmlns:a16="http://schemas.microsoft.com/office/drawing/2014/main" val="4226567245"/>
                    </a:ext>
                  </a:extLst>
                </a:gridCol>
                <a:gridCol w="1896534">
                  <a:extLst>
                    <a:ext uri="{9D8B030D-6E8A-4147-A177-3AD203B41FA5}">
                      <a16:colId xmlns:a16="http://schemas.microsoft.com/office/drawing/2014/main" val="3689031494"/>
                    </a:ext>
                  </a:extLst>
                </a:gridCol>
                <a:gridCol w="1354666">
                  <a:extLst>
                    <a:ext uri="{9D8B030D-6E8A-4147-A177-3AD203B41FA5}">
                      <a16:colId xmlns:a16="http://schemas.microsoft.com/office/drawing/2014/main" val="2207439577"/>
                    </a:ext>
                  </a:extLst>
                </a:gridCol>
                <a:gridCol w="2182409">
                  <a:extLst>
                    <a:ext uri="{9D8B030D-6E8A-4147-A177-3AD203B41FA5}">
                      <a16:colId xmlns:a16="http://schemas.microsoft.com/office/drawing/2014/main" val="592735571"/>
                    </a:ext>
                  </a:extLst>
                </a:gridCol>
              </a:tblGrid>
              <a:tr h="370840">
                <a:tc>
                  <a:txBody>
                    <a:bodyPr/>
                    <a:lstStyle/>
                    <a:p>
                      <a:pPr>
                        <a:buNone/>
                      </a:pPr>
                      <a:r>
                        <a:rPr lang="en-US"/>
                        <a:t>EmpID</a:t>
                      </a:r>
                    </a:p>
                  </a:txBody>
                  <a:tcPr anchor="ctr"/>
                </a:tc>
                <a:tc>
                  <a:txBody>
                    <a:bodyPr/>
                    <a:lstStyle/>
                    <a:p>
                      <a:pPr>
                        <a:buNone/>
                      </a:pPr>
                      <a:r>
                        <a:rPr lang="en-US" dirty="0" err="1"/>
                        <a:t>EmpName</a:t>
                      </a:r>
                      <a:endParaRPr lang="en-US" dirty="0"/>
                    </a:p>
                  </a:txBody>
                  <a:tcPr anchor="ctr"/>
                </a:tc>
                <a:tc>
                  <a:txBody>
                    <a:bodyPr/>
                    <a:lstStyle/>
                    <a:p>
                      <a:pPr>
                        <a:buNone/>
                      </a:pPr>
                      <a:r>
                        <a:rPr lang="en-US"/>
                        <a:t>Phone</a:t>
                      </a:r>
                    </a:p>
                  </a:txBody>
                  <a:tcPr anchor="ctr"/>
                </a:tc>
                <a:tc>
                  <a:txBody>
                    <a:bodyPr/>
                    <a:lstStyle/>
                    <a:p>
                      <a:pPr>
                        <a:buNone/>
                      </a:pPr>
                      <a:r>
                        <a:rPr lang="en-US"/>
                        <a:t>Projects</a:t>
                      </a:r>
                    </a:p>
                  </a:txBody>
                  <a:tcPr anchor="ctr"/>
                </a:tc>
                <a:tc>
                  <a:txBody>
                    <a:bodyPr/>
                    <a:lstStyle/>
                    <a:p>
                      <a:pPr>
                        <a:buNone/>
                      </a:pPr>
                      <a:r>
                        <a:rPr lang="en-US" dirty="0" err="1"/>
                        <a:t>HoursWorked</a:t>
                      </a:r>
                      <a:endParaRPr lang="en-US" dirty="0"/>
                    </a:p>
                  </a:txBody>
                  <a:tcPr anchor="ctr"/>
                </a:tc>
                <a:extLst>
                  <a:ext uri="{0D108BD9-81ED-4DB2-BD59-A6C34878D82A}">
                    <a16:rowId xmlns:a16="http://schemas.microsoft.com/office/drawing/2014/main" val="2638239432"/>
                  </a:ext>
                </a:extLst>
              </a:tr>
              <a:tr h="370840">
                <a:tc>
                  <a:txBody>
                    <a:bodyPr/>
                    <a:lstStyle/>
                    <a:p>
                      <a:pPr>
                        <a:buNone/>
                      </a:pPr>
                      <a:r>
                        <a:rPr lang="en-US"/>
                        <a:t>101</a:t>
                      </a:r>
                    </a:p>
                  </a:txBody>
                  <a:tcPr anchor="ctr"/>
                </a:tc>
                <a:tc>
                  <a:txBody>
                    <a:bodyPr/>
                    <a:lstStyle/>
                    <a:p>
                      <a:pPr>
                        <a:buNone/>
                      </a:pPr>
                      <a:r>
                        <a:rPr lang="en-US" dirty="0"/>
                        <a:t>Tom John</a:t>
                      </a:r>
                    </a:p>
                  </a:txBody>
                  <a:tcPr anchor="ctr"/>
                </a:tc>
                <a:tc>
                  <a:txBody>
                    <a:bodyPr/>
                    <a:lstStyle/>
                    <a:p>
                      <a:pPr>
                        <a:buNone/>
                      </a:pPr>
                      <a:r>
                        <a:rPr lang="en-US"/>
                        <a:t>555-1001</a:t>
                      </a:r>
                    </a:p>
                  </a:txBody>
                  <a:tcPr anchor="ctr"/>
                </a:tc>
                <a:tc>
                  <a:txBody>
                    <a:bodyPr/>
                    <a:lstStyle/>
                    <a:p>
                      <a:pPr>
                        <a:buNone/>
                      </a:pPr>
                      <a:r>
                        <a:rPr lang="en-US" i="1"/>
                        <a:t>Website, Database</a:t>
                      </a:r>
                      <a:endParaRPr lang="en-US"/>
                    </a:p>
                  </a:txBody>
                  <a:tcPr anchor="ctr"/>
                </a:tc>
                <a:tc>
                  <a:txBody>
                    <a:bodyPr/>
                    <a:lstStyle/>
                    <a:p>
                      <a:pPr>
                        <a:buNone/>
                      </a:pPr>
                      <a:r>
                        <a:rPr lang="en-US" i="1"/>
                        <a:t>20, 15</a:t>
                      </a:r>
                      <a:endParaRPr lang="en-US"/>
                    </a:p>
                  </a:txBody>
                  <a:tcPr anchor="ctr"/>
                </a:tc>
                <a:extLst>
                  <a:ext uri="{0D108BD9-81ED-4DB2-BD59-A6C34878D82A}">
                    <a16:rowId xmlns:a16="http://schemas.microsoft.com/office/drawing/2014/main" val="327113441"/>
                  </a:ext>
                </a:extLst>
              </a:tr>
              <a:tr h="370840">
                <a:tc>
                  <a:txBody>
                    <a:bodyPr/>
                    <a:lstStyle/>
                    <a:p>
                      <a:pPr>
                        <a:buNone/>
                      </a:pPr>
                      <a:r>
                        <a:rPr lang="en-US"/>
                        <a:t>102</a:t>
                      </a:r>
                    </a:p>
                  </a:txBody>
                  <a:tcPr anchor="ctr"/>
                </a:tc>
                <a:tc>
                  <a:txBody>
                    <a:bodyPr/>
                    <a:lstStyle/>
                    <a:p>
                      <a:pPr>
                        <a:buNone/>
                      </a:pPr>
                      <a:r>
                        <a:rPr lang="en-US"/>
                        <a:t>Tom Chen</a:t>
                      </a:r>
                    </a:p>
                  </a:txBody>
                  <a:tcPr anchor="ctr"/>
                </a:tc>
                <a:tc>
                  <a:txBody>
                    <a:bodyPr/>
                    <a:lstStyle/>
                    <a:p>
                      <a:pPr>
                        <a:buNone/>
                      </a:pPr>
                      <a:r>
                        <a:rPr lang="en-US"/>
                        <a:t>555-1002</a:t>
                      </a:r>
                    </a:p>
                  </a:txBody>
                  <a:tcPr anchor="ctr"/>
                </a:tc>
                <a:tc>
                  <a:txBody>
                    <a:bodyPr/>
                    <a:lstStyle/>
                    <a:p>
                      <a:pPr>
                        <a:buNone/>
                      </a:pPr>
                      <a:r>
                        <a:rPr lang="en-US" i="1"/>
                        <a:t>Mobile App</a:t>
                      </a:r>
                      <a:endParaRPr lang="en-US"/>
                    </a:p>
                  </a:txBody>
                  <a:tcPr anchor="ctr"/>
                </a:tc>
                <a:tc>
                  <a:txBody>
                    <a:bodyPr/>
                    <a:lstStyle/>
                    <a:p>
                      <a:pPr>
                        <a:buNone/>
                      </a:pPr>
                      <a:r>
                        <a:rPr lang="en-US" i="1"/>
                        <a:t>35</a:t>
                      </a:r>
                      <a:endParaRPr lang="en-US"/>
                    </a:p>
                  </a:txBody>
                  <a:tcPr anchor="ctr"/>
                </a:tc>
                <a:extLst>
                  <a:ext uri="{0D108BD9-81ED-4DB2-BD59-A6C34878D82A}">
                    <a16:rowId xmlns:a16="http://schemas.microsoft.com/office/drawing/2014/main" val="2907471522"/>
                  </a:ext>
                </a:extLst>
              </a:tr>
              <a:tr h="370840">
                <a:tc>
                  <a:txBody>
                    <a:bodyPr/>
                    <a:lstStyle/>
                    <a:p>
                      <a:pPr>
                        <a:buNone/>
                      </a:pPr>
                      <a:r>
                        <a:rPr lang="en-US"/>
                        <a:t>103</a:t>
                      </a:r>
                    </a:p>
                  </a:txBody>
                  <a:tcPr anchor="ctr"/>
                </a:tc>
                <a:tc>
                  <a:txBody>
                    <a:bodyPr/>
                    <a:lstStyle/>
                    <a:p>
                      <a:pPr>
                        <a:buNone/>
                      </a:pPr>
                      <a:r>
                        <a:rPr lang="en-US" dirty="0"/>
                        <a:t>Tom Rick</a:t>
                      </a:r>
                    </a:p>
                  </a:txBody>
                  <a:tcPr anchor="ctr"/>
                </a:tc>
                <a:tc>
                  <a:txBody>
                    <a:bodyPr/>
                    <a:lstStyle/>
                    <a:p>
                      <a:pPr>
                        <a:buNone/>
                      </a:pPr>
                      <a:r>
                        <a:rPr lang="en-US"/>
                        <a:t>555-1003</a:t>
                      </a:r>
                    </a:p>
                  </a:txBody>
                  <a:tcPr anchor="ctr"/>
                </a:tc>
                <a:tc>
                  <a:txBody>
                    <a:bodyPr/>
                    <a:lstStyle/>
                    <a:p>
                      <a:pPr>
                        <a:buNone/>
                      </a:pPr>
                      <a:r>
                        <a:rPr lang="en-US" i="1"/>
                        <a:t>Website, Mobile App</a:t>
                      </a:r>
                      <a:endParaRPr lang="en-US"/>
                    </a:p>
                  </a:txBody>
                  <a:tcPr anchor="ctr"/>
                </a:tc>
                <a:tc>
                  <a:txBody>
                    <a:bodyPr/>
                    <a:lstStyle/>
                    <a:p>
                      <a:pPr>
                        <a:buNone/>
                      </a:pPr>
                      <a:r>
                        <a:rPr lang="en-US" i="1" dirty="0"/>
                        <a:t>10, 25</a:t>
                      </a:r>
                      <a:endParaRPr lang="en-US" dirty="0"/>
                    </a:p>
                  </a:txBody>
                  <a:tcPr anchor="ctr"/>
                </a:tc>
                <a:extLst>
                  <a:ext uri="{0D108BD9-81ED-4DB2-BD59-A6C34878D82A}">
                    <a16:rowId xmlns:a16="http://schemas.microsoft.com/office/drawing/2014/main" val="1625265768"/>
                  </a:ext>
                </a:extLst>
              </a:tr>
            </a:tbl>
          </a:graphicData>
        </a:graphic>
      </p:graphicFrame>
    </p:spTree>
    <p:extLst>
      <p:ext uri="{BB962C8B-B14F-4D97-AF65-F5344CB8AC3E}">
        <p14:creationId xmlns:p14="http://schemas.microsoft.com/office/powerpoint/2010/main" val="4221327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45B2BEE0-661B-C3E9-9920-474DA3399D4D}"/>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5CCEC35F-3F50-838F-3F46-BCD5C5BF3933}"/>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0041586-DC88-81E4-3502-BB56EBD547F8}"/>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1F16933-89BE-783E-BF8F-CE456DD744BC}"/>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D4D402F-349E-28CC-3584-DC3104B4F9A1}"/>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be best to store this attribute?</a:t>
            </a:r>
          </a:p>
        </p:txBody>
      </p:sp>
      <p:sp>
        <p:nvSpPr>
          <p:cNvPr id="5" name="Rectangle 4">
            <a:extLst>
              <a:ext uri="{FF2B5EF4-FFF2-40B4-BE49-F238E27FC236}">
                <a16:creationId xmlns:a16="http://schemas.microsoft.com/office/drawing/2014/main" id="{838A552D-CFDE-4BAE-94BE-146EDCC43629}"/>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E9DAF995-8463-BF95-105C-F7382A273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422B1466-7100-4D80-7CE3-F644EEC7BA09}"/>
              </a:ext>
            </a:extLst>
          </p:cNvPr>
          <p:cNvSpPr txBox="1"/>
          <p:nvPr/>
        </p:nvSpPr>
        <p:spPr>
          <a:xfrm>
            <a:off x="4784513" y="3767579"/>
            <a:ext cx="2241974" cy="1077218"/>
          </a:xfrm>
          <a:prstGeom prst="rect">
            <a:avLst/>
          </a:prstGeom>
          <a:noFill/>
        </p:spPr>
        <p:txBody>
          <a:bodyPr wrap="square" rtlCol="0" anchor="ctr">
            <a:spAutoFit/>
          </a:bodyPr>
          <a:lstStyle/>
          <a:p>
            <a:pPr algn="ctr"/>
            <a:r>
              <a:rPr lang="en-US" sz="3200" b="1" i="1" dirty="0">
                <a:solidFill>
                  <a:schemeClr val="bg1"/>
                </a:solidFill>
                <a:latin typeface="Bahnschrift" panose="020B0502040204020203" pitchFamily="34" charset="0"/>
              </a:rPr>
              <a:t>STUDENT ID</a:t>
            </a:r>
          </a:p>
        </p:txBody>
      </p:sp>
    </p:spTree>
    <p:extLst>
      <p:ext uri="{BB962C8B-B14F-4D97-AF65-F5344CB8AC3E}">
        <p14:creationId xmlns:p14="http://schemas.microsoft.com/office/powerpoint/2010/main" val="1675189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C6200B5B-8503-BED2-16AA-010ED807DF3C}"/>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06A0FB13-90E3-8307-7A3A-02F22916CF5A}"/>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9D928BE-CB96-1B24-B51F-926103918ADC}"/>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1DF7FF9-CA15-7924-C77F-45BAC535902E}"/>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C774668-AB3C-C223-6FA4-BB67700413BA}"/>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be best to store this attribute?</a:t>
            </a:r>
          </a:p>
        </p:txBody>
      </p:sp>
      <p:sp>
        <p:nvSpPr>
          <p:cNvPr id="5" name="Rectangle 4">
            <a:extLst>
              <a:ext uri="{FF2B5EF4-FFF2-40B4-BE49-F238E27FC236}">
                <a16:creationId xmlns:a16="http://schemas.microsoft.com/office/drawing/2014/main" id="{0AD9BCBD-5892-5947-F089-98147C66EB47}"/>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2CE12A25-99EB-482C-0B70-EC9EA08D6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7439D47F-054E-A40B-ECCE-D4B2440356A7}"/>
              </a:ext>
            </a:extLst>
          </p:cNvPr>
          <p:cNvSpPr txBox="1"/>
          <p:nvPr/>
        </p:nvSpPr>
        <p:spPr>
          <a:xfrm>
            <a:off x="4784513" y="3275137"/>
            <a:ext cx="2241974" cy="2062103"/>
          </a:xfrm>
          <a:prstGeom prst="rect">
            <a:avLst/>
          </a:prstGeom>
          <a:noFill/>
        </p:spPr>
        <p:txBody>
          <a:bodyPr wrap="square" rtlCol="0" anchor="ctr">
            <a:spAutoFit/>
          </a:bodyPr>
          <a:lstStyle/>
          <a:p>
            <a:pPr algn="ctr"/>
            <a:r>
              <a:rPr lang="en-US" sz="3200" b="1" i="1" dirty="0">
                <a:solidFill>
                  <a:schemeClr val="bg1"/>
                </a:solidFill>
                <a:latin typeface="Bahnschrift" panose="020B0502040204020203" pitchFamily="34" charset="0"/>
              </a:rPr>
              <a:t>FLIGHT SEAT NUMBERS (LIKE 12A)</a:t>
            </a:r>
          </a:p>
        </p:txBody>
      </p:sp>
    </p:spTree>
    <p:extLst>
      <p:ext uri="{BB962C8B-B14F-4D97-AF65-F5344CB8AC3E}">
        <p14:creationId xmlns:p14="http://schemas.microsoft.com/office/powerpoint/2010/main" val="122041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90963AA6-1767-303F-656C-6D3CCCF6D730}"/>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1CA0D5AA-9350-6532-713C-752A0C8BA9B8}"/>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6065282-533D-FBCA-7049-40D5C5C315EC}"/>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2BB9223-2B9F-0C55-7FBE-8189E83C180A}"/>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49B5AC8-980B-0E6F-95CD-D20C2D872DB6}"/>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be best to store this attribute?</a:t>
            </a:r>
          </a:p>
        </p:txBody>
      </p:sp>
      <p:sp>
        <p:nvSpPr>
          <p:cNvPr id="5" name="Rectangle 4">
            <a:extLst>
              <a:ext uri="{FF2B5EF4-FFF2-40B4-BE49-F238E27FC236}">
                <a16:creationId xmlns:a16="http://schemas.microsoft.com/office/drawing/2014/main" id="{9B9FEBAE-02B1-26F7-FD36-44A2457CCA3A}"/>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03955A91-1E0A-9F60-8DD7-E0A31034E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5936374D-BF71-7784-ABF6-69E573B49BFA}"/>
              </a:ext>
            </a:extLst>
          </p:cNvPr>
          <p:cNvSpPr txBox="1"/>
          <p:nvPr/>
        </p:nvSpPr>
        <p:spPr>
          <a:xfrm>
            <a:off x="4784513" y="3521359"/>
            <a:ext cx="2241974" cy="1569660"/>
          </a:xfrm>
          <a:prstGeom prst="rect">
            <a:avLst/>
          </a:prstGeom>
          <a:noFill/>
        </p:spPr>
        <p:txBody>
          <a:bodyPr wrap="square" rtlCol="0" anchor="ctr">
            <a:spAutoFit/>
          </a:bodyPr>
          <a:lstStyle/>
          <a:p>
            <a:pPr algn="ctr"/>
            <a:r>
              <a:rPr lang="en-US" sz="3200" b="1" i="1" dirty="0">
                <a:solidFill>
                  <a:schemeClr val="bg1"/>
                </a:solidFill>
                <a:latin typeface="Bahnschrift" panose="020B0502040204020203" pitchFamily="34" charset="0"/>
              </a:rPr>
              <a:t>BANK ACCOUNT BALANCE</a:t>
            </a:r>
          </a:p>
        </p:txBody>
      </p:sp>
    </p:spTree>
    <p:extLst>
      <p:ext uri="{BB962C8B-B14F-4D97-AF65-F5344CB8AC3E}">
        <p14:creationId xmlns:p14="http://schemas.microsoft.com/office/powerpoint/2010/main" val="170565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27C58594-ED3A-5385-A157-2DCFA5B1DDF3}"/>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A37CE8F8-B22C-1870-B929-563B227C9225}"/>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9A60EF-C1C8-48A1-C640-FB02FAC5C0A2}"/>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66EF7AB-429A-0BF3-D9A5-38E76F7D18AE}"/>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3204E8D-472A-D293-F909-F510C4A3B75E}"/>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be best to store this attribute?</a:t>
            </a:r>
          </a:p>
        </p:txBody>
      </p:sp>
      <p:sp>
        <p:nvSpPr>
          <p:cNvPr id="5" name="Rectangle 4">
            <a:extLst>
              <a:ext uri="{FF2B5EF4-FFF2-40B4-BE49-F238E27FC236}">
                <a16:creationId xmlns:a16="http://schemas.microsoft.com/office/drawing/2014/main" id="{C5C4CB27-C755-30D0-1703-6160E42C19AE}"/>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DB1AE9D4-39DE-3B18-6700-4DEECECCA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9CF00AC3-2236-00B6-5F1E-7E34561D5F23}"/>
              </a:ext>
            </a:extLst>
          </p:cNvPr>
          <p:cNvSpPr txBox="1"/>
          <p:nvPr/>
        </p:nvSpPr>
        <p:spPr>
          <a:xfrm>
            <a:off x="4784513" y="3521359"/>
            <a:ext cx="2241974" cy="1569660"/>
          </a:xfrm>
          <a:prstGeom prst="rect">
            <a:avLst/>
          </a:prstGeom>
          <a:noFill/>
        </p:spPr>
        <p:txBody>
          <a:bodyPr wrap="square" rtlCol="0" anchor="ctr">
            <a:spAutoFit/>
          </a:bodyPr>
          <a:lstStyle/>
          <a:p>
            <a:pPr algn="ctr"/>
            <a:r>
              <a:rPr lang="en-US" sz="3200" b="1" i="1" dirty="0">
                <a:solidFill>
                  <a:schemeClr val="bg1"/>
                </a:solidFill>
                <a:latin typeface="Bahnschrift" panose="020B0502040204020203" pitchFamily="34" charset="0"/>
              </a:rPr>
              <a:t>ITEM STOCKED STATUS</a:t>
            </a:r>
          </a:p>
        </p:txBody>
      </p:sp>
    </p:spTree>
    <p:extLst>
      <p:ext uri="{BB962C8B-B14F-4D97-AF65-F5344CB8AC3E}">
        <p14:creationId xmlns:p14="http://schemas.microsoft.com/office/powerpoint/2010/main" val="1301300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296D8DC2-45F2-2F0F-555B-46FE29B92B99}"/>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40EF66E1-8A0B-3C09-07E8-4953CEF94953}"/>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99A203B-48CB-4C48-A999-C72705A828BF}"/>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BA4A0AB-150C-B954-5D6B-EB2678FBD5F3}"/>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2B9D615-1876-1F77-A2C8-3977DADCE466}"/>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be best to store this attribute?</a:t>
            </a:r>
          </a:p>
        </p:txBody>
      </p:sp>
      <p:sp>
        <p:nvSpPr>
          <p:cNvPr id="5" name="Rectangle 4">
            <a:extLst>
              <a:ext uri="{FF2B5EF4-FFF2-40B4-BE49-F238E27FC236}">
                <a16:creationId xmlns:a16="http://schemas.microsoft.com/office/drawing/2014/main" id="{3C79D3FA-0944-38EC-8838-ABAB7CAE96C0}"/>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EA468D19-3160-A346-2A21-B089551AB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E7D4F2C2-CD94-3381-E47C-C6B2DEEF640A}"/>
              </a:ext>
            </a:extLst>
          </p:cNvPr>
          <p:cNvSpPr txBox="1"/>
          <p:nvPr/>
        </p:nvSpPr>
        <p:spPr>
          <a:xfrm>
            <a:off x="4784513" y="3767580"/>
            <a:ext cx="2241974" cy="1077218"/>
          </a:xfrm>
          <a:prstGeom prst="rect">
            <a:avLst/>
          </a:prstGeom>
          <a:noFill/>
        </p:spPr>
        <p:txBody>
          <a:bodyPr wrap="square" rtlCol="0" anchor="ctr">
            <a:spAutoFit/>
          </a:bodyPr>
          <a:lstStyle/>
          <a:p>
            <a:pPr algn="ctr"/>
            <a:r>
              <a:rPr lang="en-US" sz="3200" b="1" i="1" dirty="0">
                <a:solidFill>
                  <a:schemeClr val="bg1"/>
                </a:solidFill>
                <a:latin typeface="Bahnschrift" panose="020B0502040204020203" pitchFamily="34" charset="0"/>
              </a:rPr>
              <a:t>SONG DURATION</a:t>
            </a:r>
          </a:p>
        </p:txBody>
      </p:sp>
    </p:spTree>
    <p:extLst>
      <p:ext uri="{BB962C8B-B14F-4D97-AF65-F5344CB8AC3E}">
        <p14:creationId xmlns:p14="http://schemas.microsoft.com/office/powerpoint/2010/main" val="1998201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475B882A-B525-AC86-54B8-01F36468766C}"/>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029BE551-DED3-E859-4DB9-18856030A64E}"/>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278CC19-8F04-2529-1577-57B92E855EF9}"/>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F2D9F6-B9EE-A763-2CB6-568D787B4DEF}"/>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909269A-30D0-5091-401C-FA08AD47F67C}"/>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be best to store this attribute?</a:t>
            </a:r>
          </a:p>
        </p:txBody>
      </p:sp>
      <p:sp>
        <p:nvSpPr>
          <p:cNvPr id="5" name="Rectangle 4">
            <a:extLst>
              <a:ext uri="{FF2B5EF4-FFF2-40B4-BE49-F238E27FC236}">
                <a16:creationId xmlns:a16="http://schemas.microsoft.com/office/drawing/2014/main" id="{3C085AF2-5240-E890-C278-83405575AD80}"/>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475033F8-55F8-5114-CEF7-57C0FCB28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D19FCD97-74E8-E335-8860-AD70F54430C3}"/>
              </a:ext>
            </a:extLst>
          </p:cNvPr>
          <p:cNvSpPr txBox="1"/>
          <p:nvPr/>
        </p:nvSpPr>
        <p:spPr>
          <a:xfrm>
            <a:off x="4784513" y="3767580"/>
            <a:ext cx="2241974" cy="1077218"/>
          </a:xfrm>
          <a:prstGeom prst="rect">
            <a:avLst/>
          </a:prstGeom>
          <a:noFill/>
        </p:spPr>
        <p:txBody>
          <a:bodyPr wrap="square" rtlCol="0" anchor="ctr">
            <a:spAutoFit/>
          </a:bodyPr>
          <a:lstStyle/>
          <a:p>
            <a:pPr algn="ctr"/>
            <a:r>
              <a:rPr lang="en-US" sz="3200" b="1" i="1" dirty="0">
                <a:solidFill>
                  <a:schemeClr val="bg1"/>
                </a:solidFill>
                <a:latin typeface="Bahnschrift" panose="020B0502040204020203" pitchFamily="34" charset="0"/>
              </a:rPr>
              <a:t>PLAYER HEIGHT</a:t>
            </a:r>
          </a:p>
        </p:txBody>
      </p:sp>
    </p:spTree>
    <p:extLst>
      <p:ext uri="{BB962C8B-B14F-4D97-AF65-F5344CB8AC3E}">
        <p14:creationId xmlns:p14="http://schemas.microsoft.com/office/powerpoint/2010/main" val="29142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3DFBB3F7-240C-2074-C5ED-E1F6FA1C913A}"/>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C442F067-C8D2-67FF-85BB-59AADD5CF8B4}"/>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8FF5031-BB34-6122-0C01-C9A74EF3E097}"/>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BFC2DDB-370D-0C45-5C7D-4C47EB9B1228}"/>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F5B0428-25AF-BAC7-9D87-EAE9A697E8F5}"/>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be best to store this attribute?</a:t>
            </a:r>
          </a:p>
        </p:txBody>
      </p:sp>
      <p:sp>
        <p:nvSpPr>
          <p:cNvPr id="5" name="Rectangle 4">
            <a:extLst>
              <a:ext uri="{FF2B5EF4-FFF2-40B4-BE49-F238E27FC236}">
                <a16:creationId xmlns:a16="http://schemas.microsoft.com/office/drawing/2014/main" id="{6C3C0FDD-5848-F80C-3E6E-C1BFDAD09AB9}"/>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80CC91B5-71D8-211C-E48F-26FFE1DB6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0B92CEAA-5F76-FD01-8357-D71CAC389DB3}"/>
              </a:ext>
            </a:extLst>
          </p:cNvPr>
          <p:cNvSpPr txBox="1"/>
          <p:nvPr/>
        </p:nvSpPr>
        <p:spPr>
          <a:xfrm>
            <a:off x="4784513" y="3767580"/>
            <a:ext cx="2241974" cy="1077218"/>
          </a:xfrm>
          <a:prstGeom prst="rect">
            <a:avLst/>
          </a:prstGeom>
          <a:noFill/>
        </p:spPr>
        <p:txBody>
          <a:bodyPr wrap="square" rtlCol="0" anchor="ctr">
            <a:spAutoFit/>
          </a:bodyPr>
          <a:lstStyle/>
          <a:p>
            <a:pPr algn="ctr"/>
            <a:r>
              <a:rPr lang="en-US" sz="3200" b="1" i="1" dirty="0">
                <a:solidFill>
                  <a:schemeClr val="bg1"/>
                </a:solidFill>
                <a:latin typeface="Bahnschrift" panose="020B0502040204020203" pitchFamily="34" charset="0"/>
              </a:rPr>
              <a:t>HOME ADDRESS</a:t>
            </a:r>
          </a:p>
        </p:txBody>
      </p:sp>
    </p:spTree>
    <p:extLst>
      <p:ext uri="{BB962C8B-B14F-4D97-AF65-F5344CB8AC3E}">
        <p14:creationId xmlns:p14="http://schemas.microsoft.com/office/powerpoint/2010/main" val="23874628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5A466DE4-11D5-D135-40AA-868022B54DD6}"/>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DB1C3374-4E8F-4CB8-A934-C211FB252F8A}"/>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CC5D1D5-4023-13ED-F92D-36036B8CB3D8}"/>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906AE68-8AD3-9DC2-F96C-C6EDAC32F141}"/>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FF8006E-2AA5-446A-99B4-5C79F3203111}"/>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be best to store this attribute?</a:t>
            </a:r>
          </a:p>
        </p:txBody>
      </p:sp>
      <p:sp>
        <p:nvSpPr>
          <p:cNvPr id="5" name="Rectangle 4">
            <a:extLst>
              <a:ext uri="{FF2B5EF4-FFF2-40B4-BE49-F238E27FC236}">
                <a16:creationId xmlns:a16="http://schemas.microsoft.com/office/drawing/2014/main" id="{69FE4DFF-22EF-17D7-FE3C-8C952B26B917}"/>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53CBF63A-76B3-CDD4-9071-4F5B2CF13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FCA8F773-1300-50AC-884D-79643E5978C5}"/>
              </a:ext>
            </a:extLst>
          </p:cNvPr>
          <p:cNvSpPr txBox="1"/>
          <p:nvPr/>
        </p:nvSpPr>
        <p:spPr>
          <a:xfrm>
            <a:off x="4784513" y="3521359"/>
            <a:ext cx="2241974" cy="1569660"/>
          </a:xfrm>
          <a:prstGeom prst="rect">
            <a:avLst/>
          </a:prstGeom>
          <a:noFill/>
        </p:spPr>
        <p:txBody>
          <a:bodyPr wrap="square" rtlCol="0" anchor="ctr">
            <a:spAutoFit/>
          </a:bodyPr>
          <a:lstStyle/>
          <a:p>
            <a:pPr algn="ctr"/>
            <a:r>
              <a:rPr lang="en-US" sz="3200" b="1" i="1" dirty="0">
                <a:solidFill>
                  <a:schemeClr val="bg1"/>
                </a:solidFill>
                <a:latin typeface="Bahnschrift" panose="020B0502040204020203" pitchFamily="34" charset="0"/>
              </a:rPr>
              <a:t>DAILY STEP COUNTER</a:t>
            </a:r>
          </a:p>
        </p:txBody>
      </p:sp>
    </p:spTree>
    <p:extLst>
      <p:ext uri="{BB962C8B-B14F-4D97-AF65-F5344CB8AC3E}">
        <p14:creationId xmlns:p14="http://schemas.microsoft.com/office/powerpoint/2010/main" val="2417156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76A5DA24-11EE-469F-4B75-DDF9573FA426}"/>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AFE6AB42-7CF3-2502-C000-6968848D394C}"/>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CC1CDC8-781D-F911-0E59-3380662D6B85}"/>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7697321-A03B-D3EC-4FD4-2EB5AE13871A}"/>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81AFBBA-3A93-3FB5-9876-59ACE7674910}"/>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be best to store this attribute?</a:t>
            </a:r>
          </a:p>
        </p:txBody>
      </p:sp>
      <p:sp>
        <p:nvSpPr>
          <p:cNvPr id="5" name="Rectangle 4">
            <a:extLst>
              <a:ext uri="{FF2B5EF4-FFF2-40B4-BE49-F238E27FC236}">
                <a16:creationId xmlns:a16="http://schemas.microsoft.com/office/drawing/2014/main" id="{9A413406-508D-BD4E-5CAF-E66F67874063}"/>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71E85779-2BD7-58AB-DE22-C6B700FBB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1AE59FF2-F910-D172-6517-BF0BF4EEA0ED}"/>
              </a:ext>
            </a:extLst>
          </p:cNvPr>
          <p:cNvSpPr txBox="1"/>
          <p:nvPr/>
        </p:nvSpPr>
        <p:spPr>
          <a:xfrm>
            <a:off x="4784513" y="3521359"/>
            <a:ext cx="2241974" cy="1569660"/>
          </a:xfrm>
          <a:prstGeom prst="rect">
            <a:avLst/>
          </a:prstGeom>
          <a:noFill/>
        </p:spPr>
        <p:txBody>
          <a:bodyPr wrap="square" rtlCol="0" anchor="ctr">
            <a:spAutoFit/>
          </a:bodyPr>
          <a:lstStyle/>
          <a:p>
            <a:pPr algn="ctr"/>
            <a:r>
              <a:rPr lang="en-US" sz="3200" b="1" i="1" dirty="0">
                <a:solidFill>
                  <a:schemeClr val="bg1"/>
                </a:solidFill>
                <a:latin typeface="Bahnschrift" panose="020B0502040204020203" pitchFamily="34" charset="0"/>
              </a:rPr>
              <a:t>MOVIE RELEASE YEAR</a:t>
            </a:r>
          </a:p>
        </p:txBody>
      </p:sp>
    </p:spTree>
    <p:extLst>
      <p:ext uri="{BB962C8B-B14F-4D97-AF65-F5344CB8AC3E}">
        <p14:creationId xmlns:p14="http://schemas.microsoft.com/office/powerpoint/2010/main" val="2701448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DEA5374F-1C26-C84E-FEEF-B8F37FCA4606}"/>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250EFE8D-D73C-D1B0-FD07-D4BB5B9E38CE}"/>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B1C94BC-AAD7-8ADC-13B6-E140F0925277}"/>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4BB0F37-E702-479A-75FE-607053AE7518}"/>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65727EE-6600-0B32-E4C8-A2351162E3DB}"/>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be best to store this attribute?</a:t>
            </a:r>
          </a:p>
        </p:txBody>
      </p:sp>
      <p:sp>
        <p:nvSpPr>
          <p:cNvPr id="5" name="Rectangle 4">
            <a:extLst>
              <a:ext uri="{FF2B5EF4-FFF2-40B4-BE49-F238E27FC236}">
                <a16:creationId xmlns:a16="http://schemas.microsoft.com/office/drawing/2014/main" id="{A6064F31-A3CC-F4E1-857B-9226004BEBCF}"/>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CBA281C8-F18D-043C-B39B-28916A211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984AA3B1-6BEA-1180-0045-2501794C3626}"/>
              </a:ext>
            </a:extLst>
          </p:cNvPr>
          <p:cNvSpPr txBox="1"/>
          <p:nvPr/>
        </p:nvSpPr>
        <p:spPr>
          <a:xfrm>
            <a:off x="4784513" y="3767580"/>
            <a:ext cx="2241974" cy="1077218"/>
          </a:xfrm>
          <a:prstGeom prst="rect">
            <a:avLst/>
          </a:prstGeom>
          <a:noFill/>
        </p:spPr>
        <p:txBody>
          <a:bodyPr wrap="square" rtlCol="0" anchor="ctr">
            <a:spAutoFit/>
          </a:bodyPr>
          <a:lstStyle/>
          <a:p>
            <a:pPr algn="ctr"/>
            <a:r>
              <a:rPr lang="en-US" sz="3200" b="1" i="1" dirty="0">
                <a:solidFill>
                  <a:schemeClr val="bg1"/>
                </a:solidFill>
                <a:latin typeface="Bahnschrift" panose="020B0502040204020203" pitchFamily="34" charset="0"/>
              </a:rPr>
              <a:t>EMAIL ADDRESS</a:t>
            </a:r>
          </a:p>
        </p:txBody>
      </p:sp>
    </p:spTree>
    <p:extLst>
      <p:ext uri="{BB962C8B-B14F-4D97-AF65-F5344CB8AC3E}">
        <p14:creationId xmlns:p14="http://schemas.microsoft.com/office/powerpoint/2010/main" val="113585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93386392-143E-AF29-937D-6BD2CAAB1AF8}"/>
            </a:ext>
          </a:extLst>
        </p:cNvPr>
        <p:cNvGrpSpPr/>
        <p:nvPr/>
      </p:nvGrpSpPr>
      <p:grpSpPr>
        <a:xfrm>
          <a:off x="0" y="0"/>
          <a:ext cx="0" cy="0"/>
          <a:chOff x="0" y="0"/>
          <a:chExt cx="0" cy="0"/>
        </a:xfrm>
      </p:grpSpPr>
      <p:sp>
        <p:nvSpPr>
          <p:cNvPr id="21" name="Oval 20">
            <a:extLst>
              <a:ext uri="{FF2B5EF4-FFF2-40B4-BE49-F238E27FC236}">
                <a16:creationId xmlns:a16="http://schemas.microsoft.com/office/drawing/2014/main" id="{4E6D3C1D-2FC9-5A8F-0680-C3AF2E643DB5}"/>
              </a:ext>
            </a:extLst>
          </p:cNvPr>
          <p:cNvSpPr/>
          <p:nvPr/>
        </p:nvSpPr>
        <p:spPr>
          <a:xfrm>
            <a:off x="9605200" y="3896291"/>
            <a:ext cx="1497660" cy="1497660"/>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Oval 11">
            <a:extLst>
              <a:ext uri="{FF2B5EF4-FFF2-40B4-BE49-F238E27FC236}">
                <a16:creationId xmlns:a16="http://schemas.microsoft.com/office/drawing/2014/main" id="{08A1CF06-772E-FF2C-3839-78AAEFA0A11B}"/>
              </a:ext>
            </a:extLst>
          </p:cNvPr>
          <p:cNvSpPr/>
          <p:nvPr/>
        </p:nvSpPr>
        <p:spPr>
          <a:xfrm>
            <a:off x="6157610" y="1363072"/>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Oval 8">
            <a:extLst>
              <a:ext uri="{FF2B5EF4-FFF2-40B4-BE49-F238E27FC236}">
                <a16:creationId xmlns:a16="http://schemas.microsoft.com/office/drawing/2014/main" id="{477F076D-4943-0214-F6EE-FF302EBEC62C}"/>
              </a:ext>
            </a:extLst>
          </p:cNvPr>
          <p:cNvSpPr/>
          <p:nvPr/>
        </p:nvSpPr>
        <p:spPr>
          <a:xfrm>
            <a:off x="358687" y="2026486"/>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Oval 6">
            <a:extLst>
              <a:ext uri="{FF2B5EF4-FFF2-40B4-BE49-F238E27FC236}">
                <a16:creationId xmlns:a16="http://schemas.microsoft.com/office/drawing/2014/main" id="{B292782C-EA7B-F0D2-017B-9D6E5AEE03FA}"/>
              </a:ext>
            </a:extLst>
          </p:cNvPr>
          <p:cNvSpPr/>
          <p:nvPr/>
        </p:nvSpPr>
        <p:spPr>
          <a:xfrm>
            <a:off x="9978799" y="1099676"/>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20" name="Picture 19" descr="A close up of fire&#10;&#10;AI-generated content may be incorrect.">
            <a:extLst>
              <a:ext uri="{FF2B5EF4-FFF2-40B4-BE49-F238E27FC236}">
                <a16:creationId xmlns:a16="http://schemas.microsoft.com/office/drawing/2014/main" id="{8864B057-355B-8306-248E-60E16CA7C11B}"/>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r="2475"/>
          <a:stretch>
            <a:fillRect/>
          </a:stretch>
        </p:blipFill>
        <p:spPr>
          <a:xfrm>
            <a:off x="4613153" y="-1528902"/>
            <a:ext cx="6748129" cy="3830500"/>
          </a:xfrm>
          <a:prstGeom prst="rect">
            <a:avLst/>
          </a:prstGeom>
        </p:spPr>
      </p:pic>
      <p:pic>
        <p:nvPicPr>
          <p:cNvPr id="19" name="Picture 18" descr="A close up of fire&#10;&#10;AI-generated content may be incorrect.">
            <a:extLst>
              <a:ext uri="{FF2B5EF4-FFF2-40B4-BE49-F238E27FC236}">
                <a16:creationId xmlns:a16="http://schemas.microsoft.com/office/drawing/2014/main" id="{7FCFCCE3-C51B-5BE3-133A-CC40A8792F61}"/>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r="2475"/>
          <a:stretch>
            <a:fillRect/>
          </a:stretch>
        </p:blipFill>
        <p:spPr>
          <a:xfrm>
            <a:off x="200024" y="-1477760"/>
            <a:ext cx="6748129" cy="3830500"/>
          </a:xfrm>
          <a:prstGeom prst="rect">
            <a:avLst/>
          </a:prstGeom>
        </p:spPr>
      </p:pic>
      <p:sp>
        <p:nvSpPr>
          <p:cNvPr id="5" name="Rectangle 4">
            <a:extLst>
              <a:ext uri="{FF2B5EF4-FFF2-40B4-BE49-F238E27FC236}">
                <a16:creationId xmlns:a16="http://schemas.microsoft.com/office/drawing/2014/main" id="{9F7FEA21-E6C0-9AC9-9EB8-E7528ED5B6C8}"/>
              </a:ext>
            </a:extLst>
          </p:cNvPr>
          <p:cNvSpPr/>
          <p:nvPr/>
        </p:nvSpPr>
        <p:spPr>
          <a:xfrm>
            <a:off x="1989751" y="65791"/>
            <a:ext cx="7581804" cy="928577"/>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Bahnschrift SemiBold" panose="020B0502040204020203" pitchFamily="34" charset="0"/>
                <a:ea typeface="+mn-ea"/>
                <a:cs typeface="+mn-cs"/>
              </a:rPr>
              <a:t>THE WARM UP ANSWER</a:t>
            </a:r>
          </a:p>
        </p:txBody>
      </p:sp>
      <p:pic>
        <p:nvPicPr>
          <p:cNvPr id="15" name="Picture 14" descr="A close up of fire&#10;&#10;AI-generated content may be incorrect.">
            <a:extLst>
              <a:ext uri="{FF2B5EF4-FFF2-40B4-BE49-F238E27FC236}">
                <a16:creationId xmlns:a16="http://schemas.microsoft.com/office/drawing/2014/main" id="{6D6FC8A7-837D-0C82-0508-398DDF1DB91E}"/>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r="2475"/>
          <a:stretch>
            <a:fillRect/>
          </a:stretch>
        </p:blipFill>
        <p:spPr>
          <a:xfrm>
            <a:off x="-1297170" y="4306188"/>
            <a:ext cx="6748129" cy="3830500"/>
          </a:xfrm>
          <a:prstGeom prst="rect">
            <a:avLst/>
          </a:prstGeom>
        </p:spPr>
      </p:pic>
      <p:pic>
        <p:nvPicPr>
          <p:cNvPr id="17" name="Picture 16" descr="A close up of fire&#10;&#10;AI-generated content may be incorrect.">
            <a:extLst>
              <a:ext uri="{FF2B5EF4-FFF2-40B4-BE49-F238E27FC236}">
                <a16:creationId xmlns:a16="http://schemas.microsoft.com/office/drawing/2014/main" id="{D3612398-5230-03BA-7AB5-DC74EB9BDE04}"/>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r="2475"/>
          <a:stretch>
            <a:fillRect/>
          </a:stretch>
        </p:blipFill>
        <p:spPr>
          <a:xfrm>
            <a:off x="3605901" y="4306188"/>
            <a:ext cx="6748129" cy="3830500"/>
          </a:xfrm>
          <a:prstGeom prst="rect">
            <a:avLst/>
          </a:prstGeom>
        </p:spPr>
      </p:pic>
      <p:pic>
        <p:nvPicPr>
          <p:cNvPr id="18" name="Picture 17" descr="A close up of fire&#10;&#10;AI-generated content may be incorrect.">
            <a:extLst>
              <a:ext uri="{FF2B5EF4-FFF2-40B4-BE49-F238E27FC236}">
                <a16:creationId xmlns:a16="http://schemas.microsoft.com/office/drawing/2014/main" id="{648B85D8-8113-F692-CDA7-CA2CB6F41109}"/>
              </a:ext>
            </a:extLst>
          </p:cNvPr>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r="2475"/>
          <a:stretch>
            <a:fillRect/>
          </a:stretch>
        </p:blipFill>
        <p:spPr>
          <a:xfrm>
            <a:off x="8435162" y="4306188"/>
            <a:ext cx="6748129" cy="3830500"/>
          </a:xfrm>
          <a:prstGeom prst="rect">
            <a:avLst/>
          </a:prstGeom>
        </p:spPr>
      </p:pic>
      <p:graphicFrame>
        <p:nvGraphicFramePr>
          <p:cNvPr id="2" name="Table 1">
            <a:extLst>
              <a:ext uri="{FF2B5EF4-FFF2-40B4-BE49-F238E27FC236}">
                <a16:creationId xmlns:a16="http://schemas.microsoft.com/office/drawing/2014/main" id="{E2AA0E7E-3751-5A55-C41C-55F955D8888D}"/>
              </a:ext>
            </a:extLst>
          </p:cNvPr>
          <p:cNvGraphicFramePr>
            <a:graphicFrameLocks noGrp="1"/>
          </p:cNvGraphicFramePr>
          <p:nvPr>
            <p:extLst>
              <p:ext uri="{D42A27DB-BD31-4B8C-83A1-F6EECF244321}">
                <p14:modId xmlns:p14="http://schemas.microsoft.com/office/powerpoint/2010/main" val="2601712300"/>
              </p:ext>
            </p:extLst>
          </p:nvPr>
        </p:nvGraphicFramePr>
        <p:xfrm>
          <a:off x="836745" y="1447947"/>
          <a:ext cx="4809355" cy="1483360"/>
        </p:xfrm>
        <a:graphic>
          <a:graphicData uri="http://schemas.openxmlformats.org/drawingml/2006/table">
            <a:tbl>
              <a:tblPr firstRow="1" bandRow="1">
                <a:tableStyleId>{5C22544A-7EE6-4342-B048-85BDC9FD1C3A}</a:tableStyleId>
              </a:tblPr>
              <a:tblGrid>
                <a:gridCol w="1070475">
                  <a:extLst>
                    <a:ext uri="{9D8B030D-6E8A-4147-A177-3AD203B41FA5}">
                      <a16:colId xmlns:a16="http://schemas.microsoft.com/office/drawing/2014/main" val="1394263601"/>
                    </a:ext>
                  </a:extLst>
                </a:gridCol>
                <a:gridCol w="1842346">
                  <a:extLst>
                    <a:ext uri="{9D8B030D-6E8A-4147-A177-3AD203B41FA5}">
                      <a16:colId xmlns:a16="http://schemas.microsoft.com/office/drawing/2014/main" val="4226567245"/>
                    </a:ext>
                  </a:extLst>
                </a:gridCol>
                <a:gridCol w="1896534">
                  <a:extLst>
                    <a:ext uri="{9D8B030D-6E8A-4147-A177-3AD203B41FA5}">
                      <a16:colId xmlns:a16="http://schemas.microsoft.com/office/drawing/2014/main" val="3689031494"/>
                    </a:ext>
                  </a:extLst>
                </a:gridCol>
              </a:tblGrid>
              <a:tr h="370840">
                <a:tc>
                  <a:txBody>
                    <a:bodyPr/>
                    <a:lstStyle/>
                    <a:p>
                      <a:pPr>
                        <a:buNone/>
                      </a:pPr>
                      <a:r>
                        <a:rPr lang="en-US"/>
                        <a:t>EmpID</a:t>
                      </a:r>
                    </a:p>
                  </a:txBody>
                  <a:tcPr anchor="ctr"/>
                </a:tc>
                <a:tc>
                  <a:txBody>
                    <a:bodyPr/>
                    <a:lstStyle/>
                    <a:p>
                      <a:pPr>
                        <a:buNone/>
                      </a:pPr>
                      <a:r>
                        <a:rPr lang="en-US"/>
                        <a:t>EmpName</a:t>
                      </a:r>
                    </a:p>
                  </a:txBody>
                  <a:tcPr anchor="ctr"/>
                </a:tc>
                <a:tc>
                  <a:txBody>
                    <a:bodyPr/>
                    <a:lstStyle/>
                    <a:p>
                      <a:pPr>
                        <a:buNone/>
                      </a:pPr>
                      <a:r>
                        <a:rPr lang="en-US"/>
                        <a:t>Phone</a:t>
                      </a:r>
                    </a:p>
                  </a:txBody>
                  <a:tcPr anchor="ctr"/>
                </a:tc>
                <a:extLst>
                  <a:ext uri="{0D108BD9-81ED-4DB2-BD59-A6C34878D82A}">
                    <a16:rowId xmlns:a16="http://schemas.microsoft.com/office/drawing/2014/main" val="2638239432"/>
                  </a:ext>
                </a:extLst>
              </a:tr>
              <a:tr h="370840">
                <a:tc>
                  <a:txBody>
                    <a:bodyPr/>
                    <a:lstStyle/>
                    <a:p>
                      <a:pPr>
                        <a:buNone/>
                      </a:pPr>
                      <a:r>
                        <a:rPr lang="en-US"/>
                        <a:t>101</a:t>
                      </a:r>
                    </a:p>
                  </a:txBody>
                  <a:tcPr anchor="ctr"/>
                </a:tc>
                <a:tc>
                  <a:txBody>
                    <a:bodyPr/>
                    <a:lstStyle/>
                    <a:p>
                      <a:pPr>
                        <a:buNone/>
                      </a:pPr>
                      <a:r>
                        <a:rPr lang="en-US" dirty="0"/>
                        <a:t>Tom John</a:t>
                      </a:r>
                    </a:p>
                  </a:txBody>
                  <a:tcPr anchor="ctr"/>
                </a:tc>
                <a:tc>
                  <a:txBody>
                    <a:bodyPr/>
                    <a:lstStyle/>
                    <a:p>
                      <a:pPr>
                        <a:buNone/>
                      </a:pPr>
                      <a:r>
                        <a:rPr lang="en-US"/>
                        <a:t>555-1001</a:t>
                      </a:r>
                    </a:p>
                  </a:txBody>
                  <a:tcPr anchor="ctr"/>
                </a:tc>
                <a:extLst>
                  <a:ext uri="{0D108BD9-81ED-4DB2-BD59-A6C34878D82A}">
                    <a16:rowId xmlns:a16="http://schemas.microsoft.com/office/drawing/2014/main" val="327113441"/>
                  </a:ext>
                </a:extLst>
              </a:tr>
              <a:tr h="370840">
                <a:tc>
                  <a:txBody>
                    <a:bodyPr/>
                    <a:lstStyle/>
                    <a:p>
                      <a:pPr>
                        <a:buNone/>
                      </a:pPr>
                      <a:r>
                        <a:rPr lang="en-US"/>
                        <a:t>102</a:t>
                      </a:r>
                    </a:p>
                  </a:txBody>
                  <a:tcPr anchor="ctr"/>
                </a:tc>
                <a:tc>
                  <a:txBody>
                    <a:bodyPr/>
                    <a:lstStyle/>
                    <a:p>
                      <a:pPr>
                        <a:buNone/>
                      </a:pPr>
                      <a:r>
                        <a:rPr lang="en-US"/>
                        <a:t>Tom Chen</a:t>
                      </a:r>
                    </a:p>
                  </a:txBody>
                  <a:tcPr anchor="ctr"/>
                </a:tc>
                <a:tc>
                  <a:txBody>
                    <a:bodyPr/>
                    <a:lstStyle/>
                    <a:p>
                      <a:pPr>
                        <a:buNone/>
                      </a:pPr>
                      <a:r>
                        <a:rPr lang="en-US"/>
                        <a:t>555-1002</a:t>
                      </a:r>
                    </a:p>
                  </a:txBody>
                  <a:tcPr anchor="ctr"/>
                </a:tc>
                <a:extLst>
                  <a:ext uri="{0D108BD9-81ED-4DB2-BD59-A6C34878D82A}">
                    <a16:rowId xmlns:a16="http://schemas.microsoft.com/office/drawing/2014/main" val="2907471522"/>
                  </a:ext>
                </a:extLst>
              </a:tr>
              <a:tr h="370840">
                <a:tc>
                  <a:txBody>
                    <a:bodyPr/>
                    <a:lstStyle/>
                    <a:p>
                      <a:pPr>
                        <a:buNone/>
                      </a:pPr>
                      <a:r>
                        <a:rPr lang="en-US"/>
                        <a:t>103</a:t>
                      </a:r>
                    </a:p>
                  </a:txBody>
                  <a:tcPr anchor="ctr"/>
                </a:tc>
                <a:tc>
                  <a:txBody>
                    <a:bodyPr/>
                    <a:lstStyle/>
                    <a:p>
                      <a:pPr>
                        <a:buNone/>
                      </a:pPr>
                      <a:r>
                        <a:rPr lang="en-US" dirty="0"/>
                        <a:t>Tom Rick</a:t>
                      </a:r>
                    </a:p>
                  </a:txBody>
                  <a:tcPr anchor="ctr"/>
                </a:tc>
                <a:tc>
                  <a:txBody>
                    <a:bodyPr/>
                    <a:lstStyle/>
                    <a:p>
                      <a:pPr>
                        <a:buNone/>
                      </a:pPr>
                      <a:r>
                        <a:rPr lang="en-US" dirty="0"/>
                        <a:t>555-1003</a:t>
                      </a:r>
                    </a:p>
                  </a:txBody>
                  <a:tcPr anchor="ctr"/>
                </a:tc>
                <a:extLst>
                  <a:ext uri="{0D108BD9-81ED-4DB2-BD59-A6C34878D82A}">
                    <a16:rowId xmlns:a16="http://schemas.microsoft.com/office/drawing/2014/main" val="1625265768"/>
                  </a:ext>
                </a:extLst>
              </a:tr>
            </a:tbl>
          </a:graphicData>
        </a:graphic>
      </p:graphicFrame>
      <p:graphicFrame>
        <p:nvGraphicFramePr>
          <p:cNvPr id="4" name="Table 3">
            <a:extLst>
              <a:ext uri="{FF2B5EF4-FFF2-40B4-BE49-F238E27FC236}">
                <a16:creationId xmlns:a16="http://schemas.microsoft.com/office/drawing/2014/main" id="{60FA4B1D-AC6E-74C1-C88F-697390159335}"/>
              </a:ext>
            </a:extLst>
          </p:cNvPr>
          <p:cNvGraphicFramePr>
            <a:graphicFrameLocks noGrp="1"/>
          </p:cNvGraphicFramePr>
          <p:nvPr>
            <p:extLst>
              <p:ext uri="{D42A27DB-BD31-4B8C-83A1-F6EECF244321}">
                <p14:modId xmlns:p14="http://schemas.microsoft.com/office/powerpoint/2010/main" val="1054672618"/>
              </p:ext>
            </p:extLst>
          </p:nvPr>
        </p:nvGraphicFramePr>
        <p:xfrm>
          <a:off x="6441724" y="1464049"/>
          <a:ext cx="3537075" cy="1483360"/>
        </p:xfrm>
        <a:graphic>
          <a:graphicData uri="http://schemas.openxmlformats.org/drawingml/2006/table">
            <a:tbl>
              <a:tblPr firstRow="1" bandRow="1">
                <a:tableStyleId>{5C22544A-7EE6-4342-B048-85BDC9FD1C3A}</a:tableStyleId>
              </a:tblPr>
              <a:tblGrid>
                <a:gridCol w="1354666">
                  <a:extLst>
                    <a:ext uri="{9D8B030D-6E8A-4147-A177-3AD203B41FA5}">
                      <a16:colId xmlns:a16="http://schemas.microsoft.com/office/drawing/2014/main" val="498015306"/>
                    </a:ext>
                  </a:extLst>
                </a:gridCol>
                <a:gridCol w="2182409">
                  <a:extLst>
                    <a:ext uri="{9D8B030D-6E8A-4147-A177-3AD203B41FA5}">
                      <a16:colId xmlns:a16="http://schemas.microsoft.com/office/drawing/2014/main" val="3292544866"/>
                    </a:ext>
                  </a:extLst>
                </a:gridCol>
              </a:tblGrid>
              <a:tr h="370840">
                <a:tc>
                  <a:txBody>
                    <a:bodyPr/>
                    <a:lstStyle/>
                    <a:p>
                      <a:pPr>
                        <a:buNone/>
                      </a:pPr>
                      <a:r>
                        <a:rPr lang="en-US" dirty="0" err="1"/>
                        <a:t>ProjectID</a:t>
                      </a:r>
                      <a:endParaRPr lang="en-US" dirty="0"/>
                    </a:p>
                  </a:txBody>
                  <a:tcPr anchor="ctr"/>
                </a:tc>
                <a:tc>
                  <a:txBody>
                    <a:bodyPr/>
                    <a:lstStyle/>
                    <a:p>
                      <a:pPr>
                        <a:buNone/>
                      </a:pPr>
                      <a:r>
                        <a:rPr lang="en-US" dirty="0"/>
                        <a:t>Project</a:t>
                      </a:r>
                    </a:p>
                  </a:txBody>
                  <a:tcPr anchor="ctr"/>
                </a:tc>
                <a:extLst>
                  <a:ext uri="{0D108BD9-81ED-4DB2-BD59-A6C34878D82A}">
                    <a16:rowId xmlns:a16="http://schemas.microsoft.com/office/drawing/2014/main" val="2891075328"/>
                  </a:ext>
                </a:extLst>
              </a:tr>
              <a:tr h="370840">
                <a:tc>
                  <a:txBody>
                    <a:bodyPr/>
                    <a:lstStyle/>
                    <a:p>
                      <a:pPr>
                        <a:buNone/>
                      </a:pPr>
                      <a:r>
                        <a:rPr lang="en-US" i="1" dirty="0"/>
                        <a:t>1</a:t>
                      </a:r>
                      <a:endParaRPr lang="en-US" dirty="0"/>
                    </a:p>
                  </a:txBody>
                  <a:tcPr anchor="ctr"/>
                </a:tc>
                <a:tc>
                  <a:txBody>
                    <a:bodyPr/>
                    <a:lstStyle/>
                    <a:p>
                      <a:pPr>
                        <a:buNone/>
                      </a:pPr>
                      <a:r>
                        <a:rPr lang="en-US" i="1" dirty="0"/>
                        <a:t>Website</a:t>
                      </a:r>
                      <a:endParaRPr lang="en-US" dirty="0"/>
                    </a:p>
                  </a:txBody>
                  <a:tcPr anchor="ctr"/>
                </a:tc>
                <a:extLst>
                  <a:ext uri="{0D108BD9-81ED-4DB2-BD59-A6C34878D82A}">
                    <a16:rowId xmlns:a16="http://schemas.microsoft.com/office/drawing/2014/main" val="1909483951"/>
                  </a:ext>
                </a:extLst>
              </a:tr>
              <a:tr h="370840">
                <a:tc>
                  <a:txBody>
                    <a:bodyPr/>
                    <a:lstStyle/>
                    <a:p>
                      <a:pPr>
                        <a:buNone/>
                      </a:pPr>
                      <a:r>
                        <a:rPr lang="en-US" i="1" dirty="0"/>
                        <a:t>2</a:t>
                      </a:r>
                      <a:endParaRPr lang="en-US" dirty="0"/>
                    </a:p>
                  </a:txBody>
                  <a:tcPr anchor="ctr"/>
                </a:tc>
                <a:tc>
                  <a:txBody>
                    <a:bodyPr/>
                    <a:lstStyle/>
                    <a:p>
                      <a:pPr>
                        <a:buNone/>
                      </a:pPr>
                      <a:r>
                        <a:rPr lang="en-US" i="1" dirty="0"/>
                        <a:t>Database</a:t>
                      </a:r>
                      <a:endParaRPr lang="en-US" dirty="0"/>
                    </a:p>
                  </a:txBody>
                  <a:tcPr anchor="ctr"/>
                </a:tc>
                <a:extLst>
                  <a:ext uri="{0D108BD9-81ED-4DB2-BD59-A6C34878D82A}">
                    <a16:rowId xmlns:a16="http://schemas.microsoft.com/office/drawing/2014/main" val="3114358786"/>
                  </a:ext>
                </a:extLst>
              </a:tr>
              <a:tr h="370840">
                <a:tc>
                  <a:txBody>
                    <a:bodyPr/>
                    <a:lstStyle/>
                    <a:p>
                      <a:pPr>
                        <a:buNone/>
                      </a:pPr>
                      <a:r>
                        <a:rPr lang="en-US" i="1" dirty="0"/>
                        <a:t>3</a:t>
                      </a:r>
                      <a:endParaRPr lang="en-US" dirty="0"/>
                    </a:p>
                  </a:txBody>
                  <a:tcPr anchor="ctr"/>
                </a:tc>
                <a:tc>
                  <a:txBody>
                    <a:bodyPr/>
                    <a:lstStyle/>
                    <a:p>
                      <a:pPr>
                        <a:buNone/>
                      </a:pPr>
                      <a:r>
                        <a:rPr lang="en-US" i="1" dirty="0"/>
                        <a:t>Mobile App</a:t>
                      </a:r>
                      <a:endParaRPr lang="en-US" dirty="0"/>
                    </a:p>
                  </a:txBody>
                  <a:tcPr anchor="ctr"/>
                </a:tc>
                <a:extLst>
                  <a:ext uri="{0D108BD9-81ED-4DB2-BD59-A6C34878D82A}">
                    <a16:rowId xmlns:a16="http://schemas.microsoft.com/office/drawing/2014/main" val="281072054"/>
                  </a:ext>
                </a:extLst>
              </a:tr>
            </a:tbl>
          </a:graphicData>
        </a:graphic>
      </p:graphicFrame>
      <p:graphicFrame>
        <p:nvGraphicFramePr>
          <p:cNvPr id="6" name="Table 5">
            <a:extLst>
              <a:ext uri="{FF2B5EF4-FFF2-40B4-BE49-F238E27FC236}">
                <a16:creationId xmlns:a16="http://schemas.microsoft.com/office/drawing/2014/main" id="{483FEA25-C876-67E2-C050-3B4D78781F92}"/>
              </a:ext>
            </a:extLst>
          </p:cNvPr>
          <p:cNvGraphicFramePr>
            <a:graphicFrameLocks noGrp="1"/>
          </p:cNvGraphicFramePr>
          <p:nvPr>
            <p:extLst>
              <p:ext uri="{D42A27DB-BD31-4B8C-83A1-F6EECF244321}">
                <p14:modId xmlns:p14="http://schemas.microsoft.com/office/powerpoint/2010/main" val="1636179354"/>
              </p:ext>
            </p:extLst>
          </p:nvPr>
        </p:nvGraphicFramePr>
        <p:xfrm>
          <a:off x="3574088" y="3392741"/>
          <a:ext cx="5036522" cy="2225040"/>
        </p:xfrm>
        <a:graphic>
          <a:graphicData uri="http://schemas.openxmlformats.org/drawingml/2006/table">
            <a:tbl>
              <a:tblPr firstRow="1" bandRow="1">
                <a:tableStyleId>{5C22544A-7EE6-4342-B048-85BDC9FD1C3A}</a:tableStyleId>
              </a:tblPr>
              <a:tblGrid>
                <a:gridCol w="1192906">
                  <a:extLst>
                    <a:ext uri="{9D8B030D-6E8A-4147-A177-3AD203B41FA5}">
                      <a16:colId xmlns:a16="http://schemas.microsoft.com/office/drawing/2014/main" val="498015306"/>
                    </a:ext>
                  </a:extLst>
                </a:gridCol>
                <a:gridCol w="1921808">
                  <a:extLst>
                    <a:ext uri="{9D8B030D-6E8A-4147-A177-3AD203B41FA5}">
                      <a16:colId xmlns:a16="http://schemas.microsoft.com/office/drawing/2014/main" val="3292544866"/>
                    </a:ext>
                  </a:extLst>
                </a:gridCol>
                <a:gridCol w="1921808">
                  <a:extLst>
                    <a:ext uri="{9D8B030D-6E8A-4147-A177-3AD203B41FA5}">
                      <a16:colId xmlns:a16="http://schemas.microsoft.com/office/drawing/2014/main" val="3605878849"/>
                    </a:ext>
                  </a:extLst>
                </a:gridCol>
              </a:tblGrid>
              <a:tr h="370840">
                <a:tc>
                  <a:txBody>
                    <a:bodyPr/>
                    <a:lstStyle/>
                    <a:p>
                      <a:pPr>
                        <a:buNone/>
                      </a:pPr>
                      <a:r>
                        <a:rPr lang="en-US" dirty="0" err="1"/>
                        <a:t>EmpID</a:t>
                      </a:r>
                      <a:endParaRPr lang="en-US" dirty="0"/>
                    </a:p>
                  </a:txBody>
                  <a:tcPr anchor="ctr"/>
                </a:tc>
                <a:tc>
                  <a:txBody>
                    <a:bodyPr/>
                    <a:lstStyle/>
                    <a:p>
                      <a:pPr>
                        <a:buNone/>
                      </a:pPr>
                      <a:r>
                        <a:rPr lang="en-US" dirty="0" err="1"/>
                        <a:t>ProjectID</a:t>
                      </a:r>
                      <a:endParaRPr lang="en-US" dirty="0"/>
                    </a:p>
                  </a:txBody>
                  <a:tcPr anchor="ctr"/>
                </a:tc>
                <a:tc>
                  <a:txBody>
                    <a:bodyPr/>
                    <a:lstStyle/>
                    <a:p>
                      <a:pPr>
                        <a:buNone/>
                      </a:pPr>
                      <a:r>
                        <a:rPr lang="en-US" dirty="0" err="1"/>
                        <a:t>HoursWorked</a:t>
                      </a:r>
                      <a:endParaRPr lang="en-US" dirty="0"/>
                    </a:p>
                  </a:txBody>
                  <a:tcPr anchor="ctr"/>
                </a:tc>
                <a:extLst>
                  <a:ext uri="{0D108BD9-81ED-4DB2-BD59-A6C34878D82A}">
                    <a16:rowId xmlns:a16="http://schemas.microsoft.com/office/drawing/2014/main" val="2891075328"/>
                  </a:ext>
                </a:extLst>
              </a:tr>
              <a:tr h="370840">
                <a:tc>
                  <a:txBody>
                    <a:bodyPr/>
                    <a:lstStyle/>
                    <a:p>
                      <a:pPr>
                        <a:buNone/>
                      </a:pPr>
                      <a:r>
                        <a:rPr lang="en-US" i="1" dirty="0"/>
                        <a:t>101</a:t>
                      </a:r>
                      <a:endParaRPr lang="en-US" dirty="0"/>
                    </a:p>
                  </a:txBody>
                  <a:tcPr anchor="ctr"/>
                </a:tc>
                <a:tc>
                  <a:txBody>
                    <a:bodyPr/>
                    <a:lstStyle/>
                    <a:p>
                      <a:pPr>
                        <a:buNone/>
                      </a:pPr>
                      <a:r>
                        <a:rPr lang="en-US" i="1" dirty="0"/>
                        <a:t>1</a:t>
                      </a:r>
                      <a:endParaRPr lang="en-US" dirty="0"/>
                    </a:p>
                  </a:txBody>
                  <a:tcPr anchor="ctr"/>
                </a:tc>
                <a:tc>
                  <a:txBody>
                    <a:bodyPr/>
                    <a:lstStyle/>
                    <a:p>
                      <a:pPr>
                        <a:buNone/>
                      </a:pPr>
                      <a:r>
                        <a:rPr lang="en-US" dirty="0"/>
                        <a:t>20</a:t>
                      </a:r>
                    </a:p>
                  </a:txBody>
                  <a:tcPr anchor="ctr"/>
                </a:tc>
                <a:extLst>
                  <a:ext uri="{0D108BD9-81ED-4DB2-BD59-A6C34878D82A}">
                    <a16:rowId xmlns:a16="http://schemas.microsoft.com/office/drawing/2014/main" val="1909483951"/>
                  </a:ext>
                </a:extLst>
              </a:tr>
              <a:tr h="370840">
                <a:tc>
                  <a:txBody>
                    <a:bodyPr/>
                    <a:lstStyle/>
                    <a:p>
                      <a:pPr>
                        <a:buNone/>
                      </a:pPr>
                      <a:r>
                        <a:rPr lang="en-US" i="1" dirty="0"/>
                        <a:t>101</a:t>
                      </a:r>
                      <a:endParaRPr lang="en-US" dirty="0"/>
                    </a:p>
                  </a:txBody>
                  <a:tcPr anchor="ctr"/>
                </a:tc>
                <a:tc>
                  <a:txBody>
                    <a:bodyPr/>
                    <a:lstStyle/>
                    <a:p>
                      <a:pPr>
                        <a:buNone/>
                      </a:pPr>
                      <a:r>
                        <a:rPr lang="en-US" i="1" dirty="0"/>
                        <a:t>2</a:t>
                      </a:r>
                      <a:endParaRPr lang="en-US" dirty="0"/>
                    </a:p>
                  </a:txBody>
                  <a:tcPr anchor="ctr"/>
                </a:tc>
                <a:tc>
                  <a:txBody>
                    <a:bodyPr/>
                    <a:lstStyle/>
                    <a:p>
                      <a:pPr>
                        <a:buNone/>
                      </a:pPr>
                      <a:r>
                        <a:rPr lang="en-US" dirty="0"/>
                        <a:t>15</a:t>
                      </a:r>
                    </a:p>
                  </a:txBody>
                  <a:tcPr anchor="ctr"/>
                </a:tc>
                <a:extLst>
                  <a:ext uri="{0D108BD9-81ED-4DB2-BD59-A6C34878D82A}">
                    <a16:rowId xmlns:a16="http://schemas.microsoft.com/office/drawing/2014/main" val="3114358786"/>
                  </a:ext>
                </a:extLst>
              </a:tr>
              <a:tr h="370840">
                <a:tc>
                  <a:txBody>
                    <a:bodyPr/>
                    <a:lstStyle/>
                    <a:p>
                      <a:pPr>
                        <a:buNone/>
                      </a:pPr>
                      <a:r>
                        <a:rPr lang="en-US" i="1" dirty="0"/>
                        <a:t>102</a:t>
                      </a:r>
                      <a:endParaRPr lang="en-US" dirty="0"/>
                    </a:p>
                  </a:txBody>
                  <a:tcPr anchor="ctr"/>
                </a:tc>
                <a:tc>
                  <a:txBody>
                    <a:bodyPr/>
                    <a:lstStyle/>
                    <a:p>
                      <a:pPr>
                        <a:buNone/>
                      </a:pPr>
                      <a:r>
                        <a:rPr lang="en-US" i="1" dirty="0"/>
                        <a:t>3</a:t>
                      </a:r>
                      <a:endParaRPr lang="en-US" dirty="0"/>
                    </a:p>
                  </a:txBody>
                  <a:tcPr anchor="ctr"/>
                </a:tc>
                <a:tc>
                  <a:txBody>
                    <a:bodyPr/>
                    <a:lstStyle/>
                    <a:p>
                      <a:pPr>
                        <a:buNone/>
                      </a:pPr>
                      <a:r>
                        <a:rPr lang="en-US" dirty="0"/>
                        <a:t>35</a:t>
                      </a:r>
                    </a:p>
                  </a:txBody>
                  <a:tcPr anchor="ctr"/>
                </a:tc>
                <a:extLst>
                  <a:ext uri="{0D108BD9-81ED-4DB2-BD59-A6C34878D82A}">
                    <a16:rowId xmlns:a16="http://schemas.microsoft.com/office/drawing/2014/main" val="281072054"/>
                  </a:ext>
                </a:extLst>
              </a:tr>
              <a:tr h="370840">
                <a:tc>
                  <a:txBody>
                    <a:bodyPr/>
                    <a:lstStyle/>
                    <a:p>
                      <a:pPr>
                        <a:buNone/>
                      </a:pPr>
                      <a:r>
                        <a:rPr lang="en-US" dirty="0"/>
                        <a:t>103</a:t>
                      </a:r>
                    </a:p>
                  </a:txBody>
                  <a:tcPr anchor="ctr"/>
                </a:tc>
                <a:tc>
                  <a:txBody>
                    <a:bodyPr/>
                    <a:lstStyle/>
                    <a:p>
                      <a:pPr>
                        <a:buNone/>
                      </a:pPr>
                      <a:r>
                        <a:rPr lang="en-US" dirty="0"/>
                        <a:t>1</a:t>
                      </a:r>
                    </a:p>
                  </a:txBody>
                  <a:tcPr anchor="ctr"/>
                </a:tc>
                <a:tc>
                  <a:txBody>
                    <a:bodyPr/>
                    <a:lstStyle/>
                    <a:p>
                      <a:pPr>
                        <a:buNone/>
                      </a:pPr>
                      <a:r>
                        <a:rPr lang="en-US" dirty="0"/>
                        <a:t>10</a:t>
                      </a:r>
                    </a:p>
                  </a:txBody>
                  <a:tcPr anchor="ctr"/>
                </a:tc>
                <a:extLst>
                  <a:ext uri="{0D108BD9-81ED-4DB2-BD59-A6C34878D82A}">
                    <a16:rowId xmlns:a16="http://schemas.microsoft.com/office/drawing/2014/main" val="765219729"/>
                  </a:ext>
                </a:extLst>
              </a:tr>
              <a:tr h="370840">
                <a:tc>
                  <a:txBody>
                    <a:bodyPr/>
                    <a:lstStyle/>
                    <a:p>
                      <a:pPr>
                        <a:buNone/>
                      </a:pPr>
                      <a:r>
                        <a:rPr lang="en-US" dirty="0"/>
                        <a:t>103</a:t>
                      </a:r>
                    </a:p>
                  </a:txBody>
                  <a:tcPr anchor="ctr"/>
                </a:tc>
                <a:tc>
                  <a:txBody>
                    <a:bodyPr/>
                    <a:lstStyle/>
                    <a:p>
                      <a:pPr>
                        <a:buNone/>
                      </a:pPr>
                      <a:r>
                        <a:rPr lang="en-US" dirty="0"/>
                        <a:t>3</a:t>
                      </a:r>
                    </a:p>
                  </a:txBody>
                  <a:tcPr anchor="ctr"/>
                </a:tc>
                <a:tc>
                  <a:txBody>
                    <a:bodyPr/>
                    <a:lstStyle/>
                    <a:p>
                      <a:pPr>
                        <a:buNone/>
                      </a:pPr>
                      <a:r>
                        <a:rPr lang="en-US" dirty="0"/>
                        <a:t>25</a:t>
                      </a:r>
                    </a:p>
                  </a:txBody>
                  <a:tcPr anchor="ctr"/>
                </a:tc>
                <a:extLst>
                  <a:ext uri="{0D108BD9-81ED-4DB2-BD59-A6C34878D82A}">
                    <a16:rowId xmlns:a16="http://schemas.microsoft.com/office/drawing/2014/main" val="3156509880"/>
                  </a:ext>
                </a:extLst>
              </a:tr>
            </a:tbl>
          </a:graphicData>
        </a:graphic>
      </p:graphicFrame>
    </p:spTree>
    <p:extLst>
      <p:ext uri="{BB962C8B-B14F-4D97-AF65-F5344CB8AC3E}">
        <p14:creationId xmlns:p14="http://schemas.microsoft.com/office/powerpoint/2010/main" val="2098128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C33822A2-8756-C37D-3F93-B8549F4CCE05}"/>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02AEB7A1-C52F-965E-AD74-722CC6C2BE93}"/>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AA7593A-CD0E-D511-EDDE-114216B34FCB}"/>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CB79EE1-2723-F9C1-D176-E5AE76E6BEEC}"/>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9A7DE50-A9AF-47FB-FFFC-AF9E0D976CCD}"/>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be best to store this attribute?</a:t>
            </a:r>
          </a:p>
        </p:txBody>
      </p:sp>
      <p:sp>
        <p:nvSpPr>
          <p:cNvPr id="5" name="Rectangle 4">
            <a:extLst>
              <a:ext uri="{FF2B5EF4-FFF2-40B4-BE49-F238E27FC236}">
                <a16:creationId xmlns:a16="http://schemas.microsoft.com/office/drawing/2014/main" id="{1BEFF7D1-4876-A3EB-FC32-5644E00E0D41}"/>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F99B10B5-B6B7-EE63-50B1-B720C11C5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2D334316-0C9A-D21B-DF85-575F4A41E193}"/>
              </a:ext>
            </a:extLst>
          </p:cNvPr>
          <p:cNvSpPr txBox="1"/>
          <p:nvPr/>
        </p:nvSpPr>
        <p:spPr>
          <a:xfrm>
            <a:off x="4784513" y="3767580"/>
            <a:ext cx="2241974" cy="1077218"/>
          </a:xfrm>
          <a:prstGeom prst="rect">
            <a:avLst/>
          </a:prstGeom>
          <a:noFill/>
        </p:spPr>
        <p:txBody>
          <a:bodyPr wrap="square" rtlCol="0" anchor="ctr">
            <a:spAutoFit/>
          </a:bodyPr>
          <a:lstStyle/>
          <a:p>
            <a:pPr algn="ctr"/>
            <a:r>
              <a:rPr lang="en-US" sz="3200" b="1" i="1" dirty="0">
                <a:solidFill>
                  <a:schemeClr val="bg1"/>
                </a:solidFill>
                <a:latin typeface="Bahnschrift" panose="020B0502040204020203" pitchFamily="34" charset="0"/>
              </a:rPr>
              <a:t>GPS LOCATION</a:t>
            </a:r>
          </a:p>
        </p:txBody>
      </p:sp>
    </p:spTree>
    <p:extLst>
      <p:ext uri="{BB962C8B-B14F-4D97-AF65-F5344CB8AC3E}">
        <p14:creationId xmlns:p14="http://schemas.microsoft.com/office/powerpoint/2010/main" val="2695813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BE6224C2-B96D-8E9E-26DD-3E789B513467}"/>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E1A41502-CFCC-FB5A-B2BC-60F959AC5FC8}"/>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CB4D226-0EBD-9D2E-D27C-99D0A1362CD4}"/>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E9D5A7B-C839-D03E-027D-2412648FB45A}"/>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C64169A-BB30-8962-FE90-E251258C8C1E}"/>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be best to store this attribute?</a:t>
            </a:r>
          </a:p>
        </p:txBody>
      </p:sp>
      <p:sp>
        <p:nvSpPr>
          <p:cNvPr id="5" name="Rectangle 4">
            <a:extLst>
              <a:ext uri="{FF2B5EF4-FFF2-40B4-BE49-F238E27FC236}">
                <a16:creationId xmlns:a16="http://schemas.microsoft.com/office/drawing/2014/main" id="{A05C3BB2-5ED6-1C4E-59DF-C5A9E1BC89FF}"/>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C2758BB2-7598-9298-2562-53A9DCC4A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F4916D85-E790-03D3-5912-88D0AEE365E1}"/>
              </a:ext>
            </a:extLst>
          </p:cNvPr>
          <p:cNvSpPr txBox="1"/>
          <p:nvPr/>
        </p:nvSpPr>
        <p:spPr>
          <a:xfrm>
            <a:off x="4784513" y="3767580"/>
            <a:ext cx="2241974" cy="1077218"/>
          </a:xfrm>
          <a:prstGeom prst="rect">
            <a:avLst/>
          </a:prstGeom>
          <a:noFill/>
        </p:spPr>
        <p:txBody>
          <a:bodyPr wrap="square" rtlCol="0" anchor="ctr">
            <a:spAutoFit/>
          </a:bodyPr>
          <a:lstStyle/>
          <a:p>
            <a:pPr algn="ctr"/>
            <a:r>
              <a:rPr lang="en-US" sz="3200" b="1" i="1" dirty="0">
                <a:solidFill>
                  <a:schemeClr val="bg1"/>
                </a:solidFill>
                <a:latin typeface="Bahnschrift" panose="020B0502040204020203" pitchFamily="34" charset="0"/>
              </a:rPr>
              <a:t>HAS ALLERGY</a:t>
            </a:r>
          </a:p>
        </p:txBody>
      </p:sp>
    </p:spTree>
    <p:extLst>
      <p:ext uri="{BB962C8B-B14F-4D97-AF65-F5344CB8AC3E}">
        <p14:creationId xmlns:p14="http://schemas.microsoft.com/office/powerpoint/2010/main" val="15657615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6F0CF22E-8197-F86B-2756-5AE52B7629B0}"/>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1CBAB3FE-9B8F-AF5A-3E20-B3C35257A6A8}"/>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F90BCC4-87DA-B2F4-F134-01E428B2B317}"/>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C87A571-3ACF-FF46-99BA-65D04041048F}"/>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A6A6C09-ADF9-E3E5-A0D4-1BC1BD716D23}"/>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be best to store this attribute?</a:t>
            </a:r>
          </a:p>
        </p:txBody>
      </p:sp>
      <p:sp>
        <p:nvSpPr>
          <p:cNvPr id="5" name="Rectangle 4">
            <a:extLst>
              <a:ext uri="{FF2B5EF4-FFF2-40B4-BE49-F238E27FC236}">
                <a16:creationId xmlns:a16="http://schemas.microsoft.com/office/drawing/2014/main" id="{EA66C601-2E9A-4BC3-A766-F391B014448B}"/>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4B502DFB-39AF-C681-6B3B-1AD2648F6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8E598420-DFFC-12B1-39FF-74334C716C8D}"/>
              </a:ext>
            </a:extLst>
          </p:cNvPr>
          <p:cNvSpPr txBox="1"/>
          <p:nvPr/>
        </p:nvSpPr>
        <p:spPr>
          <a:xfrm>
            <a:off x="4653280" y="4013801"/>
            <a:ext cx="2373207" cy="584775"/>
          </a:xfrm>
          <a:prstGeom prst="rect">
            <a:avLst/>
          </a:prstGeom>
          <a:noFill/>
        </p:spPr>
        <p:txBody>
          <a:bodyPr wrap="square" rtlCol="0" anchor="ctr">
            <a:spAutoFit/>
          </a:bodyPr>
          <a:lstStyle/>
          <a:p>
            <a:pPr algn="ctr"/>
            <a:r>
              <a:rPr lang="en-US" sz="3200" b="1" i="1" dirty="0">
                <a:solidFill>
                  <a:schemeClr val="bg1"/>
                </a:solidFill>
                <a:latin typeface="Bahnschrift" panose="020B0502040204020203" pitchFamily="34" charset="0"/>
              </a:rPr>
              <a:t>USERNAME</a:t>
            </a:r>
          </a:p>
        </p:txBody>
      </p:sp>
    </p:spTree>
    <p:extLst>
      <p:ext uri="{BB962C8B-B14F-4D97-AF65-F5344CB8AC3E}">
        <p14:creationId xmlns:p14="http://schemas.microsoft.com/office/powerpoint/2010/main" val="2396725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1224B923-CC55-9B16-AAB6-91B182D5ED73}"/>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468234DF-64A5-2AED-1323-B0BD14460EE8}"/>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9AE7EA8-7280-138E-C98D-3E1EC2C4458F}"/>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F03966-2B41-4848-23E2-E46AD3D936C0}"/>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BBB4E75-8C47-C495-66BF-BD717FB36A61}"/>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be best to store this attribute?</a:t>
            </a:r>
          </a:p>
        </p:txBody>
      </p:sp>
      <p:sp>
        <p:nvSpPr>
          <p:cNvPr id="5" name="Rectangle 4">
            <a:extLst>
              <a:ext uri="{FF2B5EF4-FFF2-40B4-BE49-F238E27FC236}">
                <a16:creationId xmlns:a16="http://schemas.microsoft.com/office/drawing/2014/main" id="{A0580B3B-D361-BA85-C39C-72915974A77D}"/>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0A9E082D-1180-8B70-FC42-BC1E6B994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70DCB65A-985D-DD91-8EBF-4D2EF63A1BA3}"/>
              </a:ext>
            </a:extLst>
          </p:cNvPr>
          <p:cNvSpPr txBox="1"/>
          <p:nvPr/>
        </p:nvSpPr>
        <p:spPr>
          <a:xfrm>
            <a:off x="4653280" y="3767580"/>
            <a:ext cx="2373207" cy="1077218"/>
          </a:xfrm>
          <a:prstGeom prst="rect">
            <a:avLst/>
          </a:prstGeom>
          <a:noFill/>
        </p:spPr>
        <p:txBody>
          <a:bodyPr wrap="square" rtlCol="0" anchor="ctr">
            <a:spAutoFit/>
          </a:bodyPr>
          <a:lstStyle/>
          <a:p>
            <a:pPr algn="ctr"/>
            <a:r>
              <a:rPr lang="en-US" sz="3200" b="1" i="1" dirty="0">
                <a:solidFill>
                  <a:schemeClr val="bg1"/>
                </a:solidFill>
                <a:latin typeface="Bahnschrift" panose="020B0502040204020203" pitchFamily="34" charset="0"/>
              </a:rPr>
              <a:t>NUMBER OF LIKES</a:t>
            </a:r>
          </a:p>
        </p:txBody>
      </p:sp>
    </p:spTree>
    <p:extLst>
      <p:ext uri="{BB962C8B-B14F-4D97-AF65-F5344CB8AC3E}">
        <p14:creationId xmlns:p14="http://schemas.microsoft.com/office/powerpoint/2010/main" val="32293365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2A17FAFE-E164-16AB-095B-7777495BFE6D}"/>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A36F7253-067B-2D50-4826-3730BB04C24D}"/>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23329EC-649F-8873-431F-A158DAC0D162}"/>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1A22EF3-F1D9-9CCC-49AB-63D1D49575EA}"/>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31D0C8E-8145-09AC-828C-B03EA1034674}"/>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be best to store this attribute?</a:t>
            </a:r>
          </a:p>
        </p:txBody>
      </p:sp>
      <p:sp>
        <p:nvSpPr>
          <p:cNvPr id="5" name="Rectangle 4">
            <a:extLst>
              <a:ext uri="{FF2B5EF4-FFF2-40B4-BE49-F238E27FC236}">
                <a16:creationId xmlns:a16="http://schemas.microsoft.com/office/drawing/2014/main" id="{466A3451-7C50-DA70-EFBA-EB10A061ACB7}"/>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B5A6CE77-8756-F10F-B82B-827AFF6BB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4E0DDF56-669B-A98A-26F7-5BDA71071C93}"/>
              </a:ext>
            </a:extLst>
          </p:cNvPr>
          <p:cNvSpPr txBox="1"/>
          <p:nvPr/>
        </p:nvSpPr>
        <p:spPr>
          <a:xfrm>
            <a:off x="4653280" y="3521359"/>
            <a:ext cx="2373207" cy="1569660"/>
          </a:xfrm>
          <a:prstGeom prst="rect">
            <a:avLst/>
          </a:prstGeom>
          <a:noFill/>
        </p:spPr>
        <p:txBody>
          <a:bodyPr wrap="square" rtlCol="0" anchor="ctr">
            <a:spAutoFit/>
          </a:bodyPr>
          <a:lstStyle/>
          <a:p>
            <a:pPr algn="ctr"/>
            <a:r>
              <a:rPr lang="en-US" sz="3200" b="1" i="1" dirty="0">
                <a:solidFill>
                  <a:schemeClr val="bg1"/>
                </a:solidFill>
                <a:latin typeface="Bahnschrift" panose="020B0502040204020203" pitchFamily="34" charset="0"/>
              </a:rPr>
              <a:t>CREDIT CARD NUMBER</a:t>
            </a:r>
          </a:p>
        </p:txBody>
      </p:sp>
    </p:spTree>
    <p:extLst>
      <p:ext uri="{BB962C8B-B14F-4D97-AF65-F5344CB8AC3E}">
        <p14:creationId xmlns:p14="http://schemas.microsoft.com/office/powerpoint/2010/main" val="32579936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88879364-EE52-CF2F-AAA4-0C77FA752480}"/>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95BC5E6E-4AFD-490A-3A74-C04084F66583}"/>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13163B5-777D-FF5F-4777-9D7AE75B1FF4}"/>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8C18B6E-C88E-9615-DCF3-396B5EEAE04D}"/>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1571ED1-957E-47B5-0095-DC4E680FF2FA}"/>
              </a:ext>
            </a:extLst>
          </p:cNvPr>
          <p:cNvSpPr/>
          <p:nvPr/>
        </p:nvSpPr>
        <p:spPr>
          <a:xfrm>
            <a:off x="1459918" y="1276352"/>
            <a:ext cx="9066029" cy="62695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be best to store this attribute?</a:t>
            </a:r>
          </a:p>
        </p:txBody>
      </p:sp>
      <p:sp>
        <p:nvSpPr>
          <p:cNvPr id="5" name="Rectangle 4">
            <a:extLst>
              <a:ext uri="{FF2B5EF4-FFF2-40B4-BE49-F238E27FC236}">
                <a16:creationId xmlns:a16="http://schemas.microsoft.com/office/drawing/2014/main" id="{9A71D672-9ABB-3973-D80E-552270AD92B6}"/>
              </a:ext>
            </a:extLst>
          </p:cNvPr>
          <p:cNvSpPr/>
          <p:nvPr/>
        </p:nvSpPr>
        <p:spPr>
          <a:xfrm>
            <a:off x="0" y="86005"/>
            <a:ext cx="3004735"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ROULETTE</a:t>
            </a:r>
          </a:p>
        </p:txBody>
      </p:sp>
      <p:pic>
        <p:nvPicPr>
          <p:cNvPr id="3" name="Picture 2" descr="A roulette wheel with numbers&#10;&#10;AI-generated content may be incorrect.">
            <a:extLst>
              <a:ext uri="{FF2B5EF4-FFF2-40B4-BE49-F238E27FC236}">
                <a16:creationId xmlns:a16="http://schemas.microsoft.com/office/drawing/2014/main" id="{192E5E88-E26F-4E92-7770-2A9024E34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0760" y="2020147"/>
            <a:ext cx="4729480" cy="4729480"/>
          </a:xfrm>
          <a:prstGeom prst="rect">
            <a:avLst/>
          </a:prstGeom>
        </p:spPr>
      </p:pic>
      <p:sp>
        <p:nvSpPr>
          <p:cNvPr id="4" name="TextBox 3">
            <a:extLst>
              <a:ext uri="{FF2B5EF4-FFF2-40B4-BE49-F238E27FC236}">
                <a16:creationId xmlns:a16="http://schemas.microsoft.com/office/drawing/2014/main" id="{CBA50F94-2166-B3EA-1C0E-13A0E5935E54}"/>
              </a:ext>
            </a:extLst>
          </p:cNvPr>
          <p:cNvSpPr txBox="1"/>
          <p:nvPr/>
        </p:nvSpPr>
        <p:spPr>
          <a:xfrm>
            <a:off x="4653280" y="3767580"/>
            <a:ext cx="2373207" cy="1077218"/>
          </a:xfrm>
          <a:prstGeom prst="rect">
            <a:avLst/>
          </a:prstGeom>
          <a:noFill/>
        </p:spPr>
        <p:txBody>
          <a:bodyPr wrap="square" rtlCol="0" anchor="ctr">
            <a:spAutoFit/>
          </a:bodyPr>
          <a:lstStyle/>
          <a:p>
            <a:pPr algn="ctr"/>
            <a:r>
              <a:rPr lang="en-US" sz="3200" b="1" i="1" dirty="0">
                <a:solidFill>
                  <a:schemeClr val="bg1"/>
                </a:solidFill>
                <a:latin typeface="Bahnschrift" panose="020B0502040204020203" pitchFamily="34" charset="0"/>
              </a:rPr>
              <a:t>TASK START TIME</a:t>
            </a:r>
          </a:p>
        </p:txBody>
      </p:sp>
    </p:spTree>
    <p:extLst>
      <p:ext uri="{BB962C8B-B14F-4D97-AF65-F5344CB8AC3E}">
        <p14:creationId xmlns:p14="http://schemas.microsoft.com/office/powerpoint/2010/main" val="27704721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97B1CA23-9276-7273-119E-93F12D1F5B55}"/>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BE38E927-5BCB-2695-7F19-C375BB0FD575}"/>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FA88F21-C2DE-E57F-752F-7B6BDE09B817}"/>
              </a:ext>
            </a:extLst>
          </p:cNvPr>
          <p:cNvSpPr/>
          <p:nvPr/>
        </p:nvSpPr>
        <p:spPr>
          <a:xfrm>
            <a:off x="255923" y="3717853"/>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3ED1CCC-BB75-7F8D-9A11-C5CD46FC5EFF}"/>
              </a:ext>
            </a:extLst>
          </p:cNvPr>
          <p:cNvSpPr/>
          <p:nvPr/>
        </p:nvSpPr>
        <p:spPr>
          <a:xfrm>
            <a:off x="4101365" y="311889"/>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065608E-CA6E-5460-7D52-C881484BA554}"/>
              </a:ext>
            </a:extLst>
          </p:cNvPr>
          <p:cNvSpPr/>
          <p:nvPr/>
        </p:nvSpPr>
        <p:spPr>
          <a:xfrm>
            <a:off x="364385" y="1120703"/>
            <a:ext cx="11373802" cy="5486353"/>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endParaRPr lang="en-US" sz="2800" dirty="0">
              <a:solidFill>
                <a:schemeClr val="accent5">
                  <a:lumMod val="40000"/>
                  <a:lumOff val="60000"/>
                </a:schemeClr>
              </a:solidFill>
              <a:latin typeface="Bahnschrift" panose="020B0502040204020203" pitchFamily="34" charset="0"/>
            </a:endParaRPr>
          </a:p>
        </p:txBody>
      </p:sp>
      <p:sp>
        <p:nvSpPr>
          <p:cNvPr id="5" name="Rectangle 4">
            <a:extLst>
              <a:ext uri="{FF2B5EF4-FFF2-40B4-BE49-F238E27FC236}">
                <a16:creationId xmlns:a16="http://schemas.microsoft.com/office/drawing/2014/main" id="{1E627E26-CCFA-6CB2-E8C2-F66586104B73}"/>
              </a:ext>
            </a:extLst>
          </p:cNvPr>
          <p:cNvSpPr/>
          <p:nvPr/>
        </p:nvSpPr>
        <p:spPr>
          <a:xfrm>
            <a:off x="98387" y="61038"/>
            <a:ext cx="4812280" cy="928577"/>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latin typeface="Bahnschrift SemiBold" panose="020B0502040204020203" pitchFamily="34" charset="0"/>
              </a:rPr>
              <a:t>THE WINNER IS…</a:t>
            </a:r>
          </a:p>
        </p:txBody>
      </p:sp>
      <p:pic>
        <p:nvPicPr>
          <p:cNvPr id="3" name="Picture 2" descr="A trophy on a wooden base&#10;&#10;AI-generated content may be incorrect.">
            <a:extLst>
              <a:ext uri="{FF2B5EF4-FFF2-40B4-BE49-F238E27FC236}">
                <a16:creationId xmlns:a16="http://schemas.microsoft.com/office/drawing/2014/main" id="{2E05B82E-C6DA-0957-B16B-22933057A7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5206" y="178206"/>
            <a:ext cx="6501587" cy="6501587"/>
          </a:xfrm>
          <a:prstGeom prst="rect">
            <a:avLst/>
          </a:prstGeom>
        </p:spPr>
      </p:pic>
    </p:spTree>
    <p:extLst>
      <p:ext uri="{BB962C8B-B14F-4D97-AF65-F5344CB8AC3E}">
        <p14:creationId xmlns:p14="http://schemas.microsoft.com/office/powerpoint/2010/main" val="20170109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9CAFF432-3742-E8CF-89DA-84C94CDD29A8}"/>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FCD3DCD2-C74C-95D3-8AE9-68F3C6AEDF40}"/>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47092CD-4DF3-59F0-5AB9-E50FA41C4902}"/>
              </a:ext>
            </a:extLst>
          </p:cNvPr>
          <p:cNvSpPr/>
          <p:nvPr/>
        </p:nvSpPr>
        <p:spPr>
          <a:xfrm>
            <a:off x="255923" y="3717853"/>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CC3CAB5-3061-5F94-A88E-C0BDD9B048E5}"/>
              </a:ext>
            </a:extLst>
          </p:cNvPr>
          <p:cNvSpPr/>
          <p:nvPr/>
        </p:nvSpPr>
        <p:spPr>
          <a:xfrm>
            <a:off x="4101365" y="311889"/>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2CEAB6A-CE7C-862A-42E1-D86D8C4198B3}"/>
              </a:ext>
            </a:extLst>
          </p:cNvPr>
          <p:cNvSpPr/>
          <p:nvPr/>
        </p:nvSpPr>
        <p:spPr>
          <a:xfrm>
            <a:off x="330519" y="1120703"/>
            <a:ext cx="3089370" cy="5486353"/>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Integer</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Boolean</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Float</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Double</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Decimal</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Blob</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Date/Time</a:t>
            </a:r>
          </a:p>
        </p:txBody>
      </p:sp>
      <p:sp>
        <p:nvSpPr>
          <p:cNvPr id="5" name="Rectangle 4">
            <a:extLst>
              <a:ext uri="{FF2B5EF4-FFF2-40B4-BE49-F238E27FC236}">
                <a16:creationId xmlns:a16="http://schemas.microsoft.com/office/drawing/2014/main" id="{A6AFD995-70BC-6581-0161-071153C10586}"/>
              </a:ext>
            </a:extLst>
          </p:cNvPr>
          <p:cNvSpPr/>
          <p:nvPr/>
        </p:nvSpPr>
        <p:spPr>
          <a:xfrm>
            <a:off x="-297523" y="201730"/>
            <a:ext cx="6265695" cy="736691"/>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VOCAB TO REMEMBER</a:t>
            </a:r>
          </a:p>
        </p:txBody>
      </p:sp>
      <p:pic>
        <p:nvPicPr>
          <p:cNvPr id="6" name="Picture 5" descr="A cartoon of a person with a large brain&#10;&#10;AI-generated content may be incorrect.">
            <a:extLst>
              <a:ext uri="{FF2B5EF4-FFF2-40B4-BE49-F238E27FC236}">
                <a16:creationId xmlns:a16="http://schemas.microsoft.com/office/drawing/2014/main" id="{ADD5DD30-FEB4-6F2F-CD56-BC8E3371E4FE}"/>
              </a:ext>
            </a:extLst>
          </p:cNvPr>
          <p:cNvPicPr>
            <a:picLocks noChangeAspect="1"/>
          </p:cNvPicPr>
          <p:nvPr/>
        </p:nvPicPr>
        <p:blipFill>
          <a:blip r:embed="rId3">
            <a:extLst>
              <a:ext uri="{28A0092B-C50C-407E-A947-70E740481C1C}">
                <a14:useLocalDpi xmlns:a14="http://schemas.microsoft.com/office/drawing/2010/main" val="0"/>
              </a:ext>
            </a:extLst>
          </a:blip>
          <a:srcRect t="-1" r="788" b="909"/>
          <a:stretch>
            <a:fillRect/>
          </a:stretch>
        </p:blipFill>
        <p:spPr>
          <a:xfrm flipH="1">
            <a:off x="7198831" y="2629528"/>
            <a:ext cx="3767602" cy="3338135"/>
          </a:xfrm>
          <a:prstGeom prst="rect">
            <a:avLst/>
          </a:prstGeom>
        </p:spPr>
      </p:pic>
    </p:spTree>
    <p:extLst>
      <p:ext uri="{BB962C8B-B14F-4D97-AF65-F5344CB8AC3E}">
        <p14:creationId xmlns:p14="http://schemas.microsoft.com/office/powerpoint/2010/main" val="49170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221 0.025 L 0.00221 0.025 C 0.00169 0.01898 0.00091 0.01296 0.00052 0.00694 C 0.00013 -0.00255 0.00091 -0.01204 3.75E-6 -0.0213 C -0.00105 -0.03241 -0.00365 -0.04329 -0.00508 -0.0544 C -0.00834 -0.0794 -0.00912 -0.08843 -0.01693 -0.11759 C -0.02032 -0.13009 -0.02318 -0.14329 -0.02709 -0.15556 C -0.02878 -0.16088 -0.03034 -0.16643 -0.03217 -0.17153 C -0.03373 -0.17639 -0.03568 -0.18079 -0.03724 -0.18565 C -0.03881 -0.19097 -0.03959 -0.19699 -0.04167 -0.20162 C -0.04558 -0.20995 -0.06459 -0.24028 -0.06993 -0.24676 C -0.07709 -0.25579 -0.07813 -0.25255 -0.08568 -0.25694 C -0.0892 -0.2588 -0.09245 -0.26157 -0.09584 -0.26389 C -0.10651 -0.27083 -0.11407 -0.27569 -0.12461 -0.27986 C -0.13776 -0.28518 -0.16407 -0.29491 -0.16407 -0.29491 L -0.19336 -0.2919 C -0.19662 -0.29143 -0.19987 -0.2912 -0.203 -0.29005 C -0.21029 -0.28704 -0.22526 -0.27431 -0.22891 -0.26898 C -0.23125 -0.26551 -0.23321 -0.26181 -0.23568 -0.2588 C -0.23646 -0.25787 -0.23464 -0.26157 -0.23399 -0.26296 C -0.2319 -0.26759 -0.23021 -0.27268 -0.22787 -0.27685 C -0.22539 -0.28125 -0.22331 -0.28634 -0.22045 -0.29005 C -0.21185 -0.30046 -0.19558 -0.31319 -0.18607 -0.31991 C -0.17813 -0.32569 -0.17019 -0.33194 -0.16185 -0.33611 C -0.13646 -0.34838 -0.11081 -0.35833 -0.08516 -0.36921 C -0.07565 -0.37315 -0.06602 -0.37662 -0.05638 -0.38009 C -0.04089 -0.38588 -0.02592 -0.39074 -0.01016 -0.39421 C -0.00039 -0.3963 0.00937 -0.39745 0.01914 -0.39931 C 0.04739 -0.39815 0.07565 -0.39907 0.10377 -0.3963 C 0.10989 -0.3956 0.11588 -0.3919 0.12187 -0.38912 C 0.13255 -0.38449 0.14323 -0.37893 0.15403 -0.37407 C 0.2095 -0.34884 0.13476 -0.38449 0.19179 -0.35602 C 0.19687 -0.3537 0.20208 -0.35231 0.20703 -0.34907 C 0.21354 -0.34468 0.21966 -0.33796 0.22617 -0.3331 C 0.22838 -0.33148 0.23073 -0.33009 0.23294 -0.32801 C 0.23463 -0.32639 0.2358 -0.32384 0.2375 -0.32199 C 0.2388 -0.32037 0.24049 -0.31944 0.24192 -0.31806 C 0.24323 -0.31667 0.24453 -0.31528 0.24596 -0.31412 C 0.24427 -0.31806 0.24297 -0.32292 0.24088 -0.32593 C 0.22252 -0.35255 0.19974 -0.37014 0.17877 -0.38727 C 0.16562 -0.39792 0.15247 -0.4088 0.1388 -0.41736 C 0.0888 -0.44815 0.04114 -0.47222 -0.01185 -0.48148 C -0.07318 -0.49213 -0.27201 -0.4919 -0.30847 -0.49236 C -0.36537 -0.48704 -0.42266 -0.48796 -0.4793 -0.47639 C -0.48386 -0.47546 -0.56172 -0.44329 -0.59271 -0.43032 C -0.60052 -0.42708 -0.60834 -0.42268 -0.61641 -0.42037 C -0.64636 -0.41111 -0.68008 -0.40162 -0.70834 -0.38611 C -0.71993 -0.37986 -0.73203 -0.37546 -0.74323 -0.36713 C -0.76029 -0.35463 -0.77631 -0.33704 -0.79336 -0.32407 C -0.79636 -0.32176 -0.81472 -0.30833 -0.81927 -0.30301 C -0.85704 -0.25833 -0.7668 -0.34653 -0.85365 -0.26481 C -0.86133 -0.25764 -0.86901 -0.25069 -0.87683 -0.24375 C -0.88711 -0.23472 -0.89766 -0.22639 -0.90782 -0.21667 C -0.92592 -0.19931 -0.94493 -0.18495 -0.96198 -0.16458 L -0.98907 -0.13264 C -0.99519 -0.08843 -0.99245 -0.11667 -0.99245 -0.0463 " pathEditMode="relative" ptsTypes="AAAAAAAAAAAAAAAAAAAAAAAAAAAAAAAAAAAAAAAAAAAAAAAAAAAAAAAA">
                                      <p:cBhvr>
                                        <p:cTn id="6"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B4D9C736-6531-C7BC-3F46-1BE2CD948C53}"/>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C527CF4F-DE27-EDB2-258E-91ED4F079F40}"/>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EA91C5F-B89F-19F1-8E3B-A0066382EE58}"/>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6142171-0AA0-C1B6-A468-704E5358CBE3}"/>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DA75716-0EF0-37B3-ABC6-303B21F2CE50}"/>
              </a:ext>
            </a:extLst>
          </p:cNvPr>
          <p:cNvSpPr/>
          <p:nvPr/>
        </p:nvSpPr>
        <p:spPr>
          <a:xfrm>
            <a:off x="1666053" y="1120704"/>
            <a:ext cx="9066029" cy="1426070"/>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data type would you use to store a phone number in a system?</a:t>
            </a:r>
          </a:p>
        </p:txBody>
      </p:sp>
      <p:sp>
        <p:nvSpPr>
          <p:cNvPr id="5" name="Rectangle 4">
            <a:extLst>
              <a:ext uri="{FF2B5EF4-FFF2-40B4-BE49-F238E27FC236}">
                <a16:creationId xmlns:a16="http://schemas.microsoft.com/office/drawing/2014/main" id="{B0DE8DB3-7BE8-827D-000E-55BD73CF3222}"/>
              </a:ext>
            </a:extLst>
          </p:cNvPr>
          <p:cNvSpPr/>
          <p:nvPr/>
        </p:nvSpPr>
        <p:spPr>
          <a:xfrm>
            <a:off x="-160422" y="156942"/>
            <a:ext cx="5423301"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DATA TYPES REVIEW</a:t>
            </a:r>
          </a:p>
        </p:txBody>
      </p:sp>
    </p:spTree>
    <p:extLst>
      <p:ext uri="{BB962C8B-B14F-4D97-AF65-F5344CB8AC3E}">
        <p14:creationId xmlns:p14="http://schemas.microsoft.com/office/powerpoint/2010/main" val="3541264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58A6BD75-AE6D-A9B1-9073-F8EF7A117E37}"/>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815054C6-661C-FF91-D713-2E8C12DC187A}"/>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1071DD1-5113-FCC2-7061-FB8EC7608EBD}"/>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41AEDA6-F5FB-1B4D-364A-23870DFE3327}"/>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651ED72-4719-C6DC-1A08-5CB61B32BAF4}"/>
              </a:ext>
            </a:extLst>
          </p:cNvPr>
          <p:cNvSpPr/>
          <p:nvPr/>
        </p:nvSpPr>
        <p:spPr>
          <a:xfrm>
            <a:off x="1459918" y="1276355"/>
            <a:ext cx="9066029" cy="1846152"/>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Integer – used for storing whole numbers</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Numbers/Large Number data types in Access</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are some examples of this?</a:t>
            </a:r>
          </a:p>
        </p:txBody>
      </p:sp>
      <p:sp>
        <p:nvSpPr>
          <p:cNvPr id="5" name="Rectangle 4">
            <a:extLst>
              <a:ext uri="{FF2B5EF4-FFF2-40B4-BE49-F238E27FC236}">
                <a16:creationId xmlns:a16="http://schemas.microsoft.com/office/drawing/2014/main" id="{26AD0E98-086A-1D8E-D865-637A69969573}"/>
              </a:ext>
            </a:extLst>
          </p:cNvPr>
          <p:cNvSpPr/>
          <p:nvPr/>
        </p:nvSpPr>
        <p:spPr>
          <a:xfrm>
            <a:off x="79227" y="156942"/>
            <a:ext cx="2761382"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INTEGERS</a:t>
            </a:r>
          </a:p>
        </p:txBody>
      </p:sp>
      <p:pic>
        <p:nvPicPr>
          <p:cNvPr id="3" name="Picture 2" descr="A toy story character with a hand raised&#10;&#10;AI-generated content may be incorrect.">
            <a:extLst>
              <a:ext uri="{FF2B5EF4-FFF2-40B4-BE49-F238E27FC236}">
                <a16:creationId xmlns:a16="http://schemas.microsoft.com/office/drawing/2014/main" id="{DF81F2EE-7F6F-D8E4-4AAA-0225141D4C69}"/>
              </a:ext>
            </a:extLst>
          </p:cNvPr>
          <p:cNvPicPr>
            <a:picLocks noChangeAspect="1"/>
          </p:cNvPicPr>
          <p:nvPr/>
        </p:nvPicPr>
        <p:blipFill>
          <a:blip r:embed="rId2">
            <a:extLst>
              <a:ext uri="{28A0092B-C50C-407E-A947-70E740481C1C}">
                <a14:useLocalDpi xmlns:a14="http://schemas.microsoft.com/office/drawing/2010/main" val="0"/>
              </a:ext>
            </a:extLst>
          </a:blip>
          <a:srcRect b="6996"/>
          <a:stretch>
            <a:fillRect/>
          </a:stretch>
        </p:blipFill>
        <p:spPr>
          <a:xfrm>
            <a:off x="2723727" y="3542997"/>
            <a:ext cx="5715000" cy="2896764"/>
          </a:xfrm>
          <a:prstGeom prst="rect">
            <a:avLst/>
          </a:prstGeom>
        </p:spPr>
      </p:pic>
    </p:spTree>
    <p:extLst>
      <p:ext uri="{BB962C8B-B14F-4D97-AF65-F5344CB8AC3E}">
        <p14:creationId xmlns:p14="http://schemas.microsoft.com/office/powerpoint/2010/main" val="530854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A4FFFFB8-756D-5BB5-A296-0A86382899E3}"/>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2D1853F1-1B13-840F-436F-5BA07A4E5B12}"/>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73D83A1-1E38-B91F-753A-BA46E670CB9D}"/>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11E3332-D31A-F825-4CFC-9974594004D1}"/>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841B0D1-4F7F-4206-8654-B2738F70C121}"/>
              </a:ext>
            </a:extLst>
          </p:cNvPr>
          <p:cNvSpPr/>
          <p:nvPr/>
        </p:nvSpPr>
        <p:spPr>
          <a:xfrm>
            <a:off x="453813" y="1276354"/>
            <a:ext cx="5053596" cy="4948339"/>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Doubles/Floats/Decimals – used for storing numbers with decimal places</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Numbers/Large Numbers in Access</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These are much less efficient than integers internally</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are some examples of this?</a:t>
            </a:r>
          </a:p>
        </p:txBody>
      </p:sp>
      <p:sp>
        <p:nvSpPr>
          <p:cNvPr id="5" name="Rectangle 4">
            <a:extLst>
              <a:ext uri="{FF2B5EF4-FFF2-40B4-BE49-F238E27FC236}">
                <a16:creationId xmlns:a16="http://schemas.microsoft.com/office/drawing/2014/main" id="{DC19C75D-0F89-4A5A-F8B0-61C54688F890}"/>
              </a:ext>
            </a:extLst>
          </p:cNvPr>
          <p:cNvSpPr/>
          <p:nvPr/>
        </p:nvSpPr>
        <p:spPr>
          <a:xfrm>
            <a:off x="-300079" y="156942"/>
            <a:ext cx="7683012"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DOUBLES/FLOATS/DECIMALS</a:t>
            </a:r>
          </a:p>
        </p:txBody>
      </p:sp>
      <p:pic>
        <p:nvPicPr>
          <p:cNvPr id="3" name="Picture 2" descr="A collage of cartoon characters&#10;&#10;AI-generated content may be incorrect.">
            <a:extLst>
              <a:ext uri="{FF2B5EF4-FFF2-40B4-BE49-F238E27FC236}">
                <a16:creationId xmlns:a16="http://schemas.microsoft.com/office/drawing/2014/main" id="{7563DD2F-39F3-FCFE-E936-CE801D9C2E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020239"/>
            <a:ext cx="4047490" cy="5439827"/>
          </a:xfrm>
          <a:prstGeom prst="rect">
            <a:avLst/>
          </a:prstGeom>
        </p:spPr>
      </p:pic>
    </p:spTree>
    <p:extLst>
      <p:ext uri="{BB962C8B-B14F-4D97-AF65-F5344CB8AC3E}">
        <p14:creationId xmlns:p14="http://schemas.microsoft.com/office/powerpoint/2010/main" val="751219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2267140D-8DA9-CBAE-B0FD-0E4F37FCC7E5}"/>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1B1F72CA-86CB-B977-5F47-D001C801EABD}"/>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2C3AF55-1712-3DA2-D4A6-01B36652B8A9}"/>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351ABC8-33B5-AF56-CC68-D02DBBDCCB7B}"/>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B0EC4AF-B96C-FEB8-A20E-BEDAA4D4ADDA}"/>
              </a:ext>
            </a:extLst>
          </p:cNvPr>
          <p:cNvSpPr/>
          <p:nvPr/>
        </p:nvSpPr>
        <p:spPr>
          <a:xfrm>
            <a:off x="1459918" y="1276354"/>
            <a:ext cx="9066029" cy="3431113"/>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Strings – used for storing numbers with decimal places</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Short Text/Long Text in Access</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VARCHAR when detailing schema</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Maximum length specified</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are some examples of this?</a:t>
            </a:r>
          </a:p>
        </p:txBody>
      </p:sp>
      <p:sp>
        <p:nvSpPr>
          <p:cNvPr id="5" name="Rectangle 4">
            <a:extLst>
              <a:ext uri="{FF2B5EF4-FFF2-40B4-BE49-F238E27FC236}">
                <a16:creationId xmlns:a16="http://schemas.microsoft.com/office/drawing/2014/main" id="{C9026916-BC97-15F4-3474-7B5CA118C692}"/>
              </a:ext>
            </a:extLst>
          </p:cNvPr>
          <p:cNvSpPr/>
          <p:nvPr/>
        </p:nvSpPr>
        <p:spPr>
          <a:xfrm>
            <a:off x="138092" y="140191"/>
            <a:ext cx="2643652"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STRINGS</a:t>
            </a:r>
          </a:p>
        </p:txBody>
      </p:sp>
      <p:pic>
        <p:nvPicPr>
          <p:cNvPr id="3" name="Picture 2" descr="A close up of food&#10;&#10;AI-generated content may be incorrect.">
            <a:extLst>
              <a:ext uri="{FF2B5EF4-FFF2-40B4-BE49-F238E27FC236}">
                <a16:creationId xmlns:a16="http://schemas.microsoft.com/office/drawing/2014/main" id="{3B95C747-8DD4-312C-8AE7-0521A9867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4505" y="4707467"/>
            <a:ext cx="3447627" cy="1941445"/>
          </a:xfrm>
          <a:prstGeom prst="rect">
            <a:avLst/>
          </a:prstGeom>
        </p:spPr>
      </p:pic>
    </p:spTree>
    <p:extLst>
      <p:ext uri="{BB962C8B-B14F-4D97-AF65-F5344CB8AC3E}">
        <p14:creationId xmlns:p14="http://schemas.microsoft.com/office/powerpoint/2010/main" val="1059937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02534D7D-B2C5-E856-39B9-CB5505B444E9}"/>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EAEC00C3-9C4E-31F4-55A7-EA516E7EAD62}"/>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DFEC314-E567-9300-6224-75918CED713A}"/>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8203B92-4A4B-118A-05DC-06328E42D0D8}"/>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A5F60B7-6A85-C75A-045C-E5435EE0044D}"/>
              </a:ext>
            </a:extLst>
          </p:cNvPr>
          <p:cNvSpPr/>
          <p:nvPr/>
        </p:nvSpPr>
        <p:spPr>
          <a:xfrm>
            <a:off x="499562" y="1078771"/>
            <a:ext cx="7133985" cy="5342349"/>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err="1">
                <a:solidFill>
                  <a:schemeClr val="bg1"/>
                </a:solidFill>
                <a:latin typeface="Bahnschrift" panose="020B0502040204020203" pitchFamily="34" charset="0"/>
              </a:rPr>
              <a:t>DateTime</a:t>
            </a:r>
            <a:r>
              <a:rPr lang="en-US" sz="2800" dirty="0">
                <a:solidFill>
                  <a:schemeClr val="bg1"/>
                </a:solidFill>
                <a:latin typeface="Bahnschrift" panose="020B0502040204020203" pitchFamily="34" charset="0"/>
              </a:rPr>
              <a:t> – used for storing date and time in a database (shocker)</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Date/Time or Date/Time Extended in Access</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You can change if it’s storing mainly the date or the time, and how that information is presented (digits for months, or words) using the format dropdown below the data type dropdown</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are some examples of this?</a:t>
            </a:r>
          </a:p>
        </p:txBody>
      </p:sp>
      <p:sp>
        <p:nvSpPr>
          <p:cNvPr id="5" name="Rectangle 4">
            <a:extLst>
              <a:ext uri="{FF2B5EF4-FFF2-40B4-BE49-F238E27FC236}">
                <a16:creationId xmlns:a16="http://schemas.microsoft.com/office/drawing/2014/main" id="{18DDC449-27B7-8CCA-4006-E53DCE9F725D}"/>
              </a:ext>
            </a:extLst>
          </p:cNvPr>
          <p:cNvSpPr/>
          <p:nvPr/>
        </p:nvSpPr>
        <p:spPr>
          <a:xfrm>
            <a:off x="138092" y="140191"/>
            <a:ext cx="3092788" cy="746275"/>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DATE/TIME</a:t>
            </a:r>
          </a:p>
        </p:txBody>
      </p:sp>
      <p:pic>
        <p:nvPicPr>
          <p:cNvPr id="3" name="Picture 2" descr="A person and person sitting at a table with coffee cups&#10;&#10;AI-generated content may be incorrect.">
            <a:extLst>
              <a:ext uri="{FF2B5EF4-FFF2-40B4-BE49-F238E27FC236}">
                <a16:creationId xmlns:a16="http://schemas.microsoft.com/office/drawing/2014/main" id="{060EE2BC-80D9-B032-11E8-80A5D3B85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9739" y="1639146"/>
            <a:ext cx="3902914" cy="3962306"/>
          </a:xfrm>
          <a:prstGeom prst="rect">
            <a:avLst/>
          </a:prstGeom>
        </p:spPr>
      </p:pic>
    </p:spTree>
    <p:extLst>
      <p:ext uri="{BB962C8B-B14F-4D97-AF65-F5344CB8AC3E}">
        <p14:creationId xmlns:p14="http://schemas.microsoft.com/office/powerpoint/2010/main" val="2166804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11099</TotalTime>
  <Words>1079</Words>
  <Application>Microsoft Office PowerPoint</Application>
  <PresentationFormat>Widescreen</PresentationFormat>
  <Paragraphs>227</Paragraphs>
  <Slides>47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Aptos</vt:lpstr>
      <vt:lpstr>Aptos Display</vt:lpstr>
      <vt:lpstr>Arial</vt:lpstr>
      <vt:lpstr>Bahnschrift</vt:lpstr>
      <vt:lpstr>Bahnschrift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Hill</dc:creator>
  <cp:lastModifiedBy>Michael Hill</cp:lastModifiedBy>
  <cp:revision>9</cp:revision>
  <dcterms:created xsi:type="dcterms:W3CDTF">2025-08-11T14:07:39Z</dcterms:created>
  <dcterms:modified xsi:type="dcterms:W3CDTF">2025-09-16T19:29:37Z</dcterms:modified>
</cp:coreProperties>
</file>