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96" r:id="rId4"/>
    <p:sldId id="297" r:id="rId5"/>
    <p:sldId id="298" r:id="rId6"/>
    <p:sldId id="396" r:id="rId7"/>
    <p:sldId id="397" r:id="rId8"/>
    <p:sldId id="398" r:id="rId9"/>
    <p:sldId id="400" r:id="rId10"/>
    <p:sldId id="399" r:id="rId11"/>
    <p:sldId id="402" r:id="rId12"/>
    <p:sldId id="401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3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1F816-52E5-4A16-A65E-65BC8D819925}" v="14" dt="2025-09-17T15:50:25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5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custSel addSld delSld modSld sldOrd">
      <pc:chgData name="Michael Hill" userId="41dba03d-e58d-4389-9894-554c10310ba4" providerId="ADAL" clId="{EF23FE1D-A042-481E-AFD7-2A9FB0847F54}" dt="2025-09-17T16:19:07.717" v="4995" actId="20577"/>
      <pc:docMkLst>
        <pc:docMk/>
      </pc:docMkLst>
      <pc:sldChg chg="modSp mod">
        <pc:chgData name="Michael Hill" userId="41dba03d-e58d-4389-9894-554c10310ba4" providerId="ADAL" clId="{EF23FE1D-A042-481E-AFD7-2A9FB0847F54}" dt="2025-09-16T19:30:55.199" v="31" actId="1076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09-16T19:30:41.224" v="1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09-16T19:30:55.199" v="31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09-16T19:39:49.069" v="119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09-16T19:39:49.069" v="119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delSp modSp mod">
        <pc:chgData name="Michael Hill" userId="41dba03d-e58d-4389-9894-554c10310ba4" providerId="ADAL" clId="{EF23FE1D-A042-481E-AFD7-2A9FB0847F54}" dt="2025-09-16T19:41:41.613" v="133" actId="20577"/>
        <pc:sldMkLst>
          <pc:docMk/>
          <pc:sldMk cId="4221327636" sldId="296"/>
        </pc:sldMkLst>
        <pc:spChg chg="mod">
          <ac:chgData name="Michael Hill" userId="41dba03d-e58d-4389-9894-554c10310ba4" providerId="ADAL" clId="{EF23FE1D-A042-481E-AFD7-2A9FB0847F54}" dt="2025-09-16T19:41:41.613" v="133" actId="20577"/>
          <ac:spMkLst>
            <pc:docMk/>
            <pc:sldMk cId="4221327636" sldId="296"/>
            <ac:spMk id="8" creationId="{9D3B4A7A-A70B-0C4A-C7FF-462ADF36D440}"/>
          </ac:spMkLst>
        </pc:spChg>
        <pc:graphicFrameChg chg="del">
          <ac:chgData name="Michael Hill" userId="41dba03d-e58d-4389-9894-554c10310ba4" providerId="ADAL" clId="{EF23FE1D-A042-481E-AFD7-2A9FB0847F54}" dt="2025-09-16T19:40:00.231" v="120" actId="478"/>
          <ac:graphicFrameMkLst>
            <pc:docMk/>
            <pc:sldMk cId="4221327636" sldId="296"/>
            <ac:graphicFrameMk id="2" creationId="{A42FC96B-C510-AE80-B511-18A97184E0D1}"/>
          </ac:graphicFrameMkLst>
        </pc:graphicFrameChg>
      </pc:sldChg>
      <pc:sldChg chg="addSp delSp modSp mod">
        <pc:chgData name="Michael Hill" userId="41dba03d-e58d-4389-9894-554c10310ba4" providerId="ADAL" clId="{EF23FE1D-A042-481E-AFD7-2A9FB0847F54}" dt="2025-09-16T19:42:50.418" v="501" actId="20577"/>
        <pc:sldMkLst>
          <pc:docMk/>
          <pc:sldMk cId="2098128014" sldId="297"/>
        </pc:sldMkLst>
        <pc:spChg chg="add mod">
          <ac:chgData name="Michael Hill" userId="41dba03d-e58d-4389-9894-554c10310ba4" providerId="ADAL" clId="{EF23FE1D-A042-481E-AFD7-2A9FB0847F54}" dt="2025-09-16T19:42:50.418" v="501" actId="20577"/>
          <ac:spMkLst>
            <pc:docMk/>
            <pc:sldMk cId="2098128014" sldId="297"/>
            <ac:spMk id="3" creationId="{35D819EC-F1E2-670B-A66D-1BF9366A5C98}"/>
          </ac:spMkLst>
        </pc:spChg>
        <pc:graphicFrameChg chg="del">
          <ac:chgData name="Michael Hill" userId="41dba03d-e58d-4389-9894-554c10310ba4" providerId="ADAL" clId="{EF23FE1D-A042-481E-AFD7-2A9FB0847F54}" dt="2025-09-16T19:41:45.673" v="134" actId="478"/>
          <ac:graphicFrameMkLst>
            <pc:docMk/>
            <pc:sldMk cId="2098128014" sldId="297"/>
            <ac:graphicFrameMk id="2" creationId="{E2AA0E7E-3751-5A55-C41C-55F955D8888D}"/>
          </ac:graphicFrameMkLst>
        </pc:graphicFrameChg>
        <pc:graphicFrameChg chg="del">
          <ac:chgData name="Michael Hill" userId="41dba03d-e58d-4389-9894-554c10310ba4" providerId="ADAL" clId="{EF23FE1D-A042-481E-AFD7-2A9FB0847F54}" dt="2025-09-16T19:41:46.791" v="135" actId="478"/>
          <ac:graphicFrameMkLst>
            <pc:docMk/>
            <pc:sldMk cId="2098128014" sldId="297"/>
            <ac:graphicFrameMk id="4" creationId="{60FA4B1D-AC6E-74C1-C88F-697390159335}"/>
          </ac:graphicFrameMkLst>
        </pc:graphicFrameChg>
        <pc:graphicFrameChg chg="del">
          <ac:chgData name="Michael Hill" userId="41dba03d-e58d-4389-9894-554c10310ba4" providerId="ADAL" clId="{EF23FE1D-A042-481E-AFD7-2A9FB0847F54}" dt="2025-09-16T19:41:47.950" v="136" actId="478"/>
          <ac:graphicFrameMkLst>
            <pc:docMk/>
            <pc:sldMk cId="2098128014" sldId="297"/>
            <ac:graphicFrameMk id="6" creationId="{483FEA25-C876-67E2-C050-3B4D78781F92}"/>
          </ac:graphicFrameMkLst>
        </pc:graphicFrameChg>
      </pc:sldChg>
      <pc:sldChg chg="addSp delSp modSp mod">
        <pc:chgData name="Michael Hill" userId="41dba03d-e58d-4389-9894-554c10310ba4" providerId="ADAL" clId="{EF23FE1D-A042-481E-AFD7-2A9FB0847F54}" dt="2025-09-16T19:48:35.929" v="868" actId="1076"/>
        <pc:sldMkLst>
          <pc:docMk/>
          <pc:sldMk cId="3541264760" sldId="298"/>
        </pc:sldMkLst>
        <pc:spChg chg="add mod">
          <ac:chgData name="Michael Hill" userId="41dba03d-e58d-4389-9894-554c10310ba4" providerId="ADAL" clId="{EF23FE1D-A042-481E-AFD7-2A9FB0847F54}" dt="2025-09-16T19:48:28.202" v="865" actId="1076"/>
          <ac:spMkLst>
            <pc:docMk/>
            <pc:sldMk cId="3541264760" sldId="298"/>
            <ac:spMk id="4" creationId="{6D358DA5-E262-44CA-9367-4242660C19C7}"/>
          </ac:spMkLst>
        </pc:spChg>
        <pc:spChg chg="mod">
          <ac:chgData name="Michael Hill" userId="41dba03d-e58d-4389-9894-554c10310ba4" providerId="ADAL" clId="{EF23FE1D-A042-481E-AFD7-2A9FB0847F54}" dt="2025-09-16T19:43:41.887" v="543" actId="1076"/>
          <ac:spMkLst>
            <pc:docMk/>
            <pc:sldMk cId="3541264760" sldId="298"/>
            <ac:spMk id="5" creationId="{B0DE8DB3-7BE8-827D-000E-55BD73CF3222}"/>
          </ac:spMkLst>
        </pc:spChg>
        <pc:spChg chg="add mod">
          <ac:chgData name="Michael Hill" userId="41dba03d-e58d-4389-9894-554c10310ba4" providerId="ADAL" clId="{EF23FE1D-A042-481E-AFD7-2A9FB0847F54}" dt="2025-09-16T19:47:08.432" v="747" actId="1076"/>
          <ac:spMkLst>
            <pc:docMk/>
            <pc:sldMk cId="3541264760" sldId="298"/>
            <ac:spMk id="6" creationId="{FF1893DF-8176-DC57-0D76-4CC6A823079A}"/>
          </ac:spMkLst>
        </pc:spChg>
        <pc:spChg chg="mod">
          <ac:chgData name="Michael Hill" userId="41dba03d-e58d-4389-9894-554c10310ba4" providerId="ADAL" clId="{EF23FE1D-A042-481E-AFD7-2A9FB0847F54}" dt="2025-09-16T19:44:13.280" v="685" actId="207"/>
          <ac:spMkLst>
            <pc:docMk/>
            <pc:sldMk cId="3541264760" sldId="298"/>
            <ac:spMk id="8" creationId="{7DA75716-0EF0-37B3-ABC6-303B21F2CE50}"/>
          </ac:spMkLst>
        </pc:spChg>
        <pc:spChg chg="add mod">
          <ac:chgData name="Michael Hill" userId="41dba03d-e58d-4389-9894-554c10310ba4" providerId="ADAL" clId="{EF23FE1D-A042-481E-AFD7-2A9FB0847F54}" dt="2025-09-16T19:47:10.680" v="749" actId="1076"/>
          <ac:spMkLst>
            <pc:docMk/>
            <pc:sldMk cId="3541264760" sldId="298"/>
            <ac:spMk id="10" creationId="{119D1F89-4497-95E2-6152-8106CEFAF6AE}"/>
          </ac:spMkLst>
        </pc:spChg>
        <pc:spChg chg="add mod">
          <ac:chgData name="Michael Hill" userId="41dba03d-e58d-4389-9894-554c10310ba4" providerId="ADAL" clId="{EF23FE1D-A042-481E-AFD7-2A9FB0847F54}" dt="2025-09-16T19:48:35.929" v="868" actId="1076"/>
          <ac:spMkLst>
            <pc:docMk/>
            <pc:sldMk cId="3541264760" sldId="298"/>
            <ac:spMk id="23" creationId="{0E55756E-8D85-0142-275F-4015733572A6}"/>
          </ac:spMkLst>
        </pc:spChg>
        <pc:spChg chg="add mod">
          <ac:chgData name="Michael Hill" userId="41dba03d-e58d-4389-9894-554c10310ba4" providerId="ADAL" clId="{EF23FE1D-A042-481E-AFD7-2A9FB0847F54}" dt="2025-09-16T19:48:24.361" v="864" actId="1076"/>
          <ac:spMkLst>
            <pc:docMk/>
            <pc:sldMk cId="3541264760" sldId="298"/>
            <ac:spMk id="24" creationId="{3327A5F0-B8A4-78F2-9F00-6F5DE83083AC}"/>
          </ac:spMkLst>
        </pc:spChg>
        <pc:picChg chg="add del mod modCrop">
          <ac:chgData name="Michael Hill" userId="41dba03d-e58d-4389-9894-554c10310ba4" providerId="ADAL" clId="{EF23FE1D-A042-481E-AFD7-2A9FB0847F54}" dt="2025-09-16T19:44:56.454" v="695" actId="478"/>
          <ac:picMkLst>
            <pc:docMk/>
            <pc:sldMk cId="3541264760" sldId="298"/>
            <ac:picMk id="3" creationId="{5EC3F921-6495-A820-374B-C041A4212771}"/>
          </ac:picMkLst>
        </pc:picChg>
        <pc:cxnChg chg="add mod">
          <ac:chgData name="Michael Hill" userId="41dba03d-e58d-4389-9894-554c10310ba4" providerId="ADAL" clId="{EF23FE1D-A042-481E-AFD7-2A9FB0847F54}" dt="2025-09-16T19:48:28.202" v="865" actId="1076"/>
          <ac:cxnSpMkLst>
            <pc:docMk/>
            <pc:sldMk cId="3541264760" sldId="298"/>
            <ac:cxnSpMk id="13" creationId="{87215FF8-E4BC-1771-8CB8-012102A4F3EC}"/>
          </ac:cxnSpMkLst>
        </pc:cxnChg>
        <pc:cxnChg chg="add mod">
          <ac:chgData name="Michael Hill" userId="41dba03d-e58d-4389-9894-554c10310ba4" providerId="ADAL" clId="{EF23FE1D-A042-481E-AFD7-2A9FB0847F54}" dt="2025-09-16T19:47:10.680" v="749" actId="1076"/>
          <ac:cxnSpMkLst>
            <pc:docMk/>
            <pc:sldMk cId="3541264760" sldId="298"/>
            <ac:cxnSpMk id="16" creationId="{81E4DAF9-422A-E60E-D695-0B2811A2AC67}"/>
          </ac:cxnSpMkLst>
        </pc:cxnChg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017010999" sldId="318"/>
        </pc:sldMkLst>
      </pc:sldChg>
      <pc:sldChg chg="modSp mod">
        <pc:chgData name="Michael Hill" userId="41dba03d-e58d-4389-9894-554c10310ba4" providerId="ADAL" clId="{EF23FE1D-A042-481E-AFD7-2A9FB0847F54}" dt="2025-09-17T16:19:07.717" v="4995" actId="20577"/>
        <pc:sldMkLst>
          <pc:docMk/>
          <pc:sldMk cId="491706548" sldId="355"/>
        </pc:sldMkLst>
        <pc:spChg chg="mod">
          <ac:chgData name="Michael Hill" userId="41dba03d-e58d-4389-9894-554c10310ba4" providerId="ADAL" clId="{EF23FE1D-A042-481E-AFD7-2A9FB0847F54}" dt="2025-09-17T16:19:07.717" v="4995" actId="20577"/>
          <ac:spMkLst>
            <pc:docMk/>
            <pc:sldMk cId="491706548" sldId="355"/>
            <ac:spMk id="8" creationId="{32CEAB6A-CE7C-862A-42E1-D86D8C4198B3}"/>
          </ac:spMkLst>
        </pc:spChg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530854816" sldId="356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751219926" sldId="357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059937192" sldId="358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166804377" sldId="359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831319449" sldId="360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431895978" sldId="361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65671635" sldId="362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70786568" sldId="363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091671846" sldId="364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666927839" sldId="365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0213682" sldId="366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143954186" sldId="367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114549711" sldId="368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04409246" sldId="369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672790515" sldId="370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450864674" sldId="371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777066920" sldId="372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723667463" sldId="373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931061924" sldId="374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035112218" sldId="375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659070948" sldId="376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450146973" sldId="377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852993794" sldId="378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059161480" sldId="379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675189899" sldId="380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22041081" sldId="381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70565405" sldId="382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301300240" sldId="383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998201604" sldId="384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9142376" sldId="385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387462883" sldId="386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417156203" sldId="387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701448032" sldId="388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135858273" sldId="389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695813050" sldId="390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1565761522" sldId="391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396725801" sldId="392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229336597" sldId="393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3257993685" sldId="394"/>
        </pc:sldMkLst>
      </pc:sldChg>
      <pc:sldChg chg="del">
        <pc:chgData name="Michael Hill" userId="41dba03d-e58d-4389-9894-554c10310ba4" providerId="ADAL" clId="{EF23FE1D-A042-481E-AFD7-2A9FB0847F54}" dt="2025-09-17T14:12:46.897" v="2054" actId="47"/>
        <pc:sldMkLst>
          <pc:docMk/>
          <pc:sldMk cId="2770472164" sldId="395"/>
        </pc:sldMkLst>
      </pc:sldChg>
      <pc:sldChg chg="delSp modSp add mod">
        <pc:chgData name="Michael Hill" userId="41dba03d-e58d-4389-9894-554c10310ba4" providerId="ADAL" clId="{EF23FE1D-A042-481E-AFD7-2A9FB0847F54}" dt="2025-09-16T19:50:05.262" v="1182" actId="14100"/>
        <pc:sldMkLst>
          <pc:docMk/>
          <pc:sldMk cId="3041025714" sldId="396"/>
        </pc:sldMkLst>
        <pc:spChg chg="del">
          <ac:chgData name="Michael Hill" userId="41dba03d-e58d-4389-9894-554c10310ba4" providerId="ADAL" clId="{EF23FE1D-A042-481E-AFD7-2A9FB0847F54}" dt="2025-09-16T19:49:56.460" v="1175" actId="478"/>
          <ac:spMkLst>
            <pc:docMk/>
            <pc:sldMk cId="3041025714" sldId="396"/>
            <ac:spMk id="4" creationId="{8447C071-3155-BBE4-6189-D943AD6C41F6}"/>
          </ac:spMkLst>
        </pc:spChg>
        <pc:spChg chg="del">
          <ac:chgData name="Michael Hill" userId="41dba03d-e58d-4389-9894-554c10310ba4" providerId="ADAL" clId="{EF23FE1D-A042-481E-AFD7-2A9FB0847F54}" dt="2025-09-16T19:49:59.318" v="1178" actId="478"/>
          <ac:spMkLst>
            <pc:docMk/>
            <pc:sldMk cId="3041025714" sldId="396"/>
            <ac:spMk id="6" creationId="{035A28FA-29C2-1ECA-3416-824E99B09B3C}"/>
          </ac:spMkLst>
        </pc:spChg>
        <pc:spChg chg="mod">
          <ac:chgData name="Michael Hill" userId="41dba03d-e58d-4389-9894-554c10310ba4" providerId="ADAL" clId="{EF23FE1D-A042-481E-AFD7-2A9FB0847F54}" dt="2025-09-16T19:50:05.262" v="1182" actId="14100"/>
          <ac:spMkLst>
            <pc:docMk/>
            <pc:sldMk cId="3041025714" sldId="396"/>
            <ac:spMk id="8" creationId="{D631E97F-7FC0-55F2-6305-7FF93D0B5B27}"/>
          </ac:spMkLst>
        </pc:spChg>
        <pc:spChg chg="del">
          <ac:chgData name="Michael Hill" userId="41dba03d-e58d-4389-9894-554c10310ba4" providerId="ADAL" clId="{EF23FE1D-A042-481E-AFD7-2A9FB0847F54}" dt="2025-09-16T19:50:01.973" v="1181" actId="478"/>
          <ac:spMkLst>
            <pc:docMk/>
            <pc:sldMk cId="3041025714" sldId="396"/>
            <ac:spMk id="10" creationId="{36295F36-70BC-EDFC-B962-914F2E8112A0}"/>
          </ac:spMkLst>
        </pc:spChg>
        <pc:spChg chg="del">
          <ac:chgData name="Michael Hill" userId="41dba03d-e58d-4389-9894-554c10310ba4" providerId="ADAL" clId="{EF23FE1D-A042-481E-AFD7-2A9FB0847F54}" dt="2025-09-16T19:49:58.673" v="1177" actId="478"/>
          <ac:spMkLst>
            <pc:docMk/>
            <pc:sldMk cId="3041025714" sldId="396"/>
            <ac:spMk id="23" creationId="{03CF1626-C10A-6B7F-1013-D913114E6EA1}"/>
          </ac:spMkLst>
        </pc:spChg>
        <pc:spChg chg="del">
          <ac:chgData name="Michael Hill" userId="41dba03d-e58d-4389-9894-554c10310ba4" providerId="ADAL" clId="{EF23FE1D-A042-481E-AFD7-2A9FB0847F54}" dt="2025-09-16T19:50:01.265" v="1180" actId="478"/>
          <ac:spMkLst>
            <pc:docMk/>
            <pc:sldMk cId="3041025714" sldId="396"/>
            <ac:spMk id="24" creationId="{6A6C4479-7884-E4E0-2D9A-B1BDC2A0EE3D}"/>
          </ac:spMkLst>
        </pc:spChg>
        <pc:cxnChg chg="del mod">
          <ac:chgData name="Michael Hill" userId="41dba03d-e58d-4389-9894-554c10310ba4" providerId="ADAL" clId="{EF23FE1D-A042-481E-AFD7-2A9FB0847F54}" dt="2025-09-16T19:49:57.554" v="1176" actId="478"/>
          <ac:cxnSpMkLst>
            <pc:docMk/>
            <pc:sldMk cId="3041025714" sldId="396"/>
            <ac:cxnSpMk id="13" creationId="{6478A23B-A9E9-6BD6-6C45-0654739688F4}"/>
          </ac:cxnSpMkLst>
        </pc:cxnChg>
        <pc:cxnChg chg="del mod">
          <ac:chgData name="Michael Hill" userId="41dba03d-e58d-4389-9894-554c10310ba4" providerId="ADAL" clId="{EF23FE1D-A042-481E-AFD7-2A9FB0847F54}" dt="2025-09-16T19:49:59.825" v="1179" actId="478"/>
          <ac:cxnSpMkLst>
            <pc:docMk/>
            <pc:sldMk cId="3041025714" sldId="396"/>
            <ac:cxnSpMk id="16" creationId="{A5E1D384-BA36-E12A-4ED2-89478179D88E}"/>
          </ac:cxnSpMkLst>
        </pc:cxnChg>
      </pc:sldChg>
      <pc:sldChg chg="addSp delSp modSp add mod">
        <pc:chgData name="Michael Hill" userId="41dba03d-e58d-4389-9894-554c10310ba4" providerId="ADAL" clId="{EF23FE1D-A042-481E-AFD7-2A9FB0847F54}" dt="2025-09-16T20:01:53.977" v="1766" actId="14100"/>
        <pc:sldMkLst>
          <pc:docMk/>
          <pc:sldMk cId="2690335401" sldId="397"/>
        </pc:sldMkLst>
        <pc:spChg chg="mod">
          <ac:chgData name="Michael Hill" userId="41dba03d-e58d-4389-9894-554c10310ba4" providerId="ADAL" clId="{EF23FE1D-A042-481E-AFD7-2A9FB0847F54}" dt="2025-09-16T19:52:31.524" v="1193" actId="1076"/>
          <ac:spMkLst>
            <pc:docMk/>
            <pc:sldMk cId="2690335401" sldId="397"/>
            <ac:spMk id="5" creationId="{429F3330-B1BB-EF1D-952D-F1E0E7B2CE23}"/>
          </ac:spMkLst>
        </pc:spChg>
        <pc:spChg chg="mod">
          <ac:chgData name="Michael Hill" userId="41dba03d-e58d-4389-9894-554c10310ba4" providerId="ADAL" clId="{EF23FE1D-A042-481E-AFD7-2A9FB0847F54}" dt="2025-09-16T20:01:53.977" v="1766" actId="14100"/>
          <ac:spMkLst>
            <pc:docMk/>
            <pc:sldMk cId="2690335401" sldId="397"/>
            <ac:spMk id="8" creationId="{F041AA0C-FB57-ADD1-83B5-5238671C64B3}"/>
          </ac:spMkLst>
        </pc:spChg>
        <pc:picChg chg="add del">
          <ac:chgData name="Michael Hill" userId="41dba03d-e58d-4389-9894-554c10310ba4" providerId="ADAL" clId="{EF23FE1D-A042-481E-AFD7-2A9FB0847F54}" dt="2025-09-16T20:01:49.423" v="1763" actId="21"/>
          <ac:picMkLst>
            <pc:docMk/>
            <pc:sldMk cId="2690335401" sldId="397"/>
            <ac:picMk id="3" creationId="{2CF29A3A-7EA2-B2B8-E260-BEB80D113F36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7T15:53:58.307" v="3888" actId="1076"/>
        <pc:sldMkLst>
          <pc:docMk/>
          <pc:sldMk cId="1601576407" sldId="398"/>
        </pc:sldMkLst>
        <pc:spChg chg="mod">
          <ac:chgData name="Michael Hill" userId="41dba03d-e58d-4389-9894-554c10310ba4" providerId="ADAL" clId="{EF23FE1D-A042-481E-AFD7-2A9FB0847F54}" dt="2025-09-17T14:25:58.192" v="2476" actId="207"/>
          <ac:spMkLst>
            <pc:docMk/>
            <pc:sldMk cId="1601576407" sldId="398"/>
            <ac:spMk id="8" creationId="{03193537-4A70-9A1E-D6C9-B821142D35F3}"/>
          </ac:spMkLst>
        </pc:spChg>
        <pc:spChg chg="mod">
          <ac:chgData name="Michael Hill" userId="41dba03d-e58d-4389-9894-554c10310ba4" providerId="ADAL" clId="{EF23FE1D-A042-481E-AFD7-2A9FB0847F54}" dt="2025-09-17T14:09:29.565" v="1941" actId="1076"/>
          <ac:spMkLst>
            <pc:docMk/>
            <pc:sldMk cId="1601576407" sldId="398"/>
            <ac:spMk id="9" creationId="{D318C5F3-6DDA-EAB0-C2D0-56CDBFAB4F3E}"/>
          </ac:spMkLst>
        </pc:spChg>
        <pc:spChg chg="mod">
          <ac:chgData name="Michael Hill" userId="41dba03d-e58d-4389-9894-554c10310ba4" providerId="ADAL" clId="{EF23FE1D-A042-481E-AFD7-2A9FB0847F54}" dt="2025-09-17T14:09:31.159" v="1942" actId="1076"/>
          <ac:spMkLst>
            <pc:docMk/>
            <pc:sldMk cId="1601576407" sldId="398"/>
            <ac:spMk id="12" creationId="{24E7733C-B6C6-779F-3438-B7005F4BC1AE}"/>
          </ac:spMkLst>
        </pc:spChg>
        <pc:picChg chg="add del mod">
          <ac:chgData name="Michael Hill" userId="41dba03d-e58d-4389-9894-554c10310ba4" providerId="ADAL" clId="{EF23FE1D-A042-481E-AFD7-2A9FB0847F54}" dt="2025-09-17T15:53:55.288" v="3885" actId="478"/>
          <ac:picMkLst>
            <pc:docMk/>
            <pc:sldMk cId="1601576407" sldId="398"/>
            <ac:picMk id="3" creationId="{2CF29A3A-7EA2-B2B8-E260-BEB80D113F36}"/>
          </ac:picMkLst>
        </pc:picChg>
        <pc:picChg chg="add mod">
          <ac:chgData name="Michael Hill" userId="41dba03d-e58d-4389-9894-554c10310ba4" providerId="ADAL" clId="{EF23FE1D-A042-481E-AFD7-2A9FB0847F54}" dt="2025-09-17T15:53:58.307" v="3888" actId="1076"/>
          <ac:picMkLst>
            <pc:docMk/>
            <pc:sldMk cId="1601576407" sldId="398"/>
            <ac:picMk id="4" creationId="{1CC5C7C3-2461-DC2B-6B18-8B89F691ECC6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7T14:26:04.160" v="2479" actId="207"/>
        <pc:sldMkLst>
          <pc:docMk/>
          <pc:sldMk cId="1152906992" sldId="399"/>
        </pc:sldMkLst>
        <pc:spChg chg="mod">
          <ac:chgData name="Michael Hill" userId="41dba03d-e58d-4389-9894-554c10310ba4" providerId="ADAL" clId="{EF23FE1D-A042-481E-AFD7-2A9FB0847F54}" dt="2025-09-17T14:26:04.160" v="2479" actId="207"/>
          <ac:spMkLst>
            <pc:docMk/>
            <pc:sldMk cId="1152906992" sldId="399"/>
            <ac:spMk id="8" creationId="{5D22765F-CD0E-4D7B-0B7A-CDAEF9000186}"/>
          </ac:spMkLst>
        </pc:spChg>
        <pc:picChg chg="del">
          <ac:chgData name="Michael Hill" userId="41dba03d-e58d-4389-9894-554c10310ba4" providerId="ADAL" clId="{EF23FE1D-A042-481E-AFD7-2A9FB0847F54}" dt="2025-09-17T14:24:19.772" v="2467" actId="478"/>
          <ac:picMkLst>
            <pc:docMk/>
            <pc:sldMk cId="1152906992" sldId="399"/>
            <ac:picMk id="3" creationId="{43F5940B-310B-7809-B544-669CD976D4A0}"/>
          </ac:picMkLst>
        </pc:picChg>
        <pc:picChg chg="add mod">
          <ac:chgData name="Michael Hill" userId="41dba03d-e58d-4389-9894-554c10310ba4" providerId="ADAL" clId="{EF23FE1D-A042-481E-AFD7-2A9FB0847F54}" dt="2025-09-17T14:24:23.722" v="2470" actId="1076"/>
          <ac:picMkLst>
            <pc:docMk/>
            <pc:sldMk cId="1152906992" sldId="399"/>
            <ac:picMk id="4" creationId="{A3B4C33C-0C9D-3DCA-C7F2-E62278CCA882}"/>
          </ac:picMkLst>
        </pc:picChg>
      </pc:sldChg>
      <pc:sldChg chg="modSp add mod ord">
        <pc:chgData name="Michael Hill" userId="41dba03d-e58d-4389-9894-554c10310ba4" providerId="ADAL" clId="{EF23FE1D-A042-481E-AFD7-2A9FB0847F54}" dt="2025-09-17T14:14:29.275" v="2254" actId="14100"/>
        <pc:sldMkLst>
          <pc:docMk/>
          <pc:sldMk cId="3880419199" sldId="400"/>
        </pc:sldMkLst>
        <pc:spChg chg="mod">
          <ac:chgData name="Michael Hill" userId="41dba03d-e58d-4389-9894-554c10310ba4" providerId="ADAL" clId="{EF23FE1D-A042-481E-AFD7-2A9FB0847F54}" dt="2025-09-17T14:14:29.275" v="2254" actId="14100"/>
          <ac:spMkLst>
            <pc:docMk/>
            <pc:sldMk cId="3880419199" sldId="400"/>
            <ac:spMk id="8" creationId="{E1230BB0-1AA5-FCF1-F251-E584C877ADE3}"/>
          </ac:spMkLst>
        </pc:spChg>
      </pc:sldChg>
      <pc:sldChg chg="modSp add mod ord">
        <pc:chgData name="Michael Hill" userId="41dba03d-e58d-4389-9894-554c10310ba4" providerId="ADAL" clId="{EF23FE1D-A042-481E-AFD7-2A9FB0847F54}" dt="2025-09-17T15:46:34.563" v="3175" actId="14100"/>
        <pc:sldMkLst>
          <pc:docMk/>
          <pc:sldMk cId="734379451" sldId="401"/>
        </pc:sldMkLst>
        <pc:spChg chg="mod">
          <ac:chgData name="Michael Hill" userId="41dba03d-e58d-4389-9894-554c10310ba4" providerId="ADAL" clId="{EF23FE1D-A042-481E-AFD7-2A9FB0847F54}" dt="2025-09-17T14:26:23.677" v="2496" actId="1076"/>
          <ac:spMkLst>
            <pc:docMk/>
            <pc:sldMk cId="734379451" sldId="401"/>
            <ac:spMk id="5" creationId="{B0BC00C9-A02F-6D56-3025-96FA549B7541}"/>
          </ac:spMkLst>
        </pc:spChg>
        <pc:spChg chg="mod">
          <ac:chgData name="Michael Hill" userId="41dba03d-e58d-4389-9894-554c10310ba4" providerId="ADAL" clId="{EF23FE1D-A042-481E-AFD7-2A9FB0847F54}" dt="2025-09-17T15:46:34.563" v="3175" actId="14100"/>
          <ac:spMkLst>
            <pc:docMk/>
            <pc:sldMk cId="734379451" sldId="401"/>
            <ac:spMk id="8" creationId="{6EB0B148-74DC-EF80-83D5-9BC24A603E8A}"/>
          </ac:spMkLst>
        </pc:spChg>
      </pc:sldChg>
      <pc:sldChg chg="addSp modSp add mod">
        <pc:chgData name="Michael Hill" userId="41dba03d-e58d-4389-9894-554c10310ba4" providerId="ADAL" clId="{EF23FE1D-A042-481E-AFD7-2A9FB0847F54}" dt="2025-09-17T14:36:59.831" v="2682" actId="1076"/>
        <pc:sldMkLst>
          <pc:docMk/>
          <pc:sldMk cId="3139883899" sldId="402"/>
        </pc:sldMkLst>
        <pc:spChg chg="mod">
          <ac:chgData name="Michael Hill" userId="41dba03d-e58d-4389-9894-554c10310ba4" providerId="ADAL" clId="{EF23FE1D-A042-481E-AFD7-2A9FB0847F54}" dt="2025-09-17T14:36:56.806" v="2679" actId="14100"/>
          <ac:spMkLst>
            <pc:docMk/>
            <pc:sldMk cId="3139883899" sldId="402"/>
            <ac:spMk id="8" creationId="{B64747F2-9528-B8CA-12BC-B9B519C9512B}"/>
          </ac:spMkLst>
        </pc:spChg>
        <pc:picChg chg="add mod">
          <ac:chgData name="Michael Hill" userId="41dba03d-e58d-4389-9894-554c10310ba4" providerId="ADAL" clId="{EF23FE1D-A042-481E-AFD7-2A9FB0847F54}" dt="2025-09-17T14:36:59.831" v="2682" actId="1076"/>
          <ac:picMkLst>
            <pc:docMk/>
            <pc:sldMk cId="3139883899" sldId="402"/>
            <ac:picMk id="2" creationId="{EFABC4F6-A920-F1C3-A716-BF4DFCACF1FA}"/>
          </ac:picMkLst>
        </pc:picChg>
        <pc:picChg chg="mod">
          <ac:chgData name="Michael Hill" userId="41dba03d-e58d-4389-9894-554c10310ba4" providerId="ADAL" clId="{EF23FE1D-A042-481E-AFD7-2A9FB0847F54}" dt="2025-09-17T14:36:58.463" v="2681" actId="1076"/>
          <ac:picMkLst>
            <pc:docMk/>
            <pc:sldMk cId="3139883899" sldId="402"/>
            <ac:picMk id="4" creationId="{999D99FF-7DC8-CEA2-2060-828D4E0DCEAE}"/>
          </ac:picMkLst>
        </pc:picChg>
      </pc:sldChg>
      <pc:sldChg chg="addSp modSp add mod">
        <pc:chgData name="Michael Hill" userId="41dba03d-e58d-4389-9894-554c10310ba4" providerId="ADAL" clId="{EF23FE1D-A042-481E-AFD7-2A9FB0847F54}" dt="2025-09-17T15:51:04.429" v="3700" actId="207"/>
        <pc:sldMkLst>
          <pc:docMk/>
          <pc:sldMk cId="1208661011" sldId="403"/>
        </pc:sldMkLst>
        <pc:spChg chg="mod">
          <ac:chgData name="Michael Hill" userId="41dba03d-e58d-4389-9894-554c10310ba4" providerId="ADAL" clId="{EF23FE1D-A042-481E-AFD7-2A9FB0847F54}" dt="2025-09-17T15:51:04.429" v="3700" actId="207"/>
          <ac:spMkLst>
            <pc:docMk/>
            <pc:sldMk cId="1208661011" sldId="403"/>
            <ac:spMk id="8" creationId="{53FD2167-D4DC-8D7E-5A75-F99A19C8288E}"/>
          </ac:spMkLst>
        </pc:spChg>
        <pc:picChg chg="add mod">
          <ac:chgData name="Michael Hill" userId="41dba03d-e58d-4389-9894-554c10310ba4" providerId="ADAL" clId="{EF23FE1D-A042-481E-AFD7-2A9FB0847F54}" dt="2025-09-17T15:49:39.786" v="3419" actId="1076"/>
          <ac:picMkLst>
            <pc:docMk/>
            <pc:sldMk cId="1208661011" sldId="403"/>
            <ac:picMk id="3" creationId="{F4676499-E8E1-2BF5-C9BE-36B06E620AA4}"/>
          </ac:picMkLst>
        </pc:picChg>
      </pc:sldChg>
      <pc:sldChg chg="addSp modSp add mod ord">
        <pc:chgData name="Michael Hill" userId="41dba03d-e58d-4389-9894-554c10310ba4" providerId="ADAL" clId="{EF23FE1D-A042-481E-AFD7-2A9FB0847F54}" dt="2025-09-17T15:50:31.220" v="3546" actId="1076"/>
        <pc:sldMkLst>
          <pc:docMk/>
          <pc:sldMk cId="3623149452" sldId="404"/>
        </pc:sldMkLst>
        <pc:spChg chg="mod">
          <ac:chgData name="Michael Hill" userId="41dba03d-e58d-4389-9894-554c10310ba4" providerId="ADAL" clId="{EF23FE1D-A042-481E-AFD7-2A9FB0847F54}" dt="2025-09-17T15:50:29.523" v="3545" actId="14100"/>
          <ac:spMkLst>
            <pc:docMk/>
            <pc:sldMk cId="3623149452" sldId="404"/>
            <ac:spMk id="8" creationId="{DC7148A6-E933-1897-A6E2-6191DED24C1D}"/>
          </ac:spMkLst>
        </pc:spChg>
        <pc:picChg chg="add mod">
          <ac:chgData name="Michael Hill" userId="41dba03d-e58d-4389-9894-554c10310ba4" providerId="ADAL" clId="{EF23FE1D-A042-481E-AFD7-2A9FB0847F54}" dt="2025-09-17T15:50:31.220" v="3546" actId="1076"/>
          <ac:picMkLst>
            <pc:docMk/>
            <pc:sldMk cId="3623149452" sldId="404"/>
            <ac:picMk id="2" creationId="{7188632D-740D-0391-BDDA-6665D385E528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7T15:53:50.483" v="3884" actId="1076"/>
        <pc:sldMkLst>
          <pc:docMk/>
          <pc:sldMk cId="669129396" sldId="405"/>
        </pc:sldMkLst>
        <pc:spChg chg="mod">
          <ac:chgData name="Michael Hill" userId="41dba03d-e58d-4389-9894-554c10310ba4" providerId="ADAL" clId="{EF23FE1D-A042-481E-AFD7-2A9FB0847F54}" dt="2025-09-17T15:50:56.871" v="3697" actId="207"/>
          <ac:spMkLst>
            <pc:docMk/>
            <pc:sldMk cId="669129396" sldId="405"/>
            <ac:spMk id="8" creationId="{66921BBB-C423-1B5F-CE41-A7576E939FAA}"/>
          </ac:spMkLst>
        </pc:spChg>
        <pc:picChg chg="del">
          <ac:chgData name="Michael Hill" userId="41dba03d-e58d-4389-9894-554c10310ba4" providerId="ADAL" clId="{EF23FE1D-A042-481E-AFD7-2A9FB0847F54}" dt="2025-09-17T15:53:47.480" v="3881" actId="478"/>
          <ac:picMkLst>
            <pc:docMk/>
            <pc:sldMk cId="669129396" sldId="405"/>
            <ac:picMk id="2" creationId="{2F7B51EE-04C4-5476-EFB5-9E4CFFD43FE4}"/>
          </ac:picMkLst>
        </pc:picChg>
        <pc:picChg chg="add mod">
          <ac:chgData name="Michael Hill" userId="41dba03d-e58d-4389-9894-554c10310ba4" providerId="ADAL" clId="{EF23FE1D-A042-481E-AFD7-2A9FB0847F54}" dt="2025-09-17T15:53:50.483" v="3884" actId="1076"/>
          <ac:picMkLst>
            <pc:docMk/>
            <pc:sldMk cId="669129396" sldId="405"/>
            <ac:picMk id="4" creationId="{736B197C-0323-6757-722F-4F361895C91D}"/>
          </ac:picMkLst>
        </pc:picChg>
      </pc:sldChg>
      <pc:sldChg chg="modSp add mod ord">
        <pc:chgData name="Michael Hill" userId="41dba03d-e58d-4389-9894-554c10310ba4" providerId="ADAL" clId="{EF23FE1D-A042-481E-AFD7-2A9FB0847F54}" dt="2025-09-17T15:54:45.118" v="3889" actId="20577"/>
        <pc:sldMkLst>
          <pc:docMk/>
          <pc:sldMk cId="2638119884" sldId="406"/>
        </pc:sldMkLst>
        <pc:spChg chg="mod">
          <ac:chgData name="Michael Hill" userId="41dba03d-e58d-4389-9894-554c10310ba4" providerId="ADAL" clId="{EF23FE1D-A042-481E-AFD7-2A9FB0847F54}" dt="2025-09-17T15:54:45.118" v="3889" actId="20577"/>
          <ac:spMkLst>
            <pc:docMk/>
            <pc:sldMk cId="2638119884" sldId="406"/>
            <ac:spMk id="8" creationId="{C7DB34D2-DC5F-059C-8A17-58700824EF64}"/>
          </ac:spMkLst>
        </pc:spChg>
      </pc:sldChg>
      <pc:sldChg chg="modSp add mod">
        <pc:chgData name="Michael Hill" userId="41dba03d-e58d-4389-9894-554c10310ba4" providerId="ADAL" clId="{EF23FE1D-A042-481E-AFD7-2A9FB0847F54}" dt="2025-09-17T15:56:20.466" v="4212" actId="14100"/>
        <pc:sldMkLst>
          <pc:docMk/>
          <pc:sldMk cId="2103367806" sldId="407"/>
        </pc:sldMkLst>
        <pc:spChg chg="mod">
          <ac:chgData name="Michael Hill" userId="41dba03d-e58d-4389-9894-554c10310ba4" providerId="ADAL" clId="{EF23FE1D-A042-481E-AFD7-2A9FB0847F54}" dt="2025-09-17T15:56:20.466" v="4212" actId="14100"/>
          <ac:spMkLst>
            <pc:docMk/>
            <pc:sldMk cId="2103367806" sldId="407"/>
            <ac:spMk id="8" creationId="{A1E30293-CA08-3A42-3614-9F8691BCDB92}"/>
          </ac:spMkLst>
        </pc:spChg>
      </pc:sldChg>
      <pc:sldChg chg="add">
        <pc:chgData name="Michael Hill" userId="41dba03d-e58d-4389-9894-554c10310ba4" providerId="ADAL" clId="{EF23FE1D-A042-481E-AFD7-2A9FB0847F54}" dt="2025-09-17T15:56:24.725" v="4213" actId="2890"/>
        <pc:sldMkLst>
          <pc:docMk/>
          <pc:sldMk cId="4013853881" sldId="408"/>
        </pc:sldMkLst>
      </pc:sldChg>
      <pc:sldChg chg="addSp modSp add mod">
        <pc:chgData name="Michael Hill" userId="41dba03d-e58d-4389-9894-554c10310ba4" providerId="ADAL" clId="{EF23FE1D-A042-481E-AFD7-2A9FB0847F54}" dt="2025-09-17T16:00:49.280" v="4381" actId="20577"/>
        <pc:sldMkLst>
          <pc:docMk/>
          <pc:sldMk cId="665730344" sldId="409"/>
        </pc:sldMkLst>
        <pc:spChg chg="mod">
          <ac:chgData name="Michael Hill" userId="41dba03d-e58d-4389-9894-554c10310ba4" providerId="ADAL" clId="{EF23FE1D-A042-481E-AFD7-2A9FB0847F54}" dt="2025-09-17T15:58:45.398" v="4238" actId="1076"/>
          <ac:spMkLst>
            <pc:docMk/>
            <pc:sldMk cId="665730344" sldId="409"/>
            <ac:spMk id="5" creationId="{3F30BC75-C523-5347-055F-BE487F0E2AD7}"/>
          </ac:spMkLst>
        </pc:spChg>
        <pc:spChg chg="mod">
          <ac:chgData name="Michael Hill" userId="41dba03d-e58d-4389-9894-554c10310ba4" providerId="ADAL" clId="{EF23FE1D-A042-481E-AFD7-2A9FB0847F54}" dt="2025-09-17T16:00:49.280" v="4381" actId="20577"/>
          <ac:spMkLst>
            <pc:docMk/>
            <pc:sldMk cId="665730344" sldId="409"/>
            <ac:spMk id="8" creationId="{392C2984-28AF-F03B-AE85-E455878EC532}"/>
          </ac:spMkLst>
        </pc:spChg>
        <pc:picChg chg="add mod">
          <ac:chgData name="Michael Hill" userId="41dba03d-e58d-4389-9894-554c10310ba4" providerId="ADAL" clId="{EF23FE1D-A042-481E-AFD7-2A9FB0847F54}" dt="2025-09-17T16:00:35.069" v="4310" actId="1076"/>
          <ac:picMkLst>
            <pc:docMk/>
            <pc:sldMk cId="665730344" sldId="409"/>
            <ac:picMk id="3" creationId="{EB43F3A3-3924-BA10-C7AF-C8E11A7339D5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7T16:09:09.088" v="4498" actId="1076"/>
        <pc:sldMkLst>
          <pc:docMk/>
          <pc:sldMk cId="1678298271" sldId="410"/>
        </pc:sldMkLst>
        <pc:spChg chg="mod">
          <ac:chgData name="Michael Hill" userId="41dba03d-e58d-4389-9894-554c10310ba4" providerId="ADAL" clId="{EF23FE1D-A042-481E-AFD7-2A9FB0847F54}" dt="2025-09-17T16:07:33.186" v="4492" actId="20577"/>
          <ac:spMkLst>
            <pc:docMk/>
            <pc:sldMk cId="1678298271" sldId="410"/>
            <ac:spMk id="8" creationId="{F0938B18-78F8-49A0-FA33-031322FEE23C}"/>
          </ac:spMkLst>
        </pc:spChg>
        <pc:picChg chg="del mod">
          <ac:chgData name="Michael Hill" userId="41dba03d-e58d-4389-9894-554c10310ba4" providerId="ADAL" clId="{EF23FE1D-A042-481E-AFD7-2A9FB0847F54}" dt="2025-09-17T16:08:53.454" v="4493" actId="478"/>
          <ac:picMkLst>
            <pc:docMk/>
            <pc:sldMk cId="1678298271" sldId="410"/>
            <ac:picMk id="3" creationId="{119CC96B-3CF2-2EEE-9828-B3B51D51C2FE}"/>
          </ac:picMkLst>
        </pc:picChg>
        <pc:picChg chg="add del">
          <ac:chgData name="Michael Hill" userId="41dba03d-e58d-4389-9894-554c10310ba4" providerId="ADAL" clId="{EF23FE1D-A042-481E-AFD7-2A9FB0847F54}" dt="2025-09-17T16:09:05.733" v="4495" actId="478"/>
          <ac:picMkLst>
            <pc:docMk/>
            <pc:sldMk cId="1678298271" sldId="410"/>
            <ac:picMk id="4" creationId="{529524D4-CB54-A6B8-89F1-772855862F0A}"/>
          </ac:picMkLst>
        </pc:picChg>
        <pc:picChg chg="add mod">
          <ac:chgData name="Michael Hill" userId="41dba03d-e58d-4389-9894-554c10310ba4" providerId="ADAL" clId="{EF23FE1D-A042-481E-AFD7-2A9FB0847F54}" dt="2025-09-17T16:09:09.088" v="4498" actId="1076"/>
          <ac:picMkLst>
            <pc:docMk/>
            <pc:sldMk cId="1678298271" sldId="410"/>
            <ac:picMk id="10" creationId="{A05AB1D8-2D1A-4053-A3AA-09291A2B5CA2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7T16:17:43.001" v="4767" actId="20577"/>
        <pc:sldMkLst>
          <pc:docMk/>
          <pc:sldMk cId="4113058204" sldId="411"/>
        </pc:sldMkLst>
        <pc:spChg chg="mod">
          <ac:chgData name="Michael Hill" userId="41dba03d-e58d-4389-9894-554c10310ba4" providerId="ADAL" clId="{EF23FE1D-A042-481E-AFD7-2A9FB0847F54}" dt="2025-09-17T16:17:43.001" v="4767" actId="20577"/>
          <ac:spMkLst>
            <pc:docMk/>
            <pc:sldMk cId="4113058204" sldId="411"/>
            <ac:spMk id="8" creationId="{F92C65EA-D8F2-E48E-4099-FFDA33CC2058}"/>
          </ac:spMkLst>
        </pc:spChg>
        <pc:picChg chg="add mod">
          <ac:chgData name="Michael Hill" userId="41dba03d-e58d-4389-9894-554c10310ba4" providerId="ADAL" clId="{EF23FE1D-A042-481E-AFD7-2A9FB0847F54}" dt="2025-09-17T16:17:38.707" v="4744" actId="1076"/>
          <ac:picMkLst>
            <pc:docMk/>
            <pc:sldMk cId="4113058204" sldId="411"/>
            <ac:picMk id="3" creationId="{43D26B32-F5AC-72DB-D03C-2A7566CB762F}"/>
          </ac:picMkLst>
        </pc:picChg>
        <pc:picChg chg="del">
          <ac:chgData name="Michael Hill" userId="41dba03d-e58d-4389-9894-554c10310ba4" providerId="ADAL" clId="{EF23FE1D-A042-481E-AFD7-2A9FB0847F54}" dt="2025-09-17T16:17:25.767" v="4735" actId="478"/>
          <ac:picMkLst>
            <pc:docMk/>
            <pc:sldMk cId="4113058204" sldId="411"/>
            <ac:picMk id="10" creationId="{2F5D8EDC-BFEF-F3AC-B925-4603ABC8F73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618230" y="3695603"/>
            <a:ext cx="9677237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ENTITY RELATIONSHIP DIAGRAMS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0BF38-ECE8-414E-64C0-FC93C0B92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ED6541-1F6D-8968-0423-E48DE869A245}"/>
              </a:ext>
            </a:extLst>
          </p:cNvPr>
          <p:cNvSpPr/>
          <p:nvPr/>
        </p:nvSpPr>
        <p:spPr>
          <a:xfrm>
            <a:off x="7779392" y="494171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7D81C9-FC27-098B-1BE6-91AF3E870A23}"/>
              </a:ext>
            </a:extLst>
          </p:cNvPr>
          <p:cNvSpPr/>
          <p:nvPr/>
        </p:nvSpPr>
        <p:spPr>
          <a:xfrm>
            <a:off x="9516224" y="4605781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B84018-A85C-4A1A-407E-20F7E9E97EB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2765F-CD0E-4D7B-0B7A-CDAEF9000186}"/>
              </a:ext>
            </a:extLst>
          </p:cNvPr>
          <p:cNvSpPr/>
          <p:nvPr/>
        </p:nvSpPr>
        <p:spPr>
          <a:xfrm>
            <a:off x="929670" y="1120702"/>
            <a:ext cx="5655688" cy="486064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this case, you are prevented from making an order unless you sign up for an account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So, we would say that every order must be associated with a customer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mandatory relationship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58319-8F26-BD33-4911-6750B7A46D02}"/>
              </a:ext>
            </a:extLst>
          </p:cNvPr>
          <p:cNvSpPr/>
          <p:nvPr/>
        </p:nvSpPr>
        <p:spPr>
          <a:xfrm>
            <a:off x="39751" y="156942"/>
            <a:ext cx="32526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MODALITY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4C33C-0C9D-3DCA-C7F2-E62278CC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810" y="1007492"/>
            <a:ext cx="2496541" cy="48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0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B0B36-1CD3-5273-BD00-E78E3F1B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8F0347E-D33D-AF1D-CC9F-54433BC5FEE6}"/>
              </a:ext>
            </a:extLst>
          </p:cNvPr>
          <p:cNvSpPr/>
          <p:nvPr/>
        </p:nvSpPr>
        <p:spPr>
          <a:xfrm>
            <a:off x="7779392" y="494171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C145D9-A7E6-00D2-6A91-16A371BA3086}"/>
              </a:ext>
            </a:extLst>
          </p:cNvPr>
          <p:cNvSpPr/>
          <p:nvPr/>
        </p:nvSpPr>
        <p:spPr>
          <a:xfrm>
            <a:off x="9516224" y="4605781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80816D-2134-F244-6E52-31138A2D4AB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4747F2-9528-B8CA-12BC-B9B519C9512B}"/>
              </a:ext>
            </a:extLst>
          </p:cNvPr>
          <p:cNvSpPr/>
          <p:nvPr/>
        </p:nvSpPr>
        <p:spPr>
          <a:xfrm>
            <a:off x="929670" y="1120702"/>
            <a:ext cx="4338616" cy="486064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distinction between the mandatory and optional relationships is called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modality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A93FE9-67F1-986A-3B40-6CC3B8C0DC06}"/>
              </a:ext>
            </a:extLst>
          </p:cNvPr>
          <p:cNvSpPr/>
          <p:nvPr/>
        </p:nvSpPr>
        <p:spPr>
          <a:xfrm>
            <a:off x="39751" y="156942"/>
            <a:ext cx="32526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MODALITY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D99FF-7DC8-CEA2-2060-828D4E0D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71" y="956659"/>
            <a:ext cx="2496541" cy="48430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ABC4F6-A920-F1C3-A716-BF4DFCACF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23" y="1058325"/>
            <a:ext cx="2226121" cy="47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8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EC32B3-BD3B-5ECE-7E44-23C1AF255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CDDB1BD-C2A0-A1B6-E5EF-F50E0F04009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C5A599-947B-54D0-E621-D64CBA9B0BD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729763-04A2-0033-B19A-DFDABF366B9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0B148-74DC-EF80-83D5-9BC24A603E8A}"/>
              </a:ext>
            </a:extLst>
          </p:cNvPr>
          <p:cNvSpPr/>
          <p:nvPr/>
        </p:nvSpPr>
        <p:spPr>
          <a:xfrm>
            <a:off x="1666053" y="1120704"/>
            <a:ext cx="9066029" cy="351840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Consider the relationship between students and clubs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many students can be in one club?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many clubs can a student be in?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How many students must a club have to exist?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Does a student have to be in a club to exist?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C00C9-A02F-6D56-3025-96FA549B7541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73437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C38FC-064D-6E97-F75D-B0F7DA39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9D7B751-F6D0-1657-F1FB-746C05F2669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B46457-34D1-E5F2-7811-2788716DB28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107DC4-FE37-08CA-C4F7-5F6CBFE3E6A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FD2167-D4DC-8D7E-5A75-F99A19C8288E}"/>
              </a:ext>
            </a:extLst>
          </p:cNvPr>
          <p:cNvSpPr/>
          <p:nvPr/>
        </p:nvSpPr>
        <p:spPr>
          <a:xfrm>
            <a:off x="382773" y="1276355"/>
            <a:ext cx="7377279" cy="520040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would say that a club can have many students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would say that a student may join many clubs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club has to have one or more students to exist (mandatory relationship modality)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student does not have to be in any clubs (optional relationship modality)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creates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many to many relationship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between students and clubs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E4EA75-5560-6E78-843E-FB9DDB7813E2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76499-E8E1-2BF5-C9BE-36B06E62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79" y="1336650"/>
            <a:ext cx="2331468" cy="463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6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3C567-E403-B6CD-B4FC-E7DA6F01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CC186FF-B6E5-B1F7-EB44-16DC205D9EE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9A6EC8F-4CA0-2119-6D84-2D9A58E0D63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C78561-9BAB-9AAD-28FF-532E5CE1C65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148A6-E933-1897-A6E2-6191DED24C1D}"/>
              </a:ext>
            </a:extLst>
          </p:cNvPr>
          <p:cNvSpPr/>
          <p:nvPr/>
        </p:nvSpPr>
        <p:spPr>
          <a:xfrm>
            <a:off x="1666054" y="1120704"/>
            <a:ext cx="5095474" cy="351840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Revisiting our hospital and patient record ERD, what is the relationship between those tables?</a:t>
            </a:r>
          </a:p>
          <a:p>
            <a:pPr>
              <a:spcBef>
                <a:spcPts val="1200"/>
              </a:spcBef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437E2C-922E-A8B9-9AA7-E2FC0664FF77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88632D-740D-0391-BDDA-6665D385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325" y="798652"/>
            <a:ext cx="2226121" cy="474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49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2CDE47-F0C8-7C6C-0585-3EA03EA6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5BF83E0-ED8A-5FF2-0512-8B0B6DE2426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54506C-EAE9-97DD-DB4B-6DCD3D362BB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A684EC-BAC3-6B79-93C6-16D9720D8CD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21BBB-C423-1B5F-CE41-A7576E939FAA}"/>
              </a:ext>
            </a:extLst>
          </p:cNvPr>
          <p:cNvSpPr/>
          <p:nvPr/>
        </p:nvSpPr>
        <p:spPr>
          <a:xfrm>
            <a:off x="1666054" y="1120704"/>
            <a:ext cx="5095474" cy="351840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Because each patient only has one medical record, and each medical record goes to one patient…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have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one-to-one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CA3B2-01AD-E524-BEE2-7B293AC926A2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197C-0323-6757-722F-4F361895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243" y="1222813"/>
            <a:ext cx="2094772" cy="41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29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B8F08E-EB4B-1340-38CE-780543BB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2DA1F59-EF20-DC6D-9074-A7B90C506E4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CE6024-E395-1BD5-8179-61B1150B005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2FEE55-3217-6031-F0BF-FE34F276047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B34D2-DC5F-059C-8A17-58700824EF64}"/>
              </a:ext>
            </a:extLst>
          </p:cNvPr>
          <p:cNvSpPr/>
          <p:nvPr/>
        </p:nvSpPr>
        <p:spPr>
          <a:xfrm>
            <a:off x="1666053" y="1120703"/>
            <a:ext cx="9066029" cy="402174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Cardinality refers to the maximum number of times an entity can be associated with instances in a related entity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 to One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One to Many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Many to Many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F04B77-E803-D5A2-D051-4C77792A7C12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263811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DDD19-9BB0-59A7-86D8-E0C759CB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E43C682-8F8C-73C7-63C3-D74AFA400D1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C171EC-2A05-8C01-B9E3-1F57EE01F5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AD285A-C296-57BE-C0B0-2E4505B56AE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30293-CA08-3A42-3614-9F8691BCDB92}"/>
              </a:ext>
            </a:extLst>
          </p:cNvPr>
          <p:cNvSpPr/>
          <p:nvPr/>
        </p:nvSpPr>
        <p:spPr>
          <a:xfrm>
            <a:off x="1666053" y="1120703"/>
            <a:ext cx="9066029" cy="55803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Categorize the following relationships as One to One, One to Many, or Many to Many: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Person &amp; Passport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Teacher &amp; Students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Author &amp; Books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Movies &amp; Actors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Products &amp; Orders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Car &amp; License Plate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Department &amp; Employees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User &amp; Profile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F1DB9-0F8C-FAD9-1E33-84C76A74C686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2103367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7158E-9569-D1C6-19E9-7609C8CD9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0214308-54CE-D852-2968-E63711BA48E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166816-475F-ED7F-2174-F429A51907D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3CCC9-132F-F145-96D1-120C0434765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7A447-4480-0F64-2F7E-AF27847DDF23}"/>
              </a:ext>
            </a:extLst>
          </p:cNvPr>
          <p:cNvSpPr/>
          <p:nvPr/>
        </p:nvSpPr>
        <p:spPr>
          <a:xfrm>
            <a:off x="1666053" y="1120703"/>
            <a:ext cx="9066029" cy="55803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Categorize the following relationships as One to One, One to Many, or Many to Many: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Person &amp; Passport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Teacher &amp; Students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Author &amp; Books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Movies &amp; Actors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Products &amp; Orders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Car &amp; License Plate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Department &amp; Employees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User &amp; Profile Settings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DA837F-8715-5090-04A4-2C8C6C9B5A0A}"/>
              </a:ext>
            </a:extLst>
          </p:cNvPr>
          <p:cNvSpPr/>
          <p:nvPr/>
        </p:nvSpPr>
        <p:spPr>
          <a:xfrm>
            <a:off x="0" y="156942"/>
            <a:ext cx="3684961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CARDINALITY</a:t>
            </a:r>
          </a:p>
        </p:txBody>
      </p:sp>
    </p:spTree>
    <p:extLst>
      <p:ext uri="{BB962C8B-B14F-4D97-AF65-F5344CB8AC3E}">
        <p14:creationId xmlns:p14="http://schemas.microsoft.com/office/powerpoint/2010/main" val="4013853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A3D2B-9714-E4B2-0849-373D7526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7DA756-8BD5-4596-B931-0F2E5837224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F597F6-7979-01B2-12D9-DF78BF8C5F2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05F36F-448C-8F17-C90F-6C815AE6835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C2984-28AF-F03B-AE85-E455878EC532}"/>
              </a:ext>
            </a:extLst>
          </p:cNvPr>
          <p:cNvSpPr/>
          <p:nvPr/>
        </p:nvSpPr>
        <p:spPr>
          <a:xfrm>
            <a:off x="1666053" y="1120703"/>
            <a:ext cx="9066029" cy="55803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When referring to cardinality, we use the following symbols in an ERD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Single line for One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Crow’s foot for Many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0BC75-C523-5347-055F-BE487F0E2AD7}"/>
              </a:ext>
            </a:extLst>
          </p:cNvPr>
          <p:cNvSpPr/>
          <p:nvPr/>
        </p:nvSpPr>
        <p:spPr>
          <a:xfrm>
            <a:off x="-176169" y="156942"/>
            <a:ext cx="61990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ER DIAGRAM SYMBOLS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3F3A3-3924-BA10-C7AF-C8E11A73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40" y="3413833"/>
            <a:ext cx="4828025" cy="34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3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Entity Relationship Diagrams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Modality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Cardinality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13D1E-3182-E796-E43F-F0D77704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19A5FF7-0722-1DD2-98E8-260F4FD30AD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6879BD-2750-A2B2-1BC7-BE679A568A8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F1335F-1135-EED4-F359-D66CEECEFB9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38B18-78F8-49A0-FA33-031322FEE23C}"/>
              </a:ext>
            </a:extLst>
          </p:cNvPr>
          <p:cNvSpPr/>
          <p:nvPr/>
        </p:nvSpPr>
        <p:spPr>
          <a:xfrm>
            <a:off x="1666053" y="1120703"/>
            <a:ext cx="9066029" cy="55803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then add modality on top of this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0 for an optional relationship, and a line for a required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7E740-93B8-699A-624B-E641C7705E25}"/>
              </a:ext>
            </a:extLst>
          </p:cNvPr>
          <p:cNvSpPr/>
          <p:nvPr/>
        </p:nvSpPr>
        <p:spPr>
          <a:xfrm>
            <a:off x="-176169" y="156942"/>
            <a:ext cx="61990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ER DIAGRAM SYMBOLS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5AB1D8-2D1A-4053-A3AA-09291A2B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19" y="3036208"/>
            <a:ext cx="4883608" cy="36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98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82D1C-46C1-4319-0C90-478D1C897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AD1878-0CE5-E5B5-24F4-878E54245C8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E9285-81BD-F7E0-7093-D00A66E30FF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EE3C80-3285-A3FE-BD6C-21F42F94644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2C65EA-D8F2-E48E-4099-FFDA33CC2058}"/>
              </a:ext>
            </a:extLst>
          </p:cNvPr>
          <p:cNvSpPr/>
          <p:nvPr/>
        </p:nvSpPr>
        <p:spPr>
          <a:xfrm>
            <a:off x="625818" y="1120703"/>
            <a:ext cx="3484787" cy="55803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fully flesh out our ERDs, we need to add the attributes of each table so it’s a more helpful overview of the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Underline Primary Keys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Check the example below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DA757-541F-C466-BA04-C7D104FCDBB1}"/>
              </a:ext>
            </a:extLst>
          </p:cNvPr>
          <p:cNvSpPr/>
          <p:nvPr/>
        </p:nvSpPr>
        <p:spPr>
          <a:xfrm>
            <a:off x="-176169" y="156942"/>
            <a:ext cx="619906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ER DIAGRAM SYMBOLS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26B32-F5AC-72DB-D03C-2A7566CB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560" y="1021729"/>
            <a:ext cx="6015945" cy="56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4837099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Many to 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 to One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One to Many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Cardinality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Modality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Entity Relationship Diagram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Optional Relationship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Required 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hospital database needs to track patients’ allergies.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Should this be stored as a Boolean (Yes/No), a String (list of allergens), or a separate linked table?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Which choice would best meet the needs of doctors, patients, and administrators and why?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I would recommend a separate linked table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This way, each individual allergen can be accounted for on a per-patient basis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This would be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easily searchable by doctors trying to check which medications or food somebody can have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This will, unfortunately,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likel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y take more time to input than the Boolean or string however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1666053" y="1120704"/>
            <a:ext cx="9066029" cy="142607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Entity Relationship Diagram (ERD)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 visual representation of the entities in a database and the relationship between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-526182" y="156942"/>
            <a:ext cx="877610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ENTITY RELATIONSHIP DIAGRAMS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358DA5-E262-44CA-9367-4242660C19C7}"/>
              </a:ext>
            </a:extLst>
          </p:cNvPr>
          <p:cNvSpPr/>
          <p:nvPr/>
        </p:nvSpPr>
        <p:spPr>
          <a:xfrm>
            <a:off x="870553" y="3559913"/>
            <a:ext cx="1590999" cy="746275"/>
          </a:xfrm>
          <a:prstGeom prst="rect">
            <a:avLst/>
          </a:prstGeom>
          <a:solidFill>
            <a:srgbClr val="516881"/>
          </a:solidFill>
          <a:ln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1893DF-8176-DC57-0D76-4CC6A823079A}"/>
              </a:ext>
            </a:extLst>
          </p:cNvPr>
          <p:cNvSpPr/>
          <p:nvPr/>
        </p:nvSpPr>
        <p:spPr>
          <a:xfrm>
            <a:off x="4962201" y="5486078"/>
            <a:ext cx="1590999" cy="746275"/>
          </a:xfrm>
          <a:prstGeom prst="rect">
            <a:avLst/>
          </a:prstGeom>
          <a:solidFill>
            <a:srgbClr val="516881"/>
          </a:solidFill>
          <a:ln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D1F89-4497-95E2-6152-8106CEFAF6AE}"/>
              </a:ext>
            </a:extLst>
          </p:cNvPr>
          <p:cNvSpPr/>
          <p:nvPr/>
        </p:nvSpPr>
        <p:spPr>
          <a:xfrm>
            <a:off x="8198784" y="3864188"/>
            <a:ext cx="1590999" cy="746275"/>
          </a:xfrm>
          <a:prstGeom prst="rect">
            <a:avLst/>
          </a:prstGeom>
          <a:solidFill>
            <a:srgbClr val="516881"/>
          </a:solidFill>
          <a:ln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15FF8-E4BC-1771-8CB8-012102A4F3E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666053" y="4306188"/>
            <a:ext cx="3296148" cy="1553028"/>
          </a:xfrm>
          <a:prstGeom prst="line">
            <a:avLst/>
          </a:prstGeom>
          <a:ln w="76200">
            <a:solidFill>
              <a:srgbClr val="3D45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E4DAF9-422A-E60E-D695-0B2811A2AC67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6553200" y="4610463"/>
            <a:ext cx="2441084" cy="1248753"/>
          </a:xfrm>
          <a:prstGeom prst="line">
            <a:avLst/>
          </a:prstGeom>
          <a:ln w="76200">
            <a:solidFill>
              <a:srgbClr val="3D45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55756E-8D85-0142-275F-4015733572A6}"/>
              </a:ext>
            </a:extLst>
          </p:cNvPr>
          <p:cNvSpPr txBox="1"/>
          <p:nvPr/>
        </p:nvSpPr>
        <p:spPr>
          <a:xfrm rot="1504797">
            <a:off x="1471981" y="5059121"/>
            <a:ext cx="3308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customer places 1 or more orders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27A5F0-B8A4-78F2-9F00-6F5DE83083AC}"/>
              </a:ext>
            </a:extLst>
          </p:cNvPr>
          <p:cNvSpPr txBox="1"/>
          <p:nvPr/>
        </p:nvSpPr>
        <p:spPr>
          <a:xfrm rot="19962397">
            <a:off x="6473042" y="5316801"/>
            <a:ext cx="288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order has 1 or more products</a:t>
            </a:r>
          </a:p>
        </p:txBody>
      </p:sp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6AEF4-6C1F-995C-4C2E-99677D0D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6E7F2FF-6B07-847F-C6E1-3EC2A4D1E17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210914-F71E-F7AE-633E-EB79A363A225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3004CB-CDE1-AE52-35BC-2518360F098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31E97F-7FC0-55F2-6305-7FF93D0B5B27}"/>
              </a:ext>
            </a:extLst>
          </p:cNvPr>
          <p:cNvSpPr/>
          <p:nvPr/>
        </p:nvSpPr>
        <p:spPr>
          <a:xfrm>
            <a:off x="1666053" y="1120703"/>
            <a:ext cx="9066029" cy="41150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ERDs provide a lot of functionality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Clear overview of database structure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Easy to communicate with stakeholders about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Documentation for the database design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Support future development and maintenance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Define relationships to ensure data integrity and consistency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BEE85-E310-32A3-104C-A3E5B8BDE247}"/>
              </a:ext>
            </a:extLst>
          </p:cNvPr>
          <p:cNvSpPr/>
          <p:nvPr/>
        </p:nvSpPr>
        <p:spPr>
          <a:xfrm>
            <a:off x="-526182" y="156942"/>
            <a:ext cx="877610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ENTITY RELATIONSHIP DIAGRAMS</a:t>
            </a:r>
          </a:p>
        </p:txBody>
      </p:sp>
    </p:spTree>
    <p:extLst>
      <p:ext uri="{BB962C8B-B14F-4D97-AF65-F5344CB8AC3E}">
        <p14:creationId xmlns:p14="http://schemas.microsoft.com/office/powerpoint/2010/main" val="304102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1BB2FD-234C-CD35-9921-1386E0AE7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FD97D70-DDBE-03D2-91C2-7FE2E94EA95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0A948F-3D09-B863-EF45-CA22935871F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1207F2-C3E6-F37C-0281-4F0843EA54A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41AA0C-FB57-ADD1-83B5-5238671C64B3}"/>
              </a:ext>
            </a:extLst>
          </p:cNvPr>
          <p:cNvSpPr/>
          <p:nvPr/>
        </p:nvSpPr>
        <p:spPr>
          <a:xfrm>
            <a:off x="1666053" y="1120703"/>
            <a:ext cx="9066029" cy="220133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Think about the relationship between hospital patients and their medical records?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Does a patient have to have medical records to be in the hospitals database?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9F3330-B1BB-EF1D-952D-F1E0E7B2CE23}"/>
              </a:ext>
            </a:extLst>
          </p:cNvPr>
          <p:cNvSpPr/>
          <p:nvPr/>
        </p:nvSpPr>
        <p:spPr>
          <a:xfrm>
            <a:off x="39751" y="156942"/>
            <a:ext cx="32526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269033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8589C-21F9-0F91-AFB9-23577894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4E7733C-B6C6-779F-3438-B7005F4BC1AE}"/>
              </a:ext>
            </a:extLst>
          </p:cNvPr>
          <p:cNvSpPr/>
          <p:nvPr/>
        </p:nvSpPr>
        <p:spPr>
          <a:xfrm>
            <a:off x="7779392" y="494171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8C5F3-6DDA-EAB0-C2D0-56CDBFAB4F3E}"/>
              </a:ext>
            </a:extLst>
          </p:cNvPr>
          <p:cNvSpPr/>
          <p:nvPr/>
        </p:nvSpPr>
        <p:spPr>
          <a:xfrm>
            <a:off x="9516224" y="4605781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CE23D-AD0D-4081-956E-199A198211D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93537-4A70-9A1E-D6C9-B821142D35F3}"/>
              </a:ext>
            </a:extLst>
          </p:cNvPr>
          <p:cNvSpPr/>
          <p:nvPr/>
        </p:nvSpPr>
        <p:spPr>
          <a:xfrm>
            <a:off x="929670" y="1120702"/>
            <a:ext cx="5655688" cy="486064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are instances where a patient may not have medical records at a hospital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new patient at the hospital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baby that was just born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means that the patient’s medical record is 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optional relationship (0)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16BE0-5510-9C50-AC03-CC68D2B5ACFA}"/>
              </a:ext>
            </a:extLst>
          </p:cNvPr>
          <p:cNvSpPr/>
          <p:nvPr/>
        </p:nvSpPr>
        <p:spPr>
          <a:xfrm>
            <a:off x="39751" y="156942"/>
            <a:ext cx="32526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MODALITY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C5C7C3-2461-DC2B-6B18-8B89F691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38" y="1193061"/>
            <a:ext cx="2248571" cy="44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57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08839-5417-8932-C0FD-5CD95B9C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324D5A4-DB35-75D9-0405-AA79371A2B0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AADE22-0D08-764A-6F3F-53E365C40B2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988A7-A7AC-DCC2-5C2F-6B7CC709A68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230BB0-1AA5-FCF1-F251-E584C877ADE3}"/>
              </a:ext>
            </a:extLst>
          </p:cNvPr>
          <p:cNvSpPr/>
          <p:nvPr/>
        </p:nvSpPr>
        <p:spPr>
          <a:xfrm>
            <a:off x="1666053" y="1120704"/>
            <a:ext cx="9066029" cy="254528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let’s think about the relationship between a customer and an order on an online store like Amazon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there any instance where an order can be made without a customer account?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634BE3-4B6E-EA17-AE3F-78E1E7A0443E}"/>
              </a:ext>
            </a:extLst>
          </p:cNvPr>
          <p:cNvSpPr/>
          <p:nvPr/>
        </p:nvSpPr>
        <p:spPr>
          <a:xfrm>
            <a:off x="39751" y="156942"/>
            <a:ext cx="325260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MODALITY</a:t>
            </a:r>
          </a:p>
        </p:txBody>
      </p:sp>
    </p:spTree>
    <p:extLst>
      <p:ext uri="{BB962C8B-B14F-4D97-AF65-F5344CB8AC3E}">
        <p14:creationId xmlns:p14="http://schemas.microsoft.com/office/powerpoint/2010/main" val="388041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12349</TotalTime>
  <Words>762</Words>
  <Application>Microsoft Office PowerPoint</Application>
  <PresentationFormat>Widescreen</PresentationFormat>
  <Paragraphs>114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10</cp:revision>
  <dcterms:created xsi:type="dcterms:W3CDTF">2025-08-11T14:07:39Z</dcterms:created>
  <dcterms:modified xsi:type="dcterms:W3CDTF">2025-09-17T16:19:08Z</dcterms:modified>
</cp:coreProperties>
</file>