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3" r:id="rId19"/>
    <p:sldId id="384" r:id="rId20"/>
    <p:sldId id="385" r:id="rId21"/>
    <p:sldId id="32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834"/>
    <a:srgbClr val="A053D5"/>
    <a:srgbClr val="20193F"/>
    <a:srgbClr val="18132F"/>
    <a:srgbClr val="4B2979"/>
    <a:srgbClr val="7331B5"/>
    <a:srgbClr val="65329E"/>
    <a:srgbClr val="2B2153"/>
    <a:srgbClr val="30255D"/>
    <a:srgbClr val="7F5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757F0-8316-4C65-BA23-088EE9216CA2}" v="50" dt="2024-09-04T15:49:25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4" autoAdjust="0"/>
    <p:restoredTop sz="94660"/>
  </p:normalViewPr>
  <p:slideViewPr>
    <p:cSldViewPr snapToGrid="0">
      <p:cViewPr varScale="1">
        <p:scale>
          <a:sx n="96" d="100"/>
          <a:sy n="96" d="100"/>
        </p:scale>
        <p:origin x="7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180757F0-8316-4C65-BA23-088EE9216CA2}"/>
    <pc:docChg chg="undo custSel addSld delSld modSld sldOrd">
      <pc:chgData name="Michael Hill" userId="41dba03d-e58d-4389-9894-554c10310ba4" providerId="ADAL" clId="{180757F0-8316-4C65-BA23-088EE9216CA2}" dt="2024-10-08T13:26:44.680" v="5751" actId="2696"/>
      <pc:docMkLst>
        <pc:docMk/>
      </pc:docMkLst>
      <pc:sldChg chg="modSp mod">
        <pc:chgData name="Michael Hill" userId="41dba03d-e58d-4389-9894-554c10310ba4" providerId="ADAL" clId="{180757F0-8316-4C65-BA23-088EE9216CA2}" dt="2024-09-04T14:29:08.470" v="2955" actId="20577"/>
        <pc:sldMkLst>
          <pc:docMk/>
          <pc:sldMk cId="3571102790" sldId="256"/>
        </pc:sldMkLst>
        <pc:spChg chg="mod">
          <ac:chgData name="Michael Hill" userId="41dba03d-e58d-4389-9894-554c10310ba4" providerId="ADAL" clId="{180757F0-8316-4C65-BA23-088EE9216CA2}" dt="2024-09-04T14:29:08.470" v="2955" actId="20577"/>
          <ac:spMkLst>
            <pc:docMk/>
            <pc:sldMk cId="3571102790" sldId="256"/>
            <ac:spMk id="3" creationId="{1952EB97-8858-E965-3685-2366E07B4928}"/>
          </ac:spMkLst>
        </pc:spChg>
      </pc:sldChg>
      <pc:sldChg chg="del">
        <pc:chgData name="Michael Hill" userId="41dba03d-e58d-4389-9894-554c10310ba4" providerId="ADAL" clId="{180757F0-8316-4C65-BA23-088EE9216CA2}" dt="2024-09-04T13:46:43.645" v="0" actId="47"/>
        <pc:sldMkLst>
          <pc:docMk/>
          <pc:sldMk cId="1511213799" sldId="257"/>
        </pc:sldMkLst>
      </pc:sldChg>
      <pc:sldChg chg="del">
        <pc:chgData name="Michael Hill" userId="41dba03d-e58d-4389-9894-554c10310ba4" providerId="ADAL" clId="{180757F0-8316-4C65-BA23-088EE9216CA2}" dt="2024-09-04T13:46:43.645" v="0" actId="47"/>
        <pc:sldMkLst>
          <pc:docMk/>
          <pc:sldMk cId="3946986498" sldId="279"/>
        </pc:sldMkLst>
      </pc:sldChg>
      <pc:sldChg chg="modSp mod modAnim">
        <pc:chgData name="Michael Hill" userId="41dba03d-e58d-4389-9894-554c10310ba4" providerId="ADAL" clId="{180757F0-8316-4C65-BA23-088EE9216CA2}" dt="2024-09-04T15:49:53.966" v="5637" actId="20577"/>
        <pc:sldMkLst>
          <pc:docMk/>
          <pc:sldMk cId="3929676566" sldId="325"/>
        </pc:sldMkLst>
        <pc:spChg chg="mod">
          <ac:chgData name="Michael Hill" userId="41dba03d-e58d-4389-9894-554c10310ba4" providerId="ADAL" clId="{180757F0-8316-4C65-BA23-088EE9216CA2}" dt="2024-09-04T15:49:25.798" v="5634" actId="20577"/>
          <ac:spMkLst>
            <pc:docMk/>
            <pc:sldMk cId="3929676566" sldId="325"/>
            <ac:spMk id="3" creationId="{1952EB97-8858-E965-3685-2366E07B4928}"/>
          </ac:spMkLst>
        </pc:spChg>
        <pc:spChg chg="mod">
          <ac:chgData name="Michael Hill" userId="41dba03d-e58d-4389-9894-554c10310ba4" providerId="ADAL" clId="{180757F0-8316-4C65-BA23-088EE9216CA2}" dt="2024-09-04T15:49:53.966" v="5637" actId="20577"/>
          <ac:spMkLst>
            <pc:docMk/>
            <pc:sldMk cId="3929676566" sldId="325"/>
            <ac:spMk id="6" creationId="{9B99B76D-6C5A-718F-1F57-BE6879CD2A5D}"/>
          </ac:spMkLst>
        </pc:spChg>
      </pc:sldChg>
      <pc:sldChg chg="modSp mod">
        <pc:chgData name="Michael Hill" userId="41dba03d-e58d-4389-9894-554c10310ba4" providerId="ADAL" clId="{180757F0-8316-4C65-BA23-088EE9216CA2}" dt="2024-09-04T13:50:04.507" v="38"/>
        <pc:sldMkLst>
          <pc:docMk/>
          <pc:sldMk cId="2340528767" sldId="346"/>
        </pc:sldMkLst>
        <pc:spChg chg="mod">
          <ac:chgData name="Michael Hill" userId="41dba03d-e58d-4389-9894-554c10310ba4" providerId="ADAL" clId="{180757F0-8316-4C65-BA23-088EE9216CA2}" dt="2024-09-04T13:50:04.507" v="38"/>
          <ac:spMkLst>
            <pc:docMk/>
            <pc:sldMk cId="2340528767" sldId="346"/>
            <ac:spMk id="3" creationId="{1952EB97-8858-E965-3685-2366E07B4928}"/>
          </ac:spMkLst>
        </pc:spChg>
        <pc:spChg chg="mod">
          <ac:chgData name="Michael Hill" userId="41dba03d-e58d-4389-9894-554c10310ba4" providerId="ADAL" clId="{180757F0-8316-4C65-BA23-088EE9216CA2}" dt="2024-09-04T13:46:49.867" v="14" actId="20577"/>
          <ac:spMkLst>
            <pc:docMk/>
            <pc:sldMk cId="2340528767" sldId="346"/>
            <ac:spMk id="6" creationId="{9B99B76D-6C5A-718F-1F57-BE6879CD2A5D}"/>
          </ac:spMkLst>
        </pc:spChg>
        <pc:spChg chg="mod">
          <ac:chgData name="Michael Hill" userId="41dba03d-e58d-4389-9894-554c10310ba4" providerId="ADAL" clId="{180757F0-8316-4C65-BA23-088EE9216CA2}" dt="2024-09-04T13:47:46.296" v="37" actId="20577"/>
          <ac:spMkLst>
            <pc:docMk/>
            <pc:sldMk cId="2340528767" sldId="346"/>
            <ac:spMk id="18" creationId="{5639B1F2-65A4-D085-BE1B-5EBBA3EB215B}"/>
          </ac:spMkLst>
        </pc:spChg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1458907501" sldId="347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3085581644" sldId="348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3162953160" sldId="349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917816988" sldId="350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519972211" sldId="351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143072058" sldId="352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2260639124" sldId="353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2970615632" sldId="354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433324782" sldId="355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3342137074" sldId="356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2384083368" sldId="357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3429964286" sldId="358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3659289734" sldId="359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1387273796" sldId="360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910202423" sldId="361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4236076137" sldId="362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675736223" sldId="363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3418782516" sldId="364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3732621009" sldId="365"/>
        </pc:sldMkLst>
      </pc:sldChg>
      <pc:sldChg chg="del">
        <pc:chgData name="Michael Hill" userId="41dba03d-e58d-4389-9894-554c10310ba4" providerId="ADAL" clId="{180757F0-8316-4C65-BA23-088EE9216CA2}" dt="2024-09-04T14:29:20.898" v="2956" actId="47"/>
        <pc:sldMkLst>
          <pc:docMk/>
          <pc:sldMk cId="3423963851" sldId="366"/>
        </pc:sldMkLst>
      </pc:sldChg>
      <pc:sldChg chg="modSp add mod">
        <pc:chgData name="Michael Hill" userId="41dba03d-e58d-4389-9894-554c10310ba4" providerId="ADAL" clId="{180757F0-8316-4C65-BA23-088EE9216CA2}" dt="2024-09-04T13:53:23.520" v="324" actId="20577"/>
        <pc:sldMkLst>
          <pc:docMk/>
          <pc:sldMk cId="2108348790" sldId="367"/>
        </pc:sldMkLst>
        <pc:spChg chg="mod">
          <ac:chgData name="Michael Hill" userId="41dba03d-e58d-4389-9894-554c10310ba4" providerId="ADAL" clId="{180757F0-8316-4C65-BA23-088EE9216CA2}" dt="2024-09-04T13:53:23.520" v="324" actId="20577"/>
          <ac:spMkLst>
            <pc:docMk/>
            <pc:sldMk cId="2108348790" sldId="367"/>
            <ac:spMk id="3" creationId="{1952EB97-8858-E965-3685-2366E07B4928}"/>
          </ac:spMkLst>
        </pc:spChg>
      </pc:sldChg>
      <pc:sldChg chg="modSp add mod">
        <pc:chgData name="Michael Hill" userId="41dba03d-e58d-4389-9894-554c10310ba4" providerId="ADAL" clId="{180757F0-8316-4C65-BA23-088EE9216CA2}" dt="2024-09-04T13:54:33.393" v="546" actId="20577"/>
        <pc:sldMkLst>
          <pc:docMk/>
          <pc:sldMk cId="3247117296" sldId="368"/>
        </pc:sldMkLst>
        <pc:spChg chg="mod">
          <ac:chgData name="Michael Hill" userId="41dba03d-e58d-4389-9894-554c10310ba4" providerId="ADAL" clId="{180757F0-8316-4C65-BA23-088EE9216CA2}" dt="2024-09-04T13:54:33.393" v="546" actId="20577"/>
          <ac:spMkLst>
            <pc:docMk/>
            <pc:sldMk cId="3247117296" sldId="368"/>
            <ac:spMk id="3" creationId="{1952EB97-8858-E965-3685-2366E07B4928}"/>
          </ac:spMkLst>
        </pc:spChg>
        <pc:spChg chg="mod">
          <ac:chgData name="Michael Hill" userId="41dba03d-e58d-4389-9894-554c10310ba4" providerId="ADAL" clId="{180757F0-8316-4C65-BA23-088EE9216CA2}" dt="2024-09-04T13:53:55.181" v="337" actId="20577"/>
          <ac:spMkLst>
            <pc:docMk/>
            <pc:sldMk cId="3247117296" sldId="368"/>
            <ac:spMk id="18" creationId="{5639B1F2-65A4-D085-BE1B-5EBBA3EB215B}"/>
          </ac:spMkLst>
        </pc:spChg>
      </pc:sldChg>
      <pc:sldChg chg="modSp add mod">
        <pc:chgData name="Michael Hill" userId="41dba03d-e58d-4389-9894-554c10310ba4" providerId="ADAL" clId="{180757F0-8316-4C65-BA23-088EE9216CA2}" dt="2024-09-04T14:00:45.230" v="851" actId="2711"/>
        <pc:sldMkLst>
          <pc:docMk/>
          <pc:sldMk cId="521426006" sldId="369"/>
        </pc:sldMkLst>
        <pc:spChg chg="mod">
          <ac:chgData name="Michael Hill" userId="41dba03d-e58d-4389-9894-554c10310ba4" providerId="ADAL" clId="{180757F0-8316-4C65-BA23-088EE9216CA2}" dt="2024-09-04T14:00:45.230" v="851" actId="2711"/>
          <ac:spMkLst>
            <pc:docMk/>
            <pc:sldMk cId="521426006" sldId="369"/>
            <ac:spMk id="3" creationId="{1952EB97-8858-E965-3685-2366E07B4928}"/>
          </ac:spMkLst>
        </pc:spChg>
        <pc:spChg chg="mod">
          <ac:chgData name="Michael Hill" userId="41dba03d-e58d-4389-9894-554c10310ba4" providerId="ADAL" clId="{180757F0-8316-4C65-BA23-088EE9216CA2}" dt="2024-09-04T13:56:45.002" v="562" actId="20577"/>
          <ac:spMkLst>
            <pc:docMk/>
            <pc:sldMk cId="521426006" sldId="369"/>
            <ac:spMk id="18" creationId="{5639B1F2-65A4-D085-BE1B-5EBBA3EB215B}"/>
          </ac:spMkLst>
        </pc:spChg>
        <pc:grpChg chg="mod">
          <ac:chgData name="Michael Hill" userId="41dba03d-e58d-4389-9894-554c10310ba4" providerId="ADAL" clId="{180757F0-8316-4C65-BA23-088EE9216CA2}" dt="2024-09-04T13:56:48.184" v="563" actId="14100"/>
          <ac:grpSpMkLst>
            <pc:docMk/>
            <pc:sldMk cId="521426006" sldId="369"/>
            <ac:grpSpMk id="13" creationId="{5341BAC1-E2A4-BC55-F4B4-635308FE02E2}"/>
          </ac:grpSpMkLst>
        </pc:grpChg>
      </pc:sldChg>
      <pc:sldChg chg="modSp add mod">
        <pc:chgData name="Michael Hill" userId="41dba03d-e58d-4389-9894-554c10310ba4" providerId="ADAL" clId="{180757F0-8316-4C65-BA23-088EE9216CA2}" dt="2024-09-04T14:03:02.821" v="1136" actId="2711"/>
        <pc:sldMkLst>
          <pc:docMk/>
          <pc:sldMk cId="1027736705" sldId="370"/>
        </pc:sldMkLst>
        <pc:spChg chg="mod">
          <ac:chgData name="Michael Hill" userId="41dba03d-e58d-4389-9894-554c10310ba4" providerId="ADAL" clId="{180757F0-8316-4C65-BA23-088EE9216CA2}" dt="2024-09-04T14:03:02.821" v="1136" actId="2711"/>
          <ac:spMkLst>
            <pc:docMk/>
            <pc:sldMk cId="1027736705" sldId="370"/>
            <ac:spMk id="3" creationId="{1952EB97-8858-E965-3685-2366E07B4928}"/>
          </ac:spMkLst>
        </pc:spChg>
      </pc:sldChg>
      <pc:sldChg chg="modSp add mod">
        <pc:chgData name="Michael Hill" userId="41dba03d-e58d-4389-9894-554c10310ba4" providerId="ADAL" clId="{180757F0-8316-4C65-BA23-088EE9216CA2}" dt="2024-10-08T13:25:43.117" v="5750" actId="20577"/>
        <pc:sldMkLst>
          <pc:docMk/>
          <pc:sldMk cId="3792964640" sldId="371"/>
        </pc:sldMkLst>
        <pc:spChg chg="mod">
          <ac:chgData name="Michael Hill" userId="41dba03d-e58d-4389-9894-554c10310ba4" providerId="ADAL" clId="{180757F0-8316-4C65-BA23-088EE9216CA2}" dt="2024-10-08T13:25:43.117" v="5750" actId="20577"/>
          <ac:spMkLst>
            <pc:docMk/>
            <pc:sldMk cId="3792964640" sldId="371"/>
            <ac:spMk id="3" creationId="{1952EB97-8858-E965-3685-2366E07B4928}"/>
          </ac:spMkLst>
        </pc:spChg>
      </pc:sldChg>
      <pc:sldChg chg="modSp add mod">
        <pc:chgData name="Michael Hill" userId="41dba03d-e58d-4389-9894-554c10310ba4" providerId="ADAL" clId="{180757F0-8316-4C65-BA23-088EE9216CA2}" dt="2024-09-04T14:16:43.083" v="1747" actId="20577"/>
        <pc:sldMkLst>
          <pc:docMk/>
          <pc:sldMk cId="1173895543" sldId="372"/>
        </pc:sldMkLst>
        <pc:spChg chg="mod">
          <ac:chgData name="Michael Hill" userId="41dba03d-e58d-4389-9894-554c10310ba4" providerId="ADAL" clId="{180757F0-8316-4C65-BA23-088EE9216CA2}" dt="2024-09-04T14:16:43.083" v="1747" actId="20577"/>
          <ac:spMkLst>
            <pc:docMk/>
            <pc:sldMk cId="1173895543" sldId="372"/>
            <ac:spMk id="3" creationId="{1952EB97-8858-E965-3685-2366E07B4928}"/>
          </ac:spMkLst>
        </pc:spChg>
        <pc:spChg chg="mod">
          <ac:chgData name="Michael Hill" userId="41dba03d-e58d-4389-9894-554c10310ba4" providerId="ADAL" clId="{180757F0-8316-4C65-BA23-088EE9216CA2}" dt="2024-09-04T14:10:28.184" v="1530" actId="20577"/>
          <ac:spMkLst>
            <pc:docMk/>
            <pc:sldMk cId="1173895543" sldId="372"/>
            <ac:spMk id="18" creationId="{5639B1F2-65A4-D085-BE1B-5EBBA3EB215B}"/>
          </ac:spMkLst>
        </pc:spChg>
        <pc:grpChg chg="mod">
          <ac:chgData name="Michael Hill" userId="41dba03d-e58d-4389-9894-554c10310ba4" providerId="ADAL" clId="{180757F0-8316-4C65-BA23-088EE9216CA2}" dt="2024-09-04T14:10:30.710" v="1531" actId="14100"/>
          <ac:grpSpMkLst>
            <pc:docMk/>
            <pc:sldMk cId="1173895543" sldId="372"/>
            <ac:grpSpMk id="13" creationId="{5341BAC1-E2A4-BC55-F4B4-635308FE02E2}"/>
          </ac:grpSpMkLst>
        </pc:grpChg>
      </pc:sldChg>
      <pc:sldChg chg="addSp modSp add mod">
        <pc:chgData name="Michael Hill" userId="41dba03d-e58d-4389-9894-554c10310ba4" providerId="ADAL" clId="{180757F0-8316-4C65-BA23-088EE9216CA2}" dt="2024-09-04T14:30:56.310" v="3053" actId="1076"/>
        <pc:sldMkLst>
          <pc:docMk/>
          <pc:sldMk cId="2469844467" sldId="373"/>
        </pc:sldMkLst>
        <pc:spChg chg="mod">
          <ac:chgData name="Michael Hill" userId="41dba03d-e58d-4389-9894-554c10310ba4" providerId="ADAL" clId="{180757F0-8316-4C65-BA23-088EE9216CA2}" dt="2024-09-04T14:30:50.466" v="3050" actId="1076"/>
          <ac:spMkLst>
            <pc:docMk/>
            <pc:sldMk cId="2469844467" sldId="373"/>
            <ac:spMk id="3" creationId="{1952EB97-8858-E965-3685-2366E07B4928}"/>
          </ac:spMkLst>
        </pc:spChg>
        <pc:picChg chg="add mod">
          <ac:chgData name="Michael Hill" userId="41dba03d-e58d-4389-9894-554c10310ba4" providerId="ADAL" clId="{180757F0-8316-4C65-BA23-088EE9216CA2}" dt="2024-09-04T14:30:56.310" v="3053" actId="1076"/>
          <ac:picMkLst>
            <pc:docMk/>
            <pc:sldMk cId="2469844467" sldId="373"/>
            <ac:picMk id="1026" creationId="{C1E9479F-042C-22D9-38C1-939CFABF188A}"/>
          </ac:picMkLst>
        </pc:picChg>
      </pc:sldChg>
      <pc:sldChg chg="modSp add mod">
        <pc:chgData name="Michael Hill" userId="41dba03d-e58d-4389-9894-554c10310ba4" providerId="ADAL" clId="{180757F0-8316-4C65-BA23-088EE9216CA2}" dt="2024-09-04T14:20:33.349" v="2146" actId="20577"/>
        <pc:sldMkLst>
          <pc:docMk/>
          <pc:sldMk cId="1370220634" sldId="374"/>
        </pc:sldMkLst>
        <pc:spChg chg="mod">
          <ac:chgData name="Michael Hill" userId="41dba03d-e58d-4389-9894-554c10310ba4" providerId="ADAL" clId="{180757F0-8316-4C65-BA23-088EE9216CA2}" dt="2024-09-04T14:20:33.349" v="2146" actId="20577"/>
          <ac:spMkLst>
            <pc:docMk/>
            <pc:sldMk cId="1370220634" sldId="374"/>
            <ac:spMk id="3" creationId="{1952EB97-8858-E965-3685-2366E07B4928}"/>
          </ac:spMkLst>
        </pc:spChg>
      </pc:sldChg>
      <pc:sldChg chg="modSp add mod ord">
        <pc:chgData name="Michael Hill" userId="41dba03d-e58d-4389-9894-554c10310ba4" providerId="ADAL" clId="{180757F0-8316-4C65-BA23-088EE9216CA2}" dt="2024-09-04T14:25:19.057" v="2456" actId="2711"/>
        <pc:sldMkLst>
          <pc:docMk/>
          <pc:sldMk cId="348979048" sldId="375"/>
        </pc:sldMkLst>
        <pc:spChg chg="mod">
          <ac:chgData name="Michael Hill" userId="41dba03d-e58d-4389-9894-554c10310ba4" providerId="ADAL" clId="{180757F0-8316-4C65-BA23-088EE9216CA2}" dt="2024-09-04T14:25:19.057" v="2456" actId="2711"/>
          <ac:spMkLst>
            <pc:docMk/>
            <pc:sldMk cId="348979048" sldId="375"/>
            <ac:spMk id="3" creationId="{1952EB97-8858-E965-3685-2366E07B4928}"/>
          </ac:spMkLst>
        </pc:spChg>
        <pc:spChg chg="mod">
          <ac:chgData name="Michael Hill" userId="41dba03d-e58d-4389-9894-554c10310ba4" providerId="ADAL" clId="{180757F0-8316-4C65-BA23-088EE9216CA2}" dt="2024-09-04T14:21:22.143" v="2150" actId="20577"/>
          <ac:spMkLst>
            <pc:docMk/>
            <pc:sldMk cId="348979048" sldId="375"/>
            <ac:spMk id="6" creationId="{9B99B76D-6C5A-718F-1F57-BE6879CD2A5D}"/>
          </ac:spMkLst>
        </pc:spChg>
        <pc:spChg chg="mod">
          <ac:chgData name="Michael Hill" userId="41dba03d-e58d-4389-9894-554c10310ba4" providerId="ADAL" clId="{180757F0-8316-4C65-BA23-088EE9216CA2}" dt="2024-09-04T14:21:26.044" v="2154" actId="20577"/>
          <ac:spMkLst>
            <pc:docMk/>
            <pc:sldMk cId="348979048" sldId="375"/>
            <ac:spMk id="18" creationId="{5639B1F2-65A4-D085-BE1B-5EBBA3EB215B}"/>
          </ac:spMkLst>
        </pc:spChg>
        <pc:grpChg chg="mod">
          <ac:chgData name="Michael Hill" userId="41dba03d-e58d-4389-9894-554c10310ba4" providerId="ADAL" clId="{180757F0-8316-4C65-BA23-088EE9216CA2}" dt="2024-09-04T14:21:28.344" v="2155" actId="14100"/>
          <ac:grpSpMkLst>
            <pc:docMk/>
            <pc:sldMk cId="348979048" sldId="375"/>
            <ac:grpSpMk id="13" creationId="{5341BAC1-E2A4-BC55-F4B4-635308FE02E2}"/>
          </ac:grpSpMkLst>
        </pc:grpChg>
      </pc:sldChg>
      <pc:sldChg chg="modSp add mod ord">
        <pc:chgData name="Michael Hill" userId="41dba03d-e58d-4389-9894-554c10310ba4" providerId="ADAL" clId="{180757F0-8316-4C65-BA23-088EE9216CA2}" dt="2024-09-04T14:28:47.021" v="2940" actId="20577"/>
        <pc:sldMkLst>
          <pc:docMk/>
          <pc:sldMk cId="3855092066" sldId="376"/>
        </pc:sldMkLst>
        <pc:spChg chg="mod">
          <ac:chgData name="Michael Hill" userId="41dba03d-e58d-4389-9894-554c10310ba4" providerId="ADAL" clId="{180757F0-8316-4C65-BA23-088EE9216CA2}" dt="2024-09-04T14:28:47.021" v="2940" actId="20577"/>
          <ac:spMkLst>
            <pc:docMk/>
            <pc:sldMk cId="3855092066" sldId="376"/>
            <ac:spMk id="3" creationId="{1952EB97-8858-E965-3685-2366E07B4928}"/>
          </ac:spMkLst>
        </pc:spChg>
        <pc:spChg chg="mod">
          <ac:chgData name="Michael Hill" userId="41dba03d-e58d-4389-9894-554c10310ba4" providerId="ADAL" clId="{180757F0-8316-4C65-BA23-088EE9216CA2}" dt="2024-09-04T14:25:32.914" v="2462" actId="20577"/>
          <ac:spMkLst>
            <pc:docMk/>
            <pc:sldMk cId="3855092066" sldId="376"/>
            <ac:spMk id="6" creationId="{9B99B76D-6C5A-718F-1F57-BE6879CD2A5D}"/>
          </ac:spMkLst>
        </pc:spChg>
        <pc:spChg chg="mod">
          <ac:chgData name="Michael Hill" userId="41dba03d-e58d-4389-9894-554c10310ba4" providerId="ADAL" clId="{180757F0-8316-4C65-BA23-088EE9216CA2}" dt="2024-09-04T14:25:38.929" v="2490" actId="20577"/>
          <ac:spMkLst>
            <pc:docMk/>
            <pc:sldMk cId="3855092066" sldId="376"/>
            <ac:spMk id="18" creationId="{5639B1F2-65A4-D085-BE1B-5EBBA3EB215B}"/>
          </ac:spMkLst>
        </pc:spChg>
        <pc:grpChg chg="mod">
          <ac:chgData name="Michael Hill" userId="41dba03d-e58d-4389-9894-554c10310ba4" providerId="ADAL" clId="{180757F0-8316-4C65-BA23-088EE9216CA2}" dt="2024-09-04T14:25:41.666" v="2491" actId="14100"/>
          <ac:grpSpMkLst>
            <pc:docMk/>
            <pc:sldMk cId="3855092066" sldId="376"/>
            <ac:grpSpMk id="13" creationId="{5341BAC1-E2A4-BC55-F4B4-635308FE02E2}"/>
          </ac:grpSpMkLst>
        </pc:grpChg>
      </pc:sldChg>
      <pc:sldChg chg="modSp add mod">
        <pc:chgData name="Michael Hill" userId="41dba03d-e58d-4389-9894-554c10310ba4" providerId="ADAL" clId="{180757F0-8316-4C65-BA23-088EE9216CA2}" dt="2024-09-04T14:34:18.301" v="3419" actId="20577"/>
        <pc:sldMkLst>
          <pc:docMk/>
          <pc:sldMk cId="1986323491" sldId="377"/>
        </pc:sldMkLst>
        <pc:spChg chg="mod">
          <ac:chgData name="Michael Hill" userId="41dba03d-e58d-4389-9894-554c10310ba4" providerId="ADAL" clId="{180757F0-8316-4C65-BA23-088EE9216CA2}" dt="2024-09-04T14:34:18.301" v="3419" actId="20577"/>
          <ac:spMkLst>
            <pc:docMk/>
            <pc:sldMk cId="1986323491" sldId="377"/>
            <ac:spMk id="3" creationId="{1952EB97-8858-E965-3685-2366E07B4928}"/>
          </ac:spMkLst>
        </pc:spChg>
        <pc:spChg chg="mod">
          <ac:chgData name="Michael Hill" userId="41dba03d-e58d-4389-9894-554c10310ba4" providerId="ADAL" clId="{180757F0-8316-4C65-BA23-088EE9216CA2}" dt="2024-09-04T14:32:07.474" v="3064" actId="20577"/>
          <ac:spMkLst>
            <pc:docMk/>
            <pc:sldMk cId="1986323491" sldId="377"/>
            <ac:spMk id="6" creationId="{9B99B76D-6C5A-718F-1F57-BE6879CD2A5D}"/>
          </ac:spMkLst>
        </pc:spChg>
        <pc:spChg chg="mod">
          <ac:chgData name="Michael Hill" userId="41dba03d-e58d-4389-9894-554c10310ba4" providerId="ADAL" clId="{180757F0-8316-4C65-BA23-088EE9216CA2}" dt="2024-09-04T14:32:15.351" v="3087" actId="20577"/>
          <ac:spMkLst>
            <pc:docMk/>
            <pc:sldMk cId="1986323491" sldId="377"/>
            <ac:spMk id="18" creationId="{5639B1F2-65A4-D085-BE1B-5EBBA3EB215B}"/>
          </ac:spMkLst>
        </pc:spChg>
        <pc:grpChg chg="mod">
          <ac:chgData name="Michael Hill" userId="41dba03d-e58d-4389-9894-554c10310ba4" providerId="ADAL" clId="{180757F0-8316-4C65-BA23-088EE9216CA2}" dt="2024-09-04T14:32:17.761" v="3088" actId="14100"/>
          <ac:grpSpMkLst>
            <pc:docMk/>
            <pc:sldMk cId="1986323491" sldId="377"/>
            <ac:grpSpMk id="13" creationId="{5341BAC1-E2A4-BC55-F4B4-635308FE02E2}"/>
          </ac:grpSpMkLst>
        </pc:grpChg>
      </pc:sldChg>
      <pc:sldChg chg="modSp add mod">
        <pc:chgData name="Michael Hill" userId="41dba03d-e58d-4389-9894-554c10310ba4" providerId="ADAL" clId="{180757F0-8316-4C65-BA23-088EE9216CA2}" dt="2024-09-04T14:38:01.046" v="3612" actId="2711"/>
        <pc:sldMkLst>
          <pc:docMk/>
          <pc:sldMk cId="143594801" sldId="378"/>
        </pc:sldMkLst>
        <pc:spChg chg="mod">
          <ac:chgData name="Michael Hill" userId="41dba03d-e58d-4389-9894-554c10310ba4" providerId="ADAL" clId="{180757F0-8316-4C65-BA23-088EE9216CA2}" dt="2024-09-04T14:38:01.046" v="3612" actId="2711"/>
          <ac:spMkLst>
            <pc:docMk/>
            <pc:sldMk cId="143594801" sldId="378"/>
            <ac:spMk id="3" creationId="{1952EB97-8858-E965-3685-2366E07B4928}"/>
          </ac:spMkLst>
        </pc:spChg>
        <pc:spChg chg="mod">
          <ac:chgData name="Michael Hill" userId="41dba03d-e58d-4389-9894-554c10310ba4" providerId="ADAL" clId="{180757F0-8316-4C65-BA23-088EE9216CA2}" dt="2024-09-04T14:35:28.450" v="3437" actId="20577"/>
          <ac:spMkLst>
            <pc:docMk/>
            <pc:sldMk cId="143594801" sldId="378"/>
            <ac:spMk id="18" creationId="{5639B1F2-65A4-D085-BE1B-5EBBA3EB215B}"/>
          </ac:spMkLst>
        </pc:spChg>
        <pc:grpChg chg="mod">
          <ac:chgData name="Michael Hill" userId="41dba03d-e58d-4389-9894-554c10310ba4" providerId="ADAL" clId="{180757F0-8316-4C65-BA23-088EE9216CA2}" dt="2024-09-04T14:35:31.761" v="3438" actId="14100"/>
          <ac:grpSpMkLst>
            <pc:docMk/>
            <pc:sldMk cId="143594801" sldId="378"/>
            <ac:grpSpMk id="13" creationId="{5341BAC1-E2A4-BC55-F4B4-635308FE02E2}"/>
          </ac:grpSpMkLst>
        </pc:grpChg>
      </pc:sldChg>
      <pc:sldChg chg="addSp modSp add mod">
        <pc:chgData name="Michael Hill" userId="41dba03d-e58d-4389-9894-554c10310ba4" providerId="ADAL" clId="{180757F0-8316-4C65-BA23-088EE9216CA2}" dt="2024-09-09T15:57:14.677" v="5698" actId="20577"/>
        <pc:sldMkLst>
          <pc:docMk/>
          <pc:sldMk cId="1160341879" sldId="379"/>
        </pc:sldMkLst>
        <pc:spChg chg="add mod">
          <ac:chgData name="Michael Hill" userId="41dba03d-e58d-4389-9894-554c10310ba4" providerId="ADAL" clId="{180757F0-8316-4C65-BA23-088EE9216CA2}" dt="2024-09-09T15:57:14.677" v="5698" actId="20577"/>
          <ac:spMkLst>
            <pc:docMk/>
            <pc:sldMk cId="1160341879" sldId="379"/>
            <ac:spMk id="2" creationId="{E8F55AAB-57AB-CABA-1DE6-EBE88102778E}"/>
          </ac:spMkLst>
        </pc:spChg>
        <pc:spChg chg="mod">
          <ac:chgData name="Michael Hill" userId="41dba03d-e58d-4389-9894-554c10310ba4" providerId="ADAL" clId="{180757F0-8316-4C65-BA23-088EE9216CA2}" dt="2024-09-04T14:42:35.937" v="3806" actId="1076"/>
          <ac:spMkLst>
            <pc:docMk/>
            <pc:sldMk cId="1160341879" sldId="379"/>
            <ac:spMk id="3" creationId="{1952EB97-8858-E965-3685-2366E07B4928}"/>
          </ac:spMkLst>
        </pc:spChg>
        <pc:spChg chg="mod">
          <ac:chgData name="Michael Hill" userId="41dba03d-e58d-4389-9894-554c10310ba4" providerId="ADAL" clId="{180757F0-8316-4C65-BA23-088EE9216CA2}" dt="2024-09-04T14:41:09.487" v="3614" actId="20577"/>
          <ac:spMkLst>
            <pc:docMk/>
            <pc:sldMk cId="1160341879" sldId="379"/>
            <ac:spMk id="6" creationId="{9B99B76D-6C5A-718F-1F57-BE6879CD2A5D}"/>
          </ac:spMkLst>
        </pc:spChg>
        <pc:spChg chg="mod">
          <ac:chgData name="Michael Hill" userId="41dba03d-e58d-4389-9894-554c10310ba4" providerId="ADAL" clId="{180757F0-8316-4C65-BA23-088EE9216CA2}" dt="2024-09-04T14:41:15.937" v="3639" actId="20577"/>
          <ac:spMkLst>
            <pc:docMk/>
            <pc:sldMk cId="1160341879" sldId="379"/>
            <ac:spMk id="18" creationId="{5639B1F2-65A4-D085-BE1B-5EBBA3EB215B}"/>
          </ac:spMkLst>
        </pc:spChg>
        <pc:grpChg chg="mod">
          <ac:chgData name="Michael Hill" userId="41dba03d-e58d-4389-9894-554c10310ba4" providerId="ADAL" clId="{180757F0-8316-4C65-BA23-088EE9216CA2}" dt="2024-09-04T14:41:18.527" v="3640" actId="14100"/>
          <ac:grpSpMkLst>
            <pc:docMk/>
            <pc:sldMk cId="1160341879" sldId="379"/>
            <ac:grpSpMk id="13" creationId="{5341BAC1-E2A4-BC55-F4B4-635308FE02E2}"/>
          </ac:grpSpMkLst>
        </pc:grpChg>
      </pc:sldChg>
      <pc:sldChg chg="modSp add mod ord">
        <pc:chgData name="Michael Hill" userId="41dba03d-e58d-4389-9894-554c10310ba4" providerId="ADAL" clId="{180757F0-8316-4C65-BA23-088EE9216CA2}" dt="2024-09-04T15:30:14.386" v="4710" actId="20577"/>
        <pc:sldMkLst>
          <pc:docMk/>
          <pc:sldMk cId="3399623819" sldId="380"/>
        </pc:sldMkLst>
        <pc:spChg chg="mod">
          <ac:chgData name="Michael Hill" userId="41dba03d-e58d-4389-9894-554c10310ba4" providerId="ADAL" clId="{180757F0-8316-4C65-BA23-088EE9216CA2}" dt="2024-09-04T15:30:14.386" v="4710" actId="20577"/>
          <ac:spMkLst>
            <pc:docMk/>
            <pc:sldMk cId="3399623819" sldId="380"/>
            <ac:spMk id="3" creationId="{1952EB97-8858-E965-3685-2366E07B4928}"/>
          </ac:spMkLst>
        </pc:spChg>
        <pc:spChg chg="mod">
          <ac:chgData name="Michael Hill" userId="41dba03d-e58d-4389-9894-554c10310ba4" providerId="ADAL" clId="{180757F0-8316-4C65-BA23-088EE9216CA2}" dt="2024-09-04T15:27:48.019" v="4331" actId="20577"/>
          <ac:spMkLst>
            <pc:docMk/>
            <pc:sldMk cId="3399623819" sldId="380"/>
            <ac:spMk id="18" creationId="{5639B1F2-65A4-D085-BE1B-5EBBA3EB215B}"/>
          </ac:spMkLst>
        </pc:spChg>
        <pc:grpChg chg="mod">
          <ac:chgData name="Michael Hill" userId="41dba03d-e58d-4389-9894-554c10310ba4" providerId="ADAL" clId="{180757F0-8316-4C65-BA23-088EE9216CA2}" dt="2024-09-04T15:27:50.517" v="4332" actId="14100"/>
          <ac:grpSpMkLst>
            <pc:docMk/>
            <pc:sldMk cId="3399623819" sldId="380"/>
            <ac:grpSpMk id="13" creationId="{5341BAC1-E2A4-BC55-F4B4-635308FE02E2}"/>
          </ac:grpSpMkLst>
        </pc:grpChg>
      </pc:sldChg>
      <pc:sldChg chg="modSp add mod">
        <pc:chgData name="Michael Hill" userId="41dba03d-e58d-4389-9894-554c10310ba4" providerId="ADAL" clId="{180757F0-8316-4C65-BA23-088EE9216CA2}" dt="2024-09-04T15:35:59.681" v="4975" actId="20577"/>
        <pc:sldMkLst>
          <pc:docMk/>
          <pc:sldMk cId="1698173558" sldId="381"/>
        </pc:sldMkLst>
        <pc:spChg chg="mod">
          <ac:chgData name="Michael Hill" userId="41dba03d-e58d-4389-9894-554c10310ba4" providerId="ADAL" clId="{180757F0-8316-4C65-BA23-088EE9216CA2}" dt="2024-09-04T15:35:07.742" v="4974" actId="2711"/>
          <ac:spMkLst>
            <pc:docMk/>
            <pc:sldMk cId="1698173558" sldId="381"/>
            <ac:spMk id="3" creationId="{1952EB97-8858-E965-3685-2366E07B4928}"/>
          </ac:spMkLst>
        </pc:spChg>
        <pc:spChg chg="mod">
          <ac:chgData name="Michael Hill" userId="41dba03d-e58d-4389-9894-554c10310ba4" providerId="ADAL" clId="{180757F0-8316-4C65-BA23-088EE9216CA2}" dt="2024-09-04T15:35:59.681" v="4975" actId="20577"/>
          <ac:spMkLst>
            <pc:docMk/>
            <pc:sldMk cId="1698173558" sldId="381"/>
            <ac:spMk id="6" creationId="{9B99B76D-6C5A-718F-1F57-BE6879CD2A5D}"/>
          </ac:spMkLst>
        </pc:spChg>
      </pc:sldChg>
      <pc:sldChg chg="add del">
        <pc:chgData name="Michael Hill" userId="41dba03d-e58d-4389-9894-554c10310ba4" providerId="ADAL" clId="{180757F0-8316-4C65-BA23-088EE9216CA2}" dt="2024-10-08T13:26:44.680" v="5751" actId="2696"/>
        <pc:sldMkLst>
          <pc:docMk/>
          <pc:sldMk cId="1549932928" sldId="382"/>
        </pc:sldMkLst>
      </pc:sldChg>
      <pc:sldChg chg="modSp add mod">
        <pc:chgData name="Michael Hill" userId="41dba03d-e58d-4389-9894-554c10310ba4" providerId="ADAL" clId="{180757F0-8316-4C65-BA23-088EE9216CA2}" dt="2024-09-04T15:45:18.635" v="5173" actId="12"/>
        <pc:sldMkLst>
          <pc:docMk/>
          <pc:sldMk cId="3274190315" sldId="383"/>
        </pc:sldMkLst>
        <pc:spChg chg="mod">
          <ac:chgData name="Michael Hill" userId="41dba03d-e58d-4389-9894-554c10310ba4" providerId="ADAL" clId="{180757F0-8316-4C65-BA23-088EE9216CA2}" dt="2024-09-04T15:45:18.635" v="5173" actId="12"/>
          <ac:spMkLst>
            <pc:docMk/>
            <pc:sldMk cId="3274190315" sldId="383"/>
            <ac:spMk id="3" creationId="{1952EB97-8858-E965-3685-2366E07B4928}"/>
          </ac:spMkLst>
        </pc:spChg>
        <pc:spChg chg="mod">
          <ac:chgData name="Michael Hill" userId="41dba03d-e58d-4389-9894-554c10310ba4" providerId="ADAL" clId="{180757F0-8316-4C65-BA23-088EE9216CA2}" dt="2024-09-04T15:43:04.296" v="4983" actId="20577"/>
          <ac:spMkLst>
            <pc:docMk/>
            <pc:sldMk cId="3274190315" sldId="383"/>
            <ac:spMk id="18" creationId="{5639B1F2-65A4-D085-BE1B-5EBBA3EB215B}"/>
          </ac:spMkLst>
        </pc:spChg>
        <pc:grpChg chg="mod">
          <ac:chgData name="Michael Hill" userId="41dba03d-e58d-4389-9894-554c10310ba4" providerId="ADAL" clId="{180757F0-8316-4C65-BA23-088EE9216CA2}" dt="2024-09-04T15:43:07.382" v="4984" actId="14100"/>
          <ac:grpSpMkLst>
            <pc:docMk/>
            <pc:sldMk cId="3274190315" sldId="383"/>
            <ac:grpSpMk id="13" creationId="{5341BAC1-E2A4-BC55-F4B4-635308FE02E2}"/>
          </ac:grpSpMkLst>
        </pc:grpChg>
      </pc:sldChg>
      <pc:sldChg chg="modSp add mod">
        <pc:chgData name="Michael Hill" userId="41dba03d-e58d-4389-9894-554c10310ba4" providerId="ADAL" clId="{180757F0-8316-4C65-BA23-088EE9216CA2}" dt="2024-09-04T15:47:20.020" v="5290" actId="20577"/>
        <pc:sldMkLst>
          <pc:docMk/>
          <pc:sldMk cId="2747351300" sldId="384"/>
        </pc:sldMkLst>
        <pc:spChg chg="mod">
          <ac:chgData name="Michael Hill" userId="41dba03d-e58d-4389-9894-554c10310ba4" providerId="ADAL" clId="{180757F0-8316-4C65-BA23-088EE9216CA2}" dt="2024-09-04T15:47:20.020" v="5290" actId="20577"/>
          <ac:spMkLst>
            <pc:docMk/>
            <pc:sldMk cId="2747351300" sldId="384"/>
            <ac:spMk id="3" creationId="{1952EB97-8858-E965-3685-2366E07B4928}"/>
          </ac:spMkLst>
        </pc:spChg>
        <pc:spChg chg="mod">
          <ac:chgData name="Michael Hill" userId="41dba03d-e58d-4389-9894-554c10310ba4" providerId="ADAL" clId="{180757F0-8316-4C65-BA23-088EE9216CA2}" dt="2024-09-04T15:46:48.067" v="5186" actId="20577"/>
          <ac:spMkLst>
            <pc:docMk/>
            <pc:sldMk cId="2747351300" sldId="384"/>
            <ac:spMk id="18" creationId="{5639B1F2-65A4-D085-BE1B-5EBBA3EB215B}"/>
          </ac:spMkLst>
        </pc:spChg>
        <pc:grpChg chg="mod">
          <ac:chgData name="Michael Hill" userId="41dba03d-e58d-4389-9894-554c10310ba4" providerId="ADAL" clId="{180757F0-8316-4C65-BA23-088EE9216CA2}" dt="2024-09-04T15:46:50.407" v="5187" actId="14100"/>
          <ac:grpSpMkLst>
            <pc:docMk/>
            <pc:sldMk cId="2747351300" sldId="384"/>
            <ac:grpSpMk id="13" creationId="{5341BAC1-E2A4-BC55-F4B4-635308FE02E2}"/>
          </ac:grpSpMkLst>
        </pc:grpChg>
      </pc:sldChg>
      <pc:sldChg chg="modSp add mod">
        <pc:chgData name="Michael Hill" userId="41dba03d-e58d-4389-9894-554c10310ba4" providerId="ADAL" clId="{180757F0-8316-4C65-BA23-088EE9216CA2}" dt="2024-10-02T19:57:17.523" v="5748" actId="20577"/>
        <pc:sldMkLst>
          <pc:docMk/>
          <pc:sldMk cId="2826658427" sldId="385"/>
        </pc:sldMkLst>
        <pc:spChg chg="mod">
          <ac:chgData name="Michael Hill" userId="41dba03d-e58d-4389-9894-554c10310ba4" providerId="ADAL" clId="{180757F0-8316-4C65-BA23-088EE9216CA2}" dt="2024-10-02T19:57:17.523" v="5748" actId="20577"/>
          <ac:spMkLst>
            <pc:docMk/>
            <pc:sldMk cId="2826658427" sldId="385"/>
            <ac:spMk id="3" creationId="{1952EB97-8858-E965-3685-2366E07B4928}"/>
          </ac:spMkLst>
        </pc:spChg>
        <pc:spChg chg="mod">
          <ac:chgData name="Michael Hill" userId="41dba03d-e58d-4389-9894-554c10310ba4" providerId="ADAL" clId="{180757F0-8316-4C65-BA23-088EE9216CA2}" dt="2024-09-04T15:47:48.666" v="5306" actId="20577"/>
          <ac:spMkLst>
            <pc:docMk/>
            <pc:sldMk cId="2826658427" sldId="385"/>
            <ac:spMk id="18" creationId="{5639B1F2-65A4-D085-BE1B-5EBBA3EB215B}"/>
          </ac:spMkLst>
        </pc:spChg>
        <pc:grpChg chg="mod">
          <ac:chgData name="Michael Hill" userId="41dba03d-e58d-4389-9894-554c10310ba4" providerId="ADAL" clId="{180757F0-8316-4C65-BA23-088EE9216CA2}" dt="2024-09-04T15:47:51.873" v="5307" actId="14100"/>
          <ac:grpSpMkLst>
            <pc:docMk/>
            <pc:sldMk cId="2826658427" sldId="385"/>
            <ac:grpSpMk id="13" creationId="{5341BAC1-E2A4-BC55-F4B4-635308FE02E2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1702" y="1659325"/>
            <a:ext cx="5810602" cy="2826656"/>
          </a:xfrm>
        </p:spPr>
        <p:txBody>
          <a:bodyPr>
            <a:normAutofit fontScale="90000"/>
          </a:bodyPr>
          <a:lstStyle/>
          <a:p>
            <a:r>
              <a:rPr lang="en-US" sz="7300" b="1" i="1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Computational Thinking, Problem Solving, and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4.3.10 – 4.3.13: The Return of the Collection and Procedures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4.0 – Computational thinking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536853" y="989331"/>
            <a:ext cx="6496493" cy="2439669"/>
            <a:chOff x="2441933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441933" y="137379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4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Print out a list of lists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j in range(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This nested for loop will print out every element in a 2D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4.3.10 – COLLECTIONS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28116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LISTS OF LISTS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20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Find number of times “Bob” is in a list of lists</a:t>
            </a:r>
          </a:p>
          <a:p>
            <a:pPr algn="l"/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numBob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j in range(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== “Bob”: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numBob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print(“Number of Bobs is: ”,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numBob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endParaRPr lang="en-US" sz="24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4.3.11 – COLLECTIONS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1" y="1045596"/>
            <a:ext cx="3299030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LISTS USES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9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Why do we use collections/lists?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Helps us save space, don’t need a variable for each value in collection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Can have a variable number of things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Useful if user can input any number of things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Easy logical grouping for us to understand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Very easy to loop on compared to individual variables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Predefined procedures (.add, .remove, .pop) allow us to easily modify what’s in the collection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4.3.12 – COLLECTIONS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7423990" cy="1998100"/>
            <a:chOff x="812225" y="1424872"/>
            <a:chExt cx="8392633" cy="1998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WHY COLLECTIONS/LISTS?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9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We can pass lists or collections to procedures as well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This allows us to create our own modular operations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Printing out entire 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Count number of element in 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Remove duplicates from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4.3.12 – PROCEDURES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541908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WHY PROCEDURES?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2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removeDuplicates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[]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(list)):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list[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not in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newList.append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28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4.3.12 – PROCEDURES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5947403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REMOVE DUPLICATES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59" y="2357330"/>
            <a:ext cx="3629745" cy="414505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Now that our procedures are defined, we can use them as parts of our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Goal: Find the name of each student who showed up this week</a:t>
            </a:r>
            <a:endParaRPr lang="en-US" sz="24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4.3.13 – PROCEDURES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7281750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PROCEDURES IN CONTEXT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8F55AAB-57AB-CABA-1DE6-EBE88102778E}"/>
              </a:ext>
            </a:extLst>
          </p:cNvPr>
          <p:cNvSpPr txBox="1">
            <a:spLocks/>
          </p:cNvSpPr>
          <p:nvPr/>
        </p:nvSpPr>
        <p:spPr>
          <a:xfrm>
            <a:off x="3999445" y="2357329"/>
            <a:ext cx="7516448" cy="4145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[“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Jimbob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Yosh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tuesday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[“George W. Bush”]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wednesday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[“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Jimbob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Billiam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thursday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[“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Yosh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Billiam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attendance =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tuesday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wednesday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thursday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attendance =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removeDuplicates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(attendance)</a:t>
            </a:r>
          </a:p>
        </p:txBody>
      </p:sp>
    </p:spTree>
    <p:extLst>
      <p:ext uri="{BB962C8B-B14F-4D97-AF65-F5344CB8AC3E}">
        <p14:creationId xmlns:p14="http://schemas.microsoft.com/office/powerpoint/2010/main" val="1160341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Recall our discussions of procedures (sub-procedures)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They allow us to reuse portions of our algorithm separate from the main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Also known as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Procedures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Sub-procedures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Function (you might hear me use this one sometimes)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Routine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Method (you will DEFINITELY hear me use this sometimes)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Subroutine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Modul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4.3.12 – PROCEDURES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6414763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PROCEDURES REVIEW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Procedures usually have one goal and one task only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Determine if a string is a palindrome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palindrome(word):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(word)):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word[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!= word[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(word) – 1 –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return False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True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4.3.13 – PROCEDURES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6414763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PROCEDURES REVIEW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73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Tuples are similar to lists, but once created the data cannot be changed</a:t>
            </a:r>
          </a:p>
          <a:p>
            <a:pPr algn="l"/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newTuple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(“data”, “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moreData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32)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newTuple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	#moreData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4.3.13 – PROCEDURES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2337217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TUPLES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90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You can even do lists of tuples!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[(“Joe”, “Mama”), (“Test”, “Data”)]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4.3.13 – PROCEDURES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321803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COMBINATIONS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51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A collection is similar to an array, but it can have a variable length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 collection can contain any number of data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Collection uses methods to access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COLLECTION.addItem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(“Joe”)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COLLECTION.getNext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COLLECTION.hasNext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COLLECTION.resetNext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4.3.10 – COLLECTIONS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793876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COLLECTION RECOLLECTION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2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Write a program that averages the BMI of a list of people who are represented by a tuple that contains their (&lt;height&gt;, and &lt;weight&gt;)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This should be written in a procedure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You don’t have to get user input for the height and weight but you can if you’d like</a:t>
            </a:r>
            <a:endParaRPr lang="en-US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4.3.13 – PROCEDURES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5188790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FINAL CHALLENGE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8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List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Tuple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Collection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Procedure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2D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4.3.13 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– THINKING Logically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640121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131AEAF4-A834-C807-6178-45076F21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4216" y="680676"/>
            <a:ext cx="3344616" cy="334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7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Collections are </a:t>
            </a:r>
            <a:r>
              <a:rPr lang="en-US" sz="2800" i="1" dirty="0">
                <a:solidFill>
                  <a:schemeClr val="bg1"/>
                </a:solidFill>
                <a:latin typeface="+mj-lt"/>
              </a:rPr>
              <a:t>ordered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, so each item has a specific place in the collection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Collections are not a construct that exist in most programming languages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Most languages have other </a:t>
            </a:r>
            <a:r>
              <a:rPr lang="en-US" sz="2800" i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abstract data types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to store info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4.3.10 – COLLECTIONS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793876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COLLECTION RECOLLECTION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Arrays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Simplest alternative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Has a fixed size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Can only store one type of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Lists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Most common alternative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Has variable size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Can store multiple types of data (usually doesn’t though)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4.3.10 – COLLECTIONS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793876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COLLECTION ALTERNATIVES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7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Lists are the most common type of collection in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[“item”, 23, 45.2, True]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To add item: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listName.append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(&lt;item&gt;)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To remove item: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listName.remove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(&lt;item&gt;)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listName.pop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(&lt;index&gt;)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To get item: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[&lt;index&gt;]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4.3.10 – COLLECTIONS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836578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LIST OPERATIONS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6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[“Joe”, 23, 54.3, “Mama”]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	#prints Joe</a:t>
            </a:r>
          </a:p>
          <a:p>
            <a:pPr algn="l"/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listName.pop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	#prints 23</a:t>
            </a:r>
          </a:p>
          <a:p>
            <a:pPr algn="l"/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listName.append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(“Joe Again”)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[3])	#prints Joe Again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4.3.10 – COLLECTIONS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836578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LIST OPERATIONS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6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#loop through a list to print all elements in it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#loop through a list to double every element in it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 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*= 2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4.3.10 – COLLECTIONS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836578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LIST OPERATIONS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6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[“Joe”, “James”, “Jerry”],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[“Gerald”, “George”, “Gimp”],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[“Alex”, “Abby”, “Audrey”]]</a:t>
            </a: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[1][2])	#Gimp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4.3.10 – COLLECTIONS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28116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LISTS OF LISTS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95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Lists of lists (also called 2D lists) can be used to represent grids or subgroupings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Lists can also become 3D, 4D,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These can get very difficult to understand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Each sub-list can be of a different length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This is what we call a ‘jagged array’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4.3.10 – COLLECTIONS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28116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LISTS OF LISTS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agged Array or Array of Arrays in C with Examples - GeeksforGeeks">
            <a:extLst>
              <a:ext uri="{FF2B5EF4-FFF2-40B4-BE49-F238E27FC236}">
                <a16:creationId xmlns:a16="http://schemas.microsoft.com/office/drawing/2014/main" id="{C1E9479F-042C-22D9-38C1-939CFABF1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265" y="3199908"/>
            <a:ext cx="3435985" cy="210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4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B2979"/>
        </a:solidFill>
        <a:ln w="76200">
          <a:solidFill>
            <a:srgbClr val="2B2153"/>
          </a:solidFill>
        </a:ln>
        <a:effectLst>
          <a:outerShdw dist="177800" dir="5400000" algn="t" rotWithShape="0">
            <a:srgbClr val="18132F"/>
          </a:outerShdw>
        </a:effectLst>
      </a:spPr>
      <a:bodyPr rtlCol="0" anchor="ctr"/>
      <a:lstStyle>
        <a:defPPr algn="ctr">
          <a:defRPr sz="3200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1104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Courier New</vt:lpstr>
      <vt:lpstr>NEXT ART</vt:lpstr>
      <vt:lpstr>Sofachrome Rg</vt:lpstr>
      <vt:lpstr>Office Theme</vt:lpstr>
      <vt:lpstr>  Computational Thinking, Problem Solving, and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10</cp:revision>
  <dcterms:created xsi:type="dcterms:W3CDTF">2024-08-07T17:47:07Z</dcterms:created>
  <dcterms:modified xsi:type="dcterms:W3CDTF">2024-10-08T13:26:53Z</dcterms:modified>
</cp:coreProperties>
</file>