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7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6" r:id="rId22"/>
    <p:sldId id="327" r:id="rId23"/>
    <p:sldId id="328" r:id="rId24"/>
    <p:sldId id="32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53D5"/>
    <a:srgbClr val="4B2979"/>
    <a:srgbClr val="7331B5"/>
    <a:srgbClr val="65329E"/>
    <a:srgbClr val="18132F"/>
    <a:srgbClr val="20193F"/>
    <a:srgbClr val="2B2153"/>
    <a:srgbClr val="30255D"/>
    <a:srgbClr val="7F55D3"/>
    <a:srgbClr val="522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CDAEA-1EEE-4725-9A80-D8405E0C882F}" v="632" dt="2024-09-10T14:28:10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0A9CDAEA-1EEE-4725-9A80-D8405E0C882F}"/>
    <pc:docChg chg="undo custSel addSld delSld modSld">
      <pc:chgData name="Michael Hill" userId="41dba03d-e58d-4389-9894-554c10310ba4" providerId="ADAL" clId="{0A9CDAEA-1EEE-4725-9A80-D8405E0C882F}" dt="2024-09-10T14:28:10.324" v="1839" actId="20577"/>
      <pc:docMkLst>
        <pc:docMk/>
      </pc:docMkLst>
      <pc:sldChg chg="modSp mod">
        <pc:chgData name="Michael Hill" userId="41dba03d-e58d-4389-9894-554c10310ba4" providerId="ADAL" clId="{0A9CDAEA-1EEE-4725-9A80-D8405E0C882F}" dt="2024-08-20T17:47:36.183" v="1213" actId="20577"/>
        <pc:sldMkLst>
          <pc:docMk/>
          <pc:sldMk cId="3571102790" sldId="256"/>
        </pc:sldMkLst>
        <pc:spChg chg="mod">
          <ac:chgData name="Michael Hill" userId="41dba03d-e58d-4389-9894-554c10310ba4" providerId="ADAL" clId="{0A9CDAEA-1EEE-4725-9A80-D8405E0C882F}" dt="2024-08-20T17:47:36.183" v="1213" actId="20577"/>
          <ac:spMkLst>
            <pc:docMk/>
            <pc:sldMk cId="3571102790" sldId="256"/>
            <ac:spMk id="3" creationId="{1952EB97-8858-E965-3685-2366E07B4928}"/>
          </ac:spMkLst>
        </pc:spChg>
      </pc:sldChg>
      <pc:sldChg chg="modSp mod">
        <pc:chgData name="Michael Hill" userId="41dba03d-e58d-4389-9894-554c10310ba4" providerId="ADAL" clId="{0A9CDAEA-1EEE-4725-9A80-D8405E0C882F}" dt="2024-08-20T17:43:59.255" v="935" actId="20577"/>
        <pc:sldMkLst>
          <pc:docMk/>
          <pc:sldMk cId="1511213799" sldId="257"/>
        </pc:sldMkLst>
        <pc:spChg chg="mod">
          <ac:chgData name="Michael Hill" userId="41dba03d-e58d-4389-9894-554c10310ba4" providerId="ADAL" clId="{0A9CDAEA-1EEE-4725-9A80-D8405E0C882F}" dt="2024-08-20T17:43:59.255" v="935" actId="20577"/>
          <ac:spMkLst>
            <pc:docMk/>
            <pc:sldMk cId="1511213799" sldId="257"/>
            <ac:spMk id="3" creationId="{1952EB97-8858-E965-3685-2366E07B4928}"/>
          </ac:spMkLst>
        </pc:spChg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1936159896" sldId="274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1405504283" sldId="275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1084915549" sldId="276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2993156071" sldId="277"/>
        </pc:sldMkLst>
      </pc:sldChg>
      <pc:sldChg chg="addSp modSp mod">
        <pc:chgData name="Michael Hill" userId="41dba03d-e58d-4389-9894-554c10310ba4" providerId="ADAL" clId="{0A9CDAEA-1EEE-4725-9A80-D8405E0C882F}" dt="2024-08-20T17:42:02.476" v="782" actId="20577"/>
        <pc:sldMkLst>
          <pc:docMk/>
          <pc:sldMk cId="3121174971" sldId="278"/>
        </pc:sldMkLst>
        <pc:spChg chg="add mod">
          <ac:chgData name="Michael Hill" userId="41dba03d-e58d-4389-9894-554c10310ba4" providerId="ADAL" clId="{0A9CDAEA-1EEE-4725-9A80-D8405E0C882F}" dt="2024-08-20T17:40:04.969" v="721"/>
          <ac:spMkLst>
            <pc:docMk/>
            <pc:sldMk cId="3121174971" sldId="278"/>
            <ac:spMk id="2" creationId="{13AB81F6-8FD6-F3E4-32B9-A41D53CAA1E5}"/>
          </ac:spMkLst>
        </pc:spChg>
        <pc:spChg chg="mod">
          <ac:chgData name="Michael Hill" userId="41dba03d-e58d-4389-9894-554c10310ba4" providerId="ADAL" clId="{0A9CDAEA-1EEE-4725-9A80-D8405E0C882F}" dt="2024-08-20T17:42:02.390" v="779" actId="20577"/>
          <ac:spMkLst>
            <pc:docMk/>
            <pc:sldMk cId="3121174971" sldId="278"/>
            <ac:spMk id="3" creationId="{1952EB97-8858-E965-3685-2366E07B4928}"/>
          </ac:spMkLst>
        </pc:spChg>
        <pc:spChg chg="add mod">
          <ac:chgData name="Michael Hill" userId="41dba03d-e58d-4389-9894-554c10310ba4" providerId="ADAL" clId="{0A9CDAEA-1EEE-4725-9A80-D8405E0C882F}" dt="2024-08-20T17:40:07.451" v="723" actId="1076"/>
          <ac:spMkLst>
            <pc:docMk/>
            <pc:sldMk cId="3121174971" sldId="278"/>
            <ac:spMk id="5" creationId="{FF227D47-62DA-6732-12B3-9D718C190AFB}"/>
          </ac:spMkLst>
        </pc:spChg>
        <pc:spChg chg="add mod">
          <ac:chgData name="Michael Hill" userId="41dba03d-e58d-4389-9894-554c10310ba4" providerId="ADAL" clId="{0A9CDAEA-1EEE-4725-9A80-D8405E0C882F}" dt="2024-08-20T17:40:04.969" v="721"/>
          <ac:spMkLst>
            <pc:docMk/>
            <pc:sldMk cId="3121174971" sldId="278"/>
            <ac:spMk id="10" creationId="{214A329D-469A-A8BF-C5C7-2D4843C64F2A}"/>
          </ac:spMkLst>
        </pc:spChg>
        <pc:spChg chg="add mod">
          <ac:chgData name="Michael Hill" userId="41dba03d-e58d-4389-9894-554c10310ba4" providerId="ADAL" clId="{0A9CDAEA-1EEE-4725-9A80-D8405E0C882F}" dt="2024-08-20T17:40:04.969" v="721"/>
          <ac:spMkLst>
            <pc:docMk/>
            <pc:sldMk cId="3121174971" sldId="278"/>
            <ac:spMk id="11" creationId="{C10A2216-9FEA-BFC3-146D-50198EC3CA08}"/>
          </ac:spMkLst>
        </pc:spChg>
        <pc:spChg chg="add mod">
          <ac:chgData name="Michael Hill" userId="41dba03d-e58d-4389-9894-554c10310ba4" providerId="ADAL" clId="{0A9CDAEA-1EEE-4725-9A80-D8405E0C882F}" dt="2024-08-20T17:40:04.969" v="721"/>
          <ac:spMkLst>
            <pc:docMk/>
            <pc:sldMk cId="3121174971" sldId="278"/>
            <ac:spMk id="14" creationId="{E90F551D-D36C-1FF8-0E76-5B6D9832D1D1}"/>
          </ac:spMkLst>
        </pc:spChg>
        <pc:spChg chg="add mod">
          <ac:chgData name="Michael Hill" userId="41dba03d-e58d-4389-9894-554c10310ba4" providerId="ADAL" clId="{0A9CDAEA-1EEE-4725-9A80-D8405E0C882F}" dt="2024-08-20T17:40:04.969" v="721"/>
          <ac:spMkLst>
            <pc:docMk/>
            <pc:sldMk cId="3121174971" sldId="278"/>
            <ac:spMk id="15" creationId="{11BDACBB-C8AF-6D9A-0EEF-918C61419575}"/>
          </ac:spMkLst>
        </pc:spChg>
        <pc:spChg chg="add mod">
          <ac:chgData name="Michael Hill" userId="41dba03d-e58d-4389-9894-554c10310ba4" providerId="ADAL" clId="{0A9CDAEA-1EEE-4725-9A80-D8405E0C882F}" dt="2024-08-20T17:40:04.969" v="721"/>
          <ac:spMkLst>
            <pc:docMk/>
            <pc:sldMk cId="3121174971" sldId="278"/>
            <ac:spMk id="16" creationId="{7A088F4C-DF4C-4C74-0F06-FD2C0030C1E6}"/>
          </ac:spMkLst>
        </pc:spChg>
        <pc:spChg chg="mod">
          <ac:chgData name="Michael Hill" userId="41dba03d-e58d-4389-9894-554c10310ba4" providerId="ADAL" clId="{0A9CDAEA-1EEE-4725-9A80-D8405E0C882F}" dt="2024-08-20T17:42:02.476" v="782" actId="20577"/>
          <ac:spMkLst>
            <pc:docMk/>
            <pc:sldMk cId="3121174971" sldId="278"/>
            <ac:spMk id="18" creationId="{5639B1F2-65A4-D085-BE1B-5EBBA3EB215B}"/>
          </ac:spMkLst>
        </pc:spChg>
        <pc:spChg chg="add mod">
          <ac:chgData name="Michael Hill" userId="41dba03d-e58d-4389-9894-554c10310ba4" providerId="ADAL" clId="{0A9CDAEA-1EEE-4725-9A80-D8405E0C882F}" dt="2024-08-20T17:40:04.969" v="721"/>
          <ac:spMkLst>
            <pc:docMk/>
            <pc:sldMk cId="3121174971" sldId="278"/>
            <ac:spMk id="19" creationId="{8EA4A098-1C7C-2F09-81B6-19D820230703}"/>
          </ac:spMkLst>
        </pc:spChg>
        <pc:spChg chg="add mod">
          <ac:chgData name="Michael Hill" userId="41dba03d-e58d-4389-9894-554c10310ba4" providerId="ADAL" clId="{0A9CDAEA-1EEE-4725-9A80-D8405E0C882F}" dt="2024-08-20T17:42:02.261" v="777" actId="1076"/>
          <ac:spMkLst>
            <pc:docMk/>
            <pc:sldMk cId="3121174971" sldId="278"/>
            <ac:spMk id="20" creationId="{AFB3E871-4A9D-7BC8-A9DF-33AEB4B46DF7}"/>
          </ac:spMkLst>
        </pc:spChg>
        <pc:spChg chg="add mod">
          <ac:chgData name="Michael Hill" userId="41dba03d-e58d-4389-9894-554c10310ba4" providerId="ADAL" clId="{0A9CDAEA-1EEE-4725-9A80-D8405E0C882F}" dt="2024-08-20T17:42:02.261" v="777" actId="1076"/>
          <ac:spMkLst>
            <pc:docMk/>
            <pc:sldMk cId="3121174971" sldId="278"/>
            <ac:spMk id="21" creationId="{297AE810-7140-2B99-2F3B-25E6E53D3E7D}"/>
          </ac:spMkLst>
        </pc:spChg>
        <pc:spChg chg="add mod">
          <ac:chgData name="Michael Hill" userId="41dba03d-e58d-4389-9894-554c10310ba4" providerId="ADAL" clId="{0A9CDAEA-1EEE-4725-9A80-D8405E0C882F}" dt="2024-08-20T17:42:02.261" v="777" actId="1076"/>
          <ac:spMkLst>
            <pc:docMk/>
            <pc:sldMk cId="3121174971" sldId="278"/>
            <ac:spMk id="22" creationId="{695A86CC-F1E1-C675-9D8B-1EB02E786495}"/>
          </ac:spMkLst>
        </pc:spChg>
        <pc:spChg chg="add mod">
          <ac:chgData name="Michael Hill" userId="41dba03d-e58d-4389-9894-554c10310ba4" providerId="ADAL" clId="{0A9CDAEA-1EEE-4725-9A80-D8405E0C882F}" dt="2024-08-20T17:42:02.261" v="777" actId="1076"/>
          <ac:spMkLst>
            <pc:docMk/>
            <pc:sldMk cId="3121174971" sldId="278"/>
            <ac:spMk id="23" creationId="{1832FFB4-2463-4F57-FF30-7FC38FBC9194}"/>
          </ac:spMkLst>
        </pc:spChg>
        <pc:spChg chg="add mod">
          <ac:chgData name="Michael Hill" userId="41dba03d-e58d-4389-9894-554c10310ba4" providerId="ADAL" clId="{0A9CDAEA-1EEE-4725-9A80-D8405E0C882F}" dt="2024-08-20T17:42:02.261" v="777" actId="1076"/>
          <ac:spMkLst>
            <pc:docMk/>
            <pc:sldMk cId="3121174971" sldId="278"/>
            <ac:spMk id="24" creationId="{2988195E-D30D-FC14-125E-53B6DF0C9B35}"/>
          </ac:spMkLst>
        </pc:spChg>
        <pc:spChg chg="add mod">
          <ac:chgData name="Michael Hill" userId="41dba03d-e58d-4389-9894-554c10310ba4" providerId="ADAL" clId="{0A9CDAEA-1EEE-4725-9A80-D8405E0C882F}" dt="2024-08-20T17:42:02.261" v="777" actId="1076"/>
          <ac:spMkLst>
            <pc:docMk/>
            <pc:sldMk cId="3121174971" sldId="278"/>
            <ac:spMk id="25" creationId="{95D39573-CE8C-025A-C4FC-F5DDAD5F0EEE}"/>
          </ac:spMkLst>
        </pc:spChg>
        <pc:spChg chg="add mod">
          <ac:chgData name="Michael Hill" userId="41dba03d-e58d-4389-9894-554c10310ba4" providerId="ADAL" clId="{0A9CDAEA-1EEE-4725-9A80-D8405E0C882F}" dt="2024-08-20T17:42:02.261" v="777" actId="1076"/>
          <ac:spMkLst>
            <pc:docMk/>
            <pc:sldMk cId="3121174971" sldId="278"/>
            <ac:spMk id="26" creationId="{D5EEECDC-6B15-32BF-5D38-0A7A46D5CB1F}"/>
          </ac:spMkLst>
        </pc:spChg>
        <pc:spChg chg="add mod">
          <ac:chgData name="Michael Hill" userId="41dba03d-e58d-4389-9894-554c10310ba4" providerId="ADAL" clId="{0A9CDAEA-1EEE-4725-9A80-D8405E0C882F}" dt="2024-08-20T17:42:02.261" v="777" actId="1076"/>
          <ac:spMkLst>
            <pc:docMk/>
            <pc:sldMk cId="3121174971" sldId="278"/>
            <ac:spMk id="27" creationId="{C876A547-E787-99BC-3AE0-8E768973C99E}"/>
          </ac:spMkLst>
        </pc:spChg>
      </pc:sldChg>
      <pc:sldChg chg="addSp delSp modSp mod">
        <pc:chgData name="Michael Hill" userId="41dba03d-e58d-4389-9894-554c10310ba4" providerId="ADAL" clId="{0A9CDAEA-1EEE-4725-9A80-D8405E0C882F}" dt="2024-08-20T17:45:55.268" v="1138" actId="20577"/>
        <pc:sldMkLst>
          <pc:docMk/>
          <pc:sldMk cId="3946986498" sldId="279"/>
        </pc:sldMkLst>
        <pc:spChg chg="mod">
          <ac:chgData name="Michael Hill" userId="41dba03d-e58d-4389-9894-554c10310ba4" providerId="ADAL" clId="{0A9CDAEA-1EEE-4725-9A80-D8405E0C882F}" dt="2024-08-20T17:45:20.675" v="1072" actId="14100"/>
          <ac:spMkLst>
            <pc:docMk/>
            <pc:sldMk cId="3946986498" sldId="279"/>
            <ac:spMk id="3" creationId="{1952EB97-8858-E965-3685-2366E07B4928}"/>
          </ac:spMkLst>
        </pc:spChg>
        <pc:spChg chg="add mod">
          <ac:chgData name="Michael Hill" userId="41dba03d-e58d-4389-9894-554c10310ba4" providerId="ADAL" clId="{0A9CDAEA-1EEE-4725-9A80-D8405E0C882F}" dt="2024-08-20T17:45:55.268" v="1138" actId="20577"/>
          <ac:spMkLst>
            <pc:docMk/>
            <pc:sldMk cId="3946986498" sldId="279"/>
            <ac:spMk id="5" creationId="{56BDCE45-6EAE-E545-7C53-C063CC54D102}"/>
          </ac:spMkLst>
        </pc:spChg>
        <pc:spChg chg="del">
          <ac:chgData name="Michael Hill" userId="41dba03d-e58d-4389-9894-554c10310ba4" providerId="ADAL" clId="{0A9CDAEA-1EEE-4725-9A80-D8405E0C882F}" dt="2024-08-20T17:32:50.115" v="428" actId="478"/>
          <ac:spMkLst>
            <pc:docMk/>
            <pc:sldMk cId="3946986498" sldId="279"/>
            <ac:spMk id="5" creationId="{DA0B76BA-659E-4C7D-CD2A-7C7DA81595D7}"/>
          </ac:spMkLst>
        </pc:spChg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3280443918" sldId="280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63710388" sldId="281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1453713088" sldId="282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891172648" sldId="283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4096285919" sldId="284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916533301" sldId="285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630831727" sldId="286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1206695407" sldId="289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1459252296" sldId="290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3847769711" sldId="291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2277634576" sldId="292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924103606" sldId="293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2630993769" sldId="294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1134310714" sldId="295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323069704" sldId="296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460985177" sldId="297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309935666" sldId="298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2924126796" sldId="299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405943276" sldId="300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3294238607" sldId="301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870663346" sldId="302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2311749989" sldId="303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3089766691" sldId="304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1327036548" sldId="305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2111042016" sldId="306"/>
        </pc:sldMkLst>
      </pc:sldChg>
      <pc:sldChg chg="del">
        <pc:chgData name="Michael Hill" userId="41dba03d-e58d-4389-9894-554c10310ba4" providerId="ADAL" clId="{0A9CDAEA-1EEE-4725-9A80-D8405E0C882F}" dt="2024-08-20T17:47:58.347" v="1214" actId="47"/>
        <pc:sldMkLst>
          <pc:docMk/>
          <pc:sldMk cId="2353039423" sldId="307"/>
        </pc:sldMkLst>
      </pc:sldChg>
      <pc:sldChg chg="modSp">
        <pc:chgData name="Michael Hill" userId="41dba03d-e58d-4389-9894-554c10310ba4" providerId="ADAL" clId="{0A9CDAEA-1EEE-4725-9A80-D8405E0C882F}" dt="2024-09-10T14:28:10.324" v="1839" actId="20577"/>
        <pc:sldMkLst>
          <pc:docMk/>
          <pc:sldMk cId="3357393643" sldId="322"/>
        </pc:sldMkLst>
        <pc:spChg chg="mod">
          <ac:chgData name="Michael Hill" userId="41dba03d-e58d-4389-9894-554c10310ba4" providerId="ADAL" clId="{0A9CDAEA-1EEE-4725-9A80-D8405E0C882F}" dt="2024-09-10T14:28:10.324" v="1839" actId="20577"/>
          <ac:spMkLst>
            <pc:docMk/>
            <pc:sldMk cId="3357393643" sldId="322"/>
            <ac:spMk id="3" creationId="{1952EB97-8858-E965-3685-2366E07B4928}"/>
          </ac:spMkLst>
        </pc:spChg>
      </pc:sldChg>
      <pc:sldChg chg="modSp modAnim">
        <pc:chgData name="Michael Hill" userId="41dba03d-e58d-4389-9894-554c10310ba4" providerId="ADAL" clId="{0A9CDAEA-1EEE-4725-9A80-D8405E0C882F}" dt="2024-08-15T15:04:00.910" v="92" actId="15"/>
        <pc:sldMkLst>
          <pc:docMk/>
          <pc:sldMk cId="1659194288" sldId="324"/>
        </pc:sldMkLst>
        <pc:spChg chg="mod">
          <ac:chgData name="Michael Hill" userId="41dba03d-e58d-4389-9894-554c10310ba4" providerId="ADAL" clId="{0A9CDAEA-1EEE-4725-9A80-D8405E0C882F}" dt="2024-08-15T15:04:00.910" v="92" actId="15"/>
          <ac:spMkLst>
            <pc:docMk/>
            <pc:sldMk cId="1659194288" sldId="324"/>
            <ac:spMk id="3" creationId="{1952EB97-8858-E965-3685-2366E07B4928}"/>
          </ac:spMkLst>
        </pc:spChg>
      </pc:sldChg>
      <pc:sldChg chg="addSp modSp add mod modAnim">
        <pc:chgData name="Michael Hill" userId="41dba03d-e58d-4389-9894-554c10310ba4" providerId="ADAL" clId="{0A9CDAEA-1EEE-4725-9A80-D8405E0C882F}" dt="2024-08-20T18:23:57.333" v="1346" actId="1076"/>
        <pc:sldMkLst>
          <pc:docMk/>
          <pc:sldMk cId="3929676566" sldId="325"/>
        </pc:sldMkLst>
        <pc:spChg chg="mod">
          <ac:chgData name="Michael Hill" userId="41dba03d-e58d-4389-9894-554c10310ba4" providerId="ADAL" clId="{0A9CDAEA-1EEE-4725-9A80-D8405E0C882F}" dt="2024-08-20T17:50:01.192" v="1345" actId="20577"/>
          <ac:spMkLst>
            <pc:docMk/>
            <pc:sldMk cId="3929676566" sldId="325"/>
            <ac:spMk id="3" creationId="{1952EB97-8858-E965-3685-2366E07B4928}"/>
          </ac:spMkLst>
        </pc:spChg>
        <pc:spChg chg="mod">
          <ac:chgData name="Michael Hill" userId="41dba03d-e58d-4389-9894-554c10310ba4" providerId="ADAL" clId="{0A9CDAEA-1EEE-4725-9A80-D8405E0C882F}" dt="2024-08-20T17:48:14.609" v="1232" actId="20577"/>
          <ac:spMkLst>
            <pc:docMk/>
            <pc:sldMk cId="3929676566" sldId="325"/>
            <ac:spMk id="18" creationId="{5639B1F2-65A4-D085-BE1B-5EBBA3EB215B}"/>
          </ac:spMkLst>
        </pc:spChg>
        <pc:picChg chg="add mod">
          <ac:chgData name="Michael Hill" userId="41dba03d-e58d-4389-9894-554c10310ba4" providerId="ADAL" clId="{0A9CDAEA-1EEE-4725-9A80-D8405E0C882F}" dt="2024-08-20T18:23:57.333" v="1346" actId="1076"/>
          <ac:picMkLst>
            <pc:docMk/>
            <pc:sldMk cId="3929676566" sldId="325"/>
            <ac:picMk id="2" creationId="{131AEAF4-A834-C807-6178-45076F21645B}"/>
          </ac:picMkLst>
        </pc:picChg>
      </pc:sldChg>
      <pc:sldChg chg="modSp add mod modAnim">
        <pc:chgData name="Michael Hill" userId="41dba03d-e58d-4389-9894-554c10310ba4" providerId="ADAL" clId="{0A9CDAEA-1EEE-4725-9A80-D8405E0C882F}" dt="2024-08-26T13:46:12.215" v="1693" actId="2711"/>
        <pc:sldMkLst>
          <pc:docMk/>
          <pc:sldMk cId="861532535" sldId="326"/>
        </pc:sldMkLst>
        <pc:spChg chg="mod">
          <ac:chgData name="Michael Hill" userId="41dba03d-e58d-4389-9894-554c10310ba4" providerId="ADAL" clId="{0A9CDAEA-1EEE-4725-9A80-D8405E0C882F}" dt="2024-08-26T13:46:12.215" v="1693" actId="2711"/>
          <ac:spMkLst>
            <pc:docMk/>
            <pc:sldMk cId="861532535" sldId="326"/>
            <ac:spMk id="3" creationId="{1952EB97-8858-E965-3685-2366E07B4928}"/>
          </ac:spMkLst>
        </pc:spChg>
        <pc:spChg chg="mod">
          <ac:chgData name="Michael Hill" userId="41dba03d-e58d-4389-9894-554c10310ba4" providerId="ADAL" clId="{0A9CDAEA-1EEE-4725-9A80-D8405E0C882F}" dt="2024-08-26T13:43:08.713" v="1359" actId="20577"/>
          <ac:spMkLst>
            <pc:docMk/>
            <pc:sldMk cId="861532535" sldId="326"/>
            <ac:spMk id="18" creationId="{5639B1F2-65A4-D085-BE1B-5EBBA3EB215B}"/>
          </ac:spMkLst>
        </pc:spChg>
        <pc:grpChg chg="mod">
          <ac:chgData name="Michael Hill" userId="41dba03d-e58d-4389-9894-554c10310ba4" providerId="ADAL" clId="{0A9CDAEA-1EEE-4725-9A80-D8405E0C882F}" dt="2024-08-26T13:43:11.512" v="1360" actId="14100"/>
          <ac:grpSpMkLst>
            <pc:docMk/>
            <pc:sldMk cId="861532535" sldId="326"/>
            <ac:grpSpMk id="13" creationId="{5341BAC1-E2A4-BC55-F4B4-635308FE02E2}"/>
          </ac:grpSpMkLst>
        </pc:grpChg>
      </pc:sldChg>
      <pc:sldChg chg="addSp modSp add mod modAnim">
        <pc:chgData name="Michael Hill" userId="41dba03d-e58d-4389-9894-554c10310ba4" providerId="ADAL" clId="{0A9CDAEA-1EEE-4725-9A80-D8405E0C882F}" dt="2024-08-26T13:49:07.519" v="1740" actId="20577"/>
        <pc:sldMkLst>
          <pc:docMk/>
          <pc:sldMk cId="2747750804" sldId="327"/>
        </pc:sldMkLst>
        <pc:spChg chg="mod">
          <ac:chgData name="Michael Hill" userId="41dba03d-e58d-4389-9894-554c10310ba4" providerId="ADAL" clId="{0A9CDAEA-1EEE-4725-9A80-D8405E0C882F}" dt="2024-08-26T13:46:20.576" v="1697" actId="14100"/>
          <ac:spMkLst>
            <pc:docMk/>
            <pc:sldMk cId="2747750804" sldId="327"/>
            <ac:spMk id="3" creationId="{1952EB97-8858-E965-3685-2366E07B4928}"/>
          </ac:spMkLst>
        </pc:spChg>
        <pc:spChg chg="mod">
          <ac:chgData name="Michael Hill" userId="41dba03d-e58d-4389-9894-554c10310ba4" providerId="ADAL" clId="{0A9CDAEA-1EEE-4725-9A80-D8405E0C882F}" dt="2024-08-26T13:49:07.519" v="1740" actId="20577"/>
          <ac:spMkLst>
            <pc:docMk/>
            <pc:sldMk cId="2747750804" sldId="327"/>
            <ac:spMk id="18" creationId="{5639B1F2-65A4-D085-BE1B-5EBBA3EB215B}"/>
          </ac:spMkLst>
        </pc:spChg>
        <pc:grpChg chg="mod">
          <ac:chgData name="Michael Hill" userId="41dba03d-e58d-4389-9894-554c10310ba4" providerId="ADAL" clId="{0A9CDAEA-1EEE-4725-9A80-D8405E0C882F}" dt="2024-08-26T13:49:01.775" v="1724" actId="14100"/>
          <ac:grpSpMkLst>
            <pc:docMk/>
            <pc:sldMk cId="2747750804" sldId="327"/>
            <ac:grpSpMk id="13" creationId="{5341BAC1-E2A4-BC55-F4B4-635308FE02E2}"/>
          </ac:grpSpMkLst>
        </pc:grpChg>
        <pc:graphicFrameChg chg="add mod modGraphic">
          <ac:chgData name="Michael Hill" userId="41dba03d-e58d-4389-9894-554c10310ba4" providerId="ADAL" clId="{0A9CDAEA-1EEE-4725-9A80-D8405E0C882F}" dt="2024-08-26T13:48:41.093" v="1723" actId="1076"/>
          <ac:graphicFrameMkLst>
            <pc:docMk/>
            <pc:sldMk cId="2747750804" sldId="327"/>
            <ac:graphicFrameMk id="2" creationId="{EAA01E51-6A11-877E-421C-BE2A4B569CCC}"/>
          </ac:graphicFrameMkLst>
        </pc:graphicFrameChg>
      </pc:sldChg>
      <pc:sldChg chg="modSp add mod modAnim">
        <pc:chgData name="Michael Hill" userId="41dba03d-e58d-4389-9894-554c10310ba4" providerId="ADAL" clId="{0A9CDAEA-1EEE-4725-9A80-D8405E0C882F}" dt="2024-08-26T13:55:49.997" v="1829" actId="1076"/>
        <pc:sldMkLst>
          <pc:docMk/>
          <pc:sldMk cId="2137595320" sldId="328"/>
        </pc:sldMkLst>
        <pc:spChg chg="mod">
          <ac:chgData name="Michael Hill" userId="41dba03d-e58d-4389-9894-554c10310ba4" providerId="ADAL" clId="{0A9CDAEA-1EEE-4725-9A80-D8405E0C882F}" dt="2024-08-26T13:55:49.997" v="1829" actId="1076"/>
          <ac:spMkLst>
            <pc:docMk/>
            <pc:sldMk cId="2137595320" sldId="328"/>
            <ac:spMk id="3" creationId="{1952EB97-8858-E965-3685-2366E07B4928}"/>
          </ac:spMkLst>
        </pc:spChg>
        <pc:spChg chg="mod">
          <ac:chgData name="Michael Hill" userId="41dba03d-e58d-4389-9894-554c10310ba4" providerId="ADAL" clId="{0A9CDAEA-1EEE-4725-9A80-D8405E0C882F}" dt="2024-08-26T13:49:12.133" v="1747" actId="20577"/>
          <ac:spMkLst>
            <pc:docMk/>
            <pc:sldMk cId="2137595320" sldId="328"/>
            <ac:spMk id="18" creationId="{5639B1F2-65A4-D085-BE1B-5EBBA3EB215B}"/>
          </ac:spMkLst>
        </pc:spChg>
        <pc:grpChg chg="mod">
          <ac:chgData name="Michael Hill" userId="41dba03d-e58d-4389-9894-554c10310ba4" providerId="ADAL" clId="{0A9CDAEA-1EEE-4725-9A80-D8405E0C882F}" dt="2024-08-26T13:49:14.518" v="1748" actId="14100"/>
          <ac:grpSpMkLst>
            <pc:docMk/>
            <pc:sldMk cId="2137595320" sldId="328"/>
            <ac:grpSpMk id="13" creationId="{5341BAC1-E2A4-BC55-F4B4-635308FE02E2}"/>
          </ac:grpSpMkLst>
        </pc:grpChg>
      </pc:sldChg>
    </pc:docChg>
  </pc:docChgLst>
  <pc:docChgLst>
    <pc:chgData name="Michael Hill" userId="41dba03d-e58d-4389-9894-554c10310ba4" providerId="ADAL" clId="{FD1427BF-39FC-4E9F-A03F-25ECCD8249D3}"/>
    <pc:docChg chg="undo custSel addSld delSld modSld">
      <pc:chgData name="Michael Hill" userId="41dba03d-e58d-4389-9894-554c10310ba4" providerId="ADAL" clId="{FD1427BF-39FC-4E9F-A03F-25ECCD8249D3}" dt="2024-08-15T14:12:35.732" v="4407" actId="20577"/>
      <pc:docMkLst>
        <pc:docMk/>
      </pc:docMkLst>
      <pc:sldChg chg="modSp mod">
        <pc:chgData name="Michael Hill" userId="41dba03d-e58d-4389-9894-554c10310ba4" providerId="ADAL" clId="{FD1427BF-39FC-4E9F-A03F-25ECCD8249D3}" dt="2024-08-14T20:28:38.162" v="1720" actId="20577"/>
        <pc:sldMkLst>
          <pc:docMk/>
          <pc:sldMk cId="3571102790" sldId="256"/>
        </pc:sldMkLst>
        <pc:spChg chg="mod">
          <ac:chgData name="Michael Hill" userId="41dba03d-e58d-4389-9894-554c10310ba4" providerId="ADAL" clId="{FD1427BF-39FC-4E9F-A03F-25ECCD8249D3}" dt="2024-08-14T20:28:38.162" v="1720" actId="20577"/>
          <ac:spMkLst>
            <pc:docMk/>
            <pc:sldMk cId="3571102790" sldId="256"/>
            <ac:spMk id="3" creationId="{1952EB97-8858-E965-3685-2366E07B4928}"/>
          </ac:spMkLst>
        </pc:spChg>
        <pc:spChg chg="mod">
          <ac:chgData name="Michael Hill" userId="41dba03d-e58d-4389-9894-554c10310ba4" providerId="ADAL" clId="{FD1427BF-39FC-4E9F-A03F-25ECCD8249D3}" dt="2024-08-14T20:06:52.403" v="39" actId="207"/>
          <ac:spMkLst>
            <pc:docMk/>
            <pc:sldMk cId="3571102790" sldId="256"/>
            <ac:spMk id="4" creationId="{86B6A8F6-F0E9-B8C6-A205-E2178319ECFA}"/>
          </ac:spMkLst>
        </pc:spChg>
        <pc:spChg chg="mod">
          <ac:chgData name="Michael Hill" userId="41dba03d-e58d-4389-9894-554c10310ba4" providerId="ADAL" clId="{FD1427BF-39FC-4E9F-A03F-25ECCD8249D3}" dt="2024-08-14T20:06:59.828" v="41" actId="208"/>
          <ac:spMkLst>
            <pc:docMk/>
            <pc:sldMk cId="3571102790" sldId="256"/>
            <ac:spMk id="6" creationId="{9B99B76D-6C5A-718F-1F57-BE6879CD2A5D}"/>
          </ac:spMkLst>
        </pc:spChg>
        <pc:spChg chg="mod">
          <ac:chgData name="Michael Hill" userId="41dba03d-e58d-4389-9894-554c10310ba4" providerId="ADAL" clId="{FD1427BF-39FC-4E9F-A03F-25ECCD8249D3}" dt="2024-08-14T20:06:46.192" v="37" actId="207"/>
          <ac:spMkLst>
            <pc:docMk/>
            <pc:sldMk cId="3571102790" sldId="256"/>
            <ac:spMk id="7" creationId="{42C66BEC-A9B9-A4C3-B203-460ABF012768}"/>
          </ac:spMkLst>
        </pc:spChg>
        <pc:grpChg chg="mod">
          <ac:chgData name="Michael Hill" userId="41dba03d-e58d-4389-9894-554c10310ba4" providerId="ADAL" clId="{FD1427BF-39FC-4E9F-A03F-25ECCD8249D3}" dt="2024-08-14T20:06:52.403" v="39" actId="207"/>
          <ac:grpSpMkLst>
            <pc:docMk/>
            <pc:sldMk cId="3571102790" sldId="256"/>
            <ac:grpSpMk id="17" creationId="{75EA9C44-59D9-DD42-845C-C7296D49CE54}"/>
          </ac:grpSpMkLst>
        </pc:grpChg>
      </pc:sldChg>
      <pc:sldChg chg="modSp mod">
        <pc:chgData name="Michael Hill" userId="41dba03d-e58d-4389-9894-554c10310ba4" providerId="ADAL" clId="{FD1427BF-39FC-4E9F-A03F-25ECCD8249D3}" dt="2024-08-14T20:07:13.710" v="84" actId="20577"/>
        <pc:sldMkLst>
          <pc:docMk/>
          <pc:sldMk cId="1511213799" sldId="257"/>
        </pc:sldMkLst>
        <pc:spChg chg="mod">
          <ac:chgData name="Michael Hill" userId="41dba03d-e58d-4389-9894-554c10310ba4" providerId="ADAL" clId="{FD1427BF-39FC-4E9F-A03F-25ECCD8249D3}" dt="2024-08-14T20:07:13.710" v="84" actId="20577"/>
          <ac:spMkLst>
            <pc:docMk/>
            <pc:sldMk cId="1511213799" sldId="257"/>
            <ac:spMk id="6" creationId="{9B99B76D-6C5A-718F-1F57-BE6879CD2A5D}"/>
          </ac:spMkLst>
        </pc:spChg>
      </pc:sldChg>
      <pc:sldChg chg="modSp mod">
        <pc:chgData name="Michael Hill" userId="41dba03d-e58d-4389-9894-554c10310ba4" providerId="ADAL" clId="{FD1427BF-39FC-4E9F-A03F-25ECCD8249D3}" dt="2024-08-14T20:07:31.073" v="95" actId="208"/>
        <pc:sldMkLst>
          <pc:docMk/>
          <pc:sldMk cId="3121174971" sldId="278"/>
        </pc:sldMkLst>
        <pc:spChg chg="mod">
          <ac:chgData name="Michael Hill" userId="41dba03d-e58d-4389-9894-554c10310ba4" providerId="ADAL" clId="{FD1427BF-39FC-4E9F-A03F-25ECCD8249D3}" dt="2024-08-14T20:07:31.073" v="95" actId="208"/>
          <ac:spMkLst>
            <pc:docMk/>
            <pc:sldMk cId="3121174971" sldId="278"/>
            <ac:spMk id="6" creationId="{9B99B76D-6C5A-718F-1F57-BE6879CD2A5D}"/>
          </ac:spMkLst>
        </pc:spChg>
      </pc:sldChg>
      <pc:sldChg chg="modSp mod">
        <pc:chgData name="Michael Hill" userId="41dba03d-e58d-4389-9894-554c10310ba4" providerId="ADAL" clId="{FD1427BF-39FC-4E9F-A03F-25ECCD8249D3}" dt="2024-08-14T20:07:22.366" v="91" actId="20577"/>
        <pc:sldMkLst>
          <pc:docMk/>
          <pc:sldMk cId="3946986498" sldId="279"/>
        </pc:sldMkLst>
        <pc:spChg chg="mod">
          <ac:chgData name="Michael Hill" userId="41dba03d-e58d-4389-9894-554c10310ba4" providerId="ADAL" clId="{FD1427BF-39FC-4E9F-A03F-25ECCD8249D3}" dt="2024-08-14T20:07:16.989" v="85"/>
          <ac:spMkLst>
            <pc:docMk/>
            <pc:sldMk cId="3946986498" sldId="279"/>
            <ac:spMk id="6" creationId="{9B99B76D-6C5A-718F-1F57-BE6879CD2A5D}"/>
          </ac:spMkLst>
        </pc:spChg>
        <pc:spChg chg="mod">
          <ac:chgData name="Michael Hill" userId="41dba03d-e58d-4389-9894-554c10310ba4" providerId="ADAL" clId="{FD1427BF-39FC-4E9F-A03F-25ECCD8249D3}" dt="2024-08-14T20:07:22.366" v="91" actId="20577"/>
          <ac:spMkLst>
            <pc:docMk/>
            <pc:sldMk cId="3946986498" sldId="279"/>
            <ac:spMk id="18" creationId="{5639B1F2-65A4-D085-BE1B-5EBBA3EB215B}"/>
          </ac:spMkLst>
        </pc:spChg>
      </pc:sldChg>
      <pc:sldChg chg="add del">
        <pc:chgData name="Michael Hill" userId="41dba03d-e58d-4389-9894-554c10310ba4" providerId="ADAL" clId="{FD1427BF-39FC-4E9F-A03F-25ECCD8249D3}" dt="2024-08-14T20:07:39.946" v="97" actId="47"/>
        <pc:sldMkLst>
          <pc:docMk/>
          <pc:sldMk cId="176264937" sldId="308"/>
        </pc:sldMkLst>
      </pc:sldChg>
      <pc:sldChg chg="addSp modSp add mod modAnim">
        <pc:chgData name="Michael Hill" userId="41dba03d-e58d-4389-9894-554c10310ba4" providerId="ADAL" clId="{FD1427BF-39FC-4E9F-A03F-25ECCD8249D3}" dt="2024-08-14T20:10:48.678" v="456" actId="20577"/>
        <pc:sldMkLst>
          <pc:docMk/>
          <pc:sldMk cId="118916466" sldId="309"/>
        </pc:sldMkLst>
        <pc:spChg chg="mod">
          <ac:chgData name="Michael Hill" userId="41dba03d-e58d-4389-9894-554c10310ba4" providerId="ADAL" clId="{FD1427BF-39FC-4E9F-A03F-25ECCD8249D3}" dt="2024-08-14T20:10:48.678" v="456" actId="20577"/>
          <ac:spMkLst>
            <pc:docMk/>
            <pc:sldMk cId="118916466" sldId="309"/>
            <ac:spMk id="3" creationId="{1952EB97-8858-E965-3685-2366E07B4928}"/>
          </ac:spMkLst>
        </pc:spChg>
        <pc:spChg chg="mod">
          <ac:chgData name="Michael Hill" userId="41dba03d-e58d-4389-9894-554c10310ba4" providerId="ADAL" clId="{FD1427BF-39FC-4E9F-A03F-25ECCD8249D3}" dt="2024-08-14T20:07:56.619" v="101" actId="20577"/>
          <ac:spMkLst>
            <pc:docMk/>
            <pc:sldMk cId="118916466" sldId="309"/>
            <ac:spMk id="6" creationId="{9B99B76D-6C5A-718F-1F57-BE6879CD2A5D}"/>
          </ac:spMkLst>
        </pc:spChg>
        <pc:spChg chg="mod">
          <ac:chgData name="Michael Hill" userId="41dba03d-e58d-4389-9894-554c10310ba4" providerId="ADAL" clId="{FD1427BF-39FC-4E9F-A03F-25ECCD8249D3}" dt="2024-08-14T20:08:04.028" v="120" actId="20577"/>
          <ac:spMkLst>
            <pc:docMk/>
            <pc:sldMk cId="118916466" sldId="309"/>
            <ac:spMk id="18" creationId="{5639B1F2-65A4-D085-BE1B-5EBBA3EB215B}"/>
          </ac:spMkLst>
        </pc:spChg>
        <pc:grpChg chg="mod">
          <ac:chgData name="Michael Hill" userId="41dba03d-e58d-4389-9894-554c10310ba4" providerId="ADAL" clId="{FD1427BF-39FC-4E9F-A03F-25ECCD8249D3}" dt="2024-08-14T20:08:06.560" v="121" actId="14100"/>
          <ac:grpSpMkLst>
            <pc:docMk/>
            <pc:sldMk cId="118916466" sldId="309"/>
            <ac:grpSpMk id="13" creationId="{5341BAC1-E2A4-BC55-F4B4-635308FE02E2}"/>
          </ac:grpSpMkLst>
        </pc:grpChg>
        <pc:picChg chg="add mod">
          <ac:chgData name="Michael Hill" userId="41dba03d-e58d-4389-9894-554c10310ba4" providerId="ADAL" clId="{FD1427BF-39FC-4E9F-A03F-25ECCD8249D3}" dt="2024-08-14T20:10:11.747" v="371" actId="1076"/>
          <ac:picMkLst>
            <pc:docMk/>
            <pc:sldMk cId="118916466" sldId="309"/>
            <ac:picMk id="1026" creationId="{ABB44E84-A66A-EC17-1EED-9EDD897F7061}"/>
          </ac:picMkLst>
        </pc:picChg>
      </pc:sldChg>
      <pc:sldChg chg="delSp modSp add mod modAnim">
        <pc:chgData name="Michael Hill" userId="41dba03d-e58d-4389-9894-554c10310ba4" providerId="ADAL" clId="{FD1427BF-39FC-4E9F-A03F-25ECCD8249D3}" dt="2024-08-14T20:14:09.608" v="578" actId="2711"/>
        <pc:sldMkLst>
          <pc:docMk/>
          <pc:sldMk cId="4241010174" sldId="310"/>
        </pc:sldMkLst>
        <pc:spChg chg="mod">
          <ac:chgData name="Michael Hill" userId="41dba03d-e58d-4389-9894-554c10310ba4" providerId="ADAL" clId="{FD1427BF-39FC-4E9F-A03F-25ECCD8249D3}" dt="2024-08-14T20:14:09.608" v="578" actId="2711"/>
          <ac:spMkLst>
            <pc:docMk/>
            <pc:sldMk cId="4241010174" sldId="310"/>
            <ac:spMk id="3" creationId="{1952EB97-8858-E965-3685-2366E07B4928}"/>
          </ac:spMkLst>
        </pc:spChg>
        <pc:spChg chg="mod">
          <ac:chgData name="Michael Hill" userId="41dba03d-e58d-4389-9894-554c10310ba4" providerId="ADAL" clId="{FD1427BF-39FC-4E9F-A03F-25ECCD8249D3}" dt="2024-08-14T20:10:32.572" v="381" actId="20577"/>
          <ac:spMkLst>
            <pc:docMk/>
            <pc:sldMk cId="4241010174" sldId="310"/>
            <ac:spMk id="18" creationId="{5639B1F2-65A4-D085-BE1B-5EBBA3EB215B}"/>
          </ac:spMkLst>
        </pc:spChg>
        <pc:grpChg chg="mod">
          <ac:chgData name="Michael Hill" userId="41dba03d-e58d-4389-9894-554c10310ba4" providerId="ADAL" clId="{FD1427BF-39FC-4E9F-A03F-25ECCD8249D3}" dt="2024-08-14T20:10:35.389" v="382" actId="14100"/>
          <ac:grpSpMkLst>
            <pc:docMk/>
            <pc:sldMk cId="4241010174" sldId="310"/>
            <ac:grpSpMk id="13" creationId="{5341BAC1-E2A4-BC55-F4B4-635308FE02E2}"/>
          </ac:grpSpMkLst>
        </pc:grpChg>
        <pc:picChg chg="del">
          <ac:chgData name="Michael Hill" userId="41dba03d-e58d-4389-9894-554c10310ba4" providerId="ADAL" clId="{FD1427BF-39FC-4E9F-A03F-25ECCD8249D3}" dt="2024-08-14T20:13:50.409" v="569" actId="478"/>
          <ac:picMkLst>
            <pc:docMk/>
            <pc:sldMk cId="4241010174" sldId="310"/>
            <ac:picMk id="1026" creationId="{ABB44E84-A66A-EC17-1EED-9EDD897F7061}"/>
          </ac:picMkLst>
        </pc:picChg>
      </pc:sldChg>
      <pc:sldChg chg="delSp modSp add mod modAnim">
        <pc:chgData name="Michael Hill" userId="41dba03d-e58d-4389-9894-554c10310ba4" providerId="ADAL" clId="{FD1427BF-39FC-4E9F-A03F-25ECCD8249D3}" dt="2024-08-14T20:25:13.268" v="1250" actId="2711"/>
        <pc:sldMkLst>
          <pc:docMk/>
          <pc:sldMk cId="4153335588" sldId="311"/>
        </pc:sldMkLst>
        <pc:spChg chg="mod">
          <ac:chgData name="Michael Hill" userId="41dba03d-e58d-4389-9894-554c10310ba4" providerId="ADAL" clId="{FD1427BF-39FC-4E9F-A03F-25ECCD8249D3}" dt="2024-08-14T20:25:13.268" v="1250" actId="2711"/>
          <ac:spMkLst>
            <pc:docMk/>
            <pc:sldMk cId="4153335588" sldId="311"/>
            <ac:spMk id="3" creationId="{1952EB97-8858-E965-3685-2366E07B4928}"/>
          </ac:spMkLst>
        </pc:spChg>
        <pc:spChg chg="mod">
          <ac:chgData name="Michael Hill" userId="41dba03d-e58d-4389-9894-554c10310ba4" providerId="ADAL" clId="{FD1427BF-39FC-4E9F-A03F-25ECCD8249D3}" dt="2024-08-14T20:13:55.815" v="576" actId="20577"/>
          <ac:spMkLst>
            <pc:docMk/>
            <pc:sldMk cId="4153335588" sldId="311"/>
            <ac:spMk id="18" creationId="{5639B1F2-65A4-D085-BE1B-5EBBA3EB215B}"/>
          </ac:spMkLst>
        </pc:spChg>
        <pc:grpChg chg="mod">
          <ac:chgData name="Michael Hill" userId="41dba03d-e58d-4389-9894-554c10310ba4" providerId="ADAL" clId="{FD1427BF-39FC-4E9F-A03F-25ECCD8249D3}" dt="2024-08-14T20:13:58.452" v="577" actId="14100"/>
          <ac:grpSpMkLst>
            <pc:docMk/>
            <pc:sldMk cId="4153335588" sldId="311"/>
            <ac:grpSpMk id="13" creationId="{5341BAC1-E2A4-BC55-F4B4-635308FE02E2}"/>
          </ac:grpSpMkLst>
        </pc:grpChg>
        <pc:picChg chg="del mod">
          <ac:chgData name="Michael Hill" userId="41dba03d-e58d-4389-9894-554c10310ba4" providerId="ADAL" clId="{FD1427BF-39FC-4E9F-A03F-25ECCD8249D3}" dt="2024-08-14T20:13:52.832" v="571" actId="478"/>
          <ac:picMkLst>
            <pc:docMk/>
            <pc:sldMk cId="4153335588" sldId="311"/>
            <ac:picMk id="1026" creationId="{ABB44E84-A66A-EC17-1EED-9EDD897F7061}"/>
          </ac:picMkLst>
        </pc:picChg>
      </pc:sldChg>
      <pc:sldChg chg="modSp add mod modAnim">
        <pc:chgData name="Michael Hill" userId="41dba03d-e58d-4389-9894-554c10310ba4" providerId="ADAL" clId="{FD1427BF-39FC-4E9F-A03F-25ECCD8249D3}" dt="2024-08-14T20:25:09.379" v="1249" actId="2711"/>
        <pc:sldMkLst>
          <pc:docMk/>
          <pc:sldMk cId="1002528749" sldId="312"/>
        </pc:sldMkLst>
        <pc:spChg chg="mod">
          <ac:chgData name="Michael Hill" userId="41dba03d-e58d-4389-9894-554c10310ba4" providerId="ADAL" clId="{FD1427BF-39FC-4E9F-A03F-25ECCD8249D3}" dt="2024-08-14T20:25:09.379" v="1249" actId="2711"/>
          <ac:spMkLst>
            <pc:docMk/>
            <pc:sldMk cId="1002528749" sldId="312"/>
            <ac:spMk id="3" creationId="{1952EB97-8858-E965-3685-2366E07B4928}"/>
          </ac:spMkLst>
        </pc:spChg>
        <pc:spChg chg="mod">
          <ac:chgData name="Michael Hill" userId="41dba03d-e58d-4389-9894-554c10310ba4" providerId="ADAL" clId="{FD1427BF-39FC-4E9F-A03F-25ECCD8249D3}" dt="2024-08-14T20:15:24.100" v="714" actId="20577"/>
          <ac:spMkLst>
            <pc:docMk/>
            <pc:sldMk cId="1002528749" sldId="312"/>
            <ac:spMk id="18" creationId="{5639B1F2-65A4-D085-BE1B-5EBBA3EB215B}"/>
          </ac:spMkLst>
        </pc:spChg>
        <pc:grpChg chg="mod">
          <ac:chgData name="Michael Hill" userId="41dba03d-e58d-4389-9894-554c10310ba4" providerId="ADAL" clId="{FD1427BF-39FC-4E9F-A03F-25ECCD8249D3}" dt="2024-08-14T20:15:26.280" v="715" actId="14100"/>
          <ac:grpSpMkLst>
            <pc:docMk/>
            <pc:sldMk cId="1002528749" sldId="312"/>
            <ac:grpSpMk id="13" creationId="{5341BAC1-E2A4-BC55-F4B4-635308FE02E2}"/>
          </ac:grpSpMkLst>
        </pc:grpChg>
      </pc:sldChg>
      <pc:sldChg chg="modSp add mod modAnim">
        <pc:chgData name="Michael Hill" userId="41dba03d-e58d-4389-9894-554c10310ba4" providerId="ADAL" clId="{FD1427BF-39FC-4E9F-A03F-25ECCD8249D3}" dt="2024-08-14T20:21:40.970" v="1093" actId="20577"/>
        <pc:sldMkLst>
          <pc:docMk/>
          <pc:sldMk cId="41178753" sldId="313"/>
        </pc:sldMkLst>
        <pc:spChg chg="mod">
          <ac:chgData name="Michael Hill" userId="41dba03d-e58d-4389-9894-554c10310ba4" providerId="ADAL" clId="{FD1427BF-39FC-4E9F-A03F-25ECCD8249D3}" dt="2024-08-14T20:21:40.970" v="1093" actId="20577"/>
          <ac:spMkLst>
            <pc:docMk/>
            <pc:sldMk cId="41178753" sldId="313"/>
            <ac:spMk id="3" creationId="{1952EB97-8858-E965-3685-2366E07B4928}"/>
          </ac:spMkLst>
        </pc:spChg>
        <pc:spChg chg="mod">
          <ac:chgData name="Michael Hill" userId="41dba03d-e58d-4389-9894-554c10310ba4" providerId="ADAL" clId="{FD1427BF-39FC-4E9F-A03F-25ECCD8249D3}" dt="2024-08-14T20:17:23.703" v="951" actId="20577"/>
          <ac:spMkLst>
            <pc:docMk/>
            <pc:sldMk cId="41178753" sldId="313"/>
            <ac:spMk id="18" creationId="{5639B1F2-65A4-D085-BE1B-5EBBA3EB215B}"/>
          </ac:spMkLst>
        </pc:spChg>
        <pc:grpChg chg="mod">
          <ac:chgData name="Michael Hill" userId="41dba03d-e58d-4389-9894-554c10310ba4" providerId="ADAL" clId="{FD1427BF-39FC-4E9F-A03F-25ECCD8249D3}" dt="2024-08-14T20:17:28.524" v="952" actId="14100"/>
          <ac:grpSpMkLst>
            <pc:docMk/>
            <pc:sldMk cId="41178753" sldId="313"/>
            <ac:grpSpMk id="13" creationId="{5341BAC1-E2A4-BC55-F4B4-635308FE02E2}"/>
          </ac:grpSpMkLst>
        </pc:grpChg>
      </pc:sldChg>
      <pc:sldChg chg="modSp add mod modAnim">
        <pc:chgData name="Michael Hill" userId="41dba03d-e58d-4389-9894-554c10310ba4" providerId="ADAL" clId="{FD1427BF-39FC-4E9F-A03F-25ECCD8249D3}" dt="2024-08-14T20:25:21.705" v="1251" actId="2711"/>
        <pc:sldMkLst>
          <pc:docMk/>
          <pc:sldMk cId="114202777" sldId="314"/>
        </pc:sldMkLst>
        <pc:spChg chg="mod">
          <ac:chgData name="Michael Hill" userId="41dba03d-e58d-4389-9894-554c10310ba4" providerId="ADAL" clId="{FD1427BF-39FC-4E9F-A03F-25ECCD8249D3}" dt="2024-08-14T20:25:21.705" v="1251" actId="2711"/>
          <ac:spMkLst>
            <pc:docMk/>
            <pc:sldMk cId="114202777" sldId="314"/>
            <ac:spMk id="3" creationId="{1952EB97-8858-E965-3685-2366E07B4928}"/>
          </ac:spMkLst>
        </pc:spChg>
        <pc:spChg chg="mod">
          <ac:chgData name="Michael Hill" userId="41dba03d-e58d-4389-9894-554c10310ba4" providerId="ADAL" clId="{FD1427BF-39FC-4E9F-A03F-25ECCD8249D3}" dt="2024-08-14T20:22:20.020" v="1104" actId="20577"/>
          <ac:spMkLst>
            <pc:docMk/>
            <pc:sldMk cId="114202777" sldId="314"/>
            <ac:spMk id="18" creationId="{5639B1F2-65A4-D085-BE1B-5EBBA3EB215B}"/>
          </ac:spMkLst>
        </pc:spChg>
        <pc:grpChg chg="mod">
          <ac:chgData name="Michael Hill" userId="41dba03d-e58d-4389-9894-554c10310ba4" providerId="ADAL" clId="{FD1427BF-39FC-4E9F-A03F-25ECCD8249D3}" dt="2024-08-14T20:22:22.774" v="1105" actId="14100"/>
          <ac:grpSpMkLst>
            <pc:docMk/>
            <pc:sldMk cId="114202777" sldId="314"/>
            <ac:grpSpMk id="13" creationId="{5341BAC1-E2A4-BC55-F4B4-635308FE02E2}"/>
          </ac:grpSpMkLst>
        </pc:grpChg>
      </pc:sldChg>
      <pc:sldChg chg="modSp add mod modAnim">
        <pc:chgData name="Michael Hill" userId="41dba03d-e58d-4389-9894-554c10310ba4" providerId="ADAL" clId="{FD1427BF-39FC-4E9F-A03F-25ECCD8249D3}" dt="2024-08-14T20:29:08.365" v="1771" actId="1076"/>
        <pc:sldMkLst>
          <pc:docMk/>
          <pc:sldMk cId="2556758224" sldId="315"/>
        </pc:sldMkLst>
        <pc:spChg chg="mod">
          <ac:chgData name="Michael Hill" userId="41dba03d-e58d-4389-9894-554c10310ba4" providerId="ADAL" clId="{FD1427BF-39FC-4E9F-A03F-25ECCD8249D3}" dt="2024-08-14T20:29:08.365" v="1771" actId="1076"/>
          <ac:spMkLst>
            <pc:docMk/>
            <pc:sldMk cId="2556758224" sldId="315"/>
            <ac:spMk id="3" creationId="{1952EB97-8858-E965-3685-2366E07B4928}"/>
          </ac:spMkLst>
        </pc:spChg>
        <pc:spChg chg="mod">
          <ac:chgData name="Michael Hill" userId="41dba03d-e58d-4389-9894-554c10310ba4" providerId="ADAL" clId="{FD1427BF-39FC-4E9F-A03F-25ECCD8249D3}" dt="2024-08-14T20:25:54.665" v="1268" actId="20577"/>
          <ac:spMkLst>
            <pc:docMk/>
            <pc:sldMk cId="2556758224" sldId="315"/>
            <ac:spMk id="18" creationId="{5639B1F2-65A4-D085-BE1B-5EBBA3EB215B}"/>
          </ac:spMkLst>
        </pc:spChg>
        <pc:grpChg chg="mod">
          <ac:chgData name="Michael Hill" userId="41dba03d-e58d-4389-9894-554c10310ba4" providerId="ADAL" clId="{FD1427BF-39FC-4E9F-A03F-25ECCD8249D3}" dt="2024-08-14T20:29:04.323" v="1770" actId="1076"/>
          <ac:grpSpMkLst>
            <pc:docMk/>
            <pc:sldMk cId="2556758224" sldId="315"/>
            <ac:grpSpMk id="13" creationId="{5341BAC1-E2A4-BC55-F4B4-635308FE02E2}"/>
          </ac:grpSpMkLst>
        </pc:grpChg>
      </pc:sldChg>
      <pc:sldChg chg="modSp add mod modAnim">
        <pc:chgData name="Michael Hill" userId="41dba03d-e58d-4389-9894-554c10310ba4" providerId="ADAL" clId="{FD1427BF-39FC-4E9F-A03F-25ECCD8249D3}" dt="2024-08-14T20:31:10.433" v="2179" actId="2711"/>
        <pc:sldMkLst>
          <pc:docMk/>
          <pc:sldMk cId="1219020105" sldId="316"/>
        </pc:sldMkLst>
        <pc:spChg chg="mod">
          <ac:chgData name="Michael Hill" userId="41dba03d-e58d-4389-9894-554c10310ba4" providerId="ADAL" clId="{FD1427BF-39FC-4E9F-A03F-25ECCD8249D3}" dt="2024-08-14T20:31:10.433" v="2179" actId="2711"/>
          <ac:spMkLst>
            <pc:docMk/>
            <pc:sldMk cId="1219020105" sldId="316"/>
            <ac:spMk id="3" creationId="{1952EB97-8858-E965-3685-2366E07B4928}"/>
          </ac:spMkLst>
        </pc:spChg>
        <pc:spChg chg="mod">
          <ac:chgData name="Michael Hill" userId="41dba03d-e58d-4389-9894-554c10310ba4" providerId="ADAL" clId="{FD1427BF-39FC-4E9F-A03F-25ECCD8249D3}" dt="2024-08-14T20:29:27.156" v="1779" actId="20577"/>
          <ac:spMkLst>
            <pc:docMk/>
            <pc:sldMk cId="1219020105" sldId="316"/>
            <ac:spMk id="18" creationId="{5639B1F2-65A4-D085-BE1B-5EBBA3EB215B}"/>
          </ac:spMkLst>
        </pc:spChg>
        <pc:grpChg chg="mod">
          <ac:chgData name="Michael Hill" userId="41dba03d-e58d-4389-9894-554c10310ba4" providerId="ADAL" clId="{FD1427BF-39FC-4E9F-A03F-25ECCD8249D3}" dt="2024-08-14T20:29:30.909" v="1781" actId="14100"/>
          <ac:grpSpMkLst>
            <pc:docMk/>
            <pc:sldMk cId="1219020105" sldId="316"/>
            <ac:grpSpMk id="13" creationId="{5341BAC1-E2A4-BC55-F4B4-635308FE02E2}"/>
          </ac:grpSpMkLst>
        </pc:grpChg>
      </pc:sldChg>
      <pc:sldChg chg="modSp add mod modAnim">
        <pc:chgData name="Michael Hill" userId="41dba03d-e58d-4389-9894-554c10310ba4" providerId="ADAL" clId="{FD1427BF-39FC-4E9F-A03F-25ECCD8249D3}" dt="2024-08-15T13:52:03.466" v="3348" actId="20577"/>
        <pc:sldMkLst>
          <pc:docMk/>
          <pc:sldMk cId="7102663" sldId="317"/>
        </pc:sldMkLst>
        <pc:spChg chg="mod">
          <ac:chgData name="Michael Hill" userId="41dba03d-e58d-4389-9894-554c10310ba4" providerId="ADAL" clId="{FD1427BF-39FC-4E9F-A03F-25ECCD8249D3}" dt="2024-08-15T13:52:03.466" v="3348" actId="20577"/>
          <ac:spMkLst>
            <pc:docMk/>
            <pc:sldMk cId="7102663" sldId="317"/>
            <ac:spMk id="3" creationId="{1952EB97-8858-E965-3685-2366E07B4928}"/>
          </ac:spMkLst>
        </pc:spChg>
        <pc:spChg chg="mod">
          <ac:chgData name="Michael Hill" userId="41dba03d-e58d-4389-9894-554c10310ba4" providerId="ADAL" clId="{FD1427BF-39FC-4E9F-A03F-25ECCD8249D3}" dt="2024-08-14T20:31:25.598" v="2206" actId="20577"/>
          <ac:spMkLst>
            <pc:docMk/>
            <pc:sldMk cId="7102663" sldId="317"/>
            <ac:spMk id="18" creationId="{5639B1F2-65A4-D085-BE1B-5EBBA3EB215B}"/>
          </ac:spMkLst>
        </pc:spChg>
        <pc:grpChg chg="mod">
          <ac:chgData name="Michael Hill" userId="41dba03d-e58d-4389-9894-554c10310ba4" providerId="ADAL" clId="{FD1427BF-39FC-4E9F-A03F-25ECCD8249D3}" dt="2024-08-14T20:31:27.666" v="2207" actId="14100"/>
          <ac:grpSpMkLst>
            <pc:docMk/>
            <pc:sldMk cId="7102663" sldId="317"/>
            <ac:grpSpMk id="13" creationId="{5341BAC1-E2A4-BC55-F4B4-635308FE02E2}"/>
          </ac:grpSpMkLst>
        </pc:grpChg>
      </pc:sldChg>
      <pc:sldChg chg="modSp add mod modAnim">
        <pc:chgData name="Michael Hill" userId="41dba03d-e58d-4389-9894-554c10310ba4" providerId="ADAL" clId="{FD1427BF-39FC-4E9F-A03F-25ECCD8249D3}" dt="2024-08-15T13:52:22.599" v="3411" actId="20577"/>
        <pc:sldMkLst>
          <pc:docMk/>
          <pc:sldMk cId="197325843" sldId="318"/>
        </pc:sldMkLst>
        <pc:spChg chg="mod">
          <ac:chgData name="Michael Hill" userId="41dba03d-e58d-4389-9894-554c10310ba4" providerId="ADAL" clId="{FD1427BF-39FC-4E9F-A03F-25ECCD8249D3}" dt="2024-08-15T13:52:22.599" v="3411" actId="20577"/>
          <ac:spMkLst>
            <pc:docMk/>
            <pc:sldMk cId="197325843" sldId="318"/>
            <ac:spMk id="3" creationId="{1952EB97-8858-E965-3685-2366E07B4928}"/>
          </ac:spMkLst>
        </pc:spChg>
        <pc:spChg chg="mod">
          <ac:chgData name="Michael Hill" userId="41dba03d-e58d-4389-9894-554c10310ba4" providerId="ADAL" clId="{FD1427BF-39FC-4E9F-A03F-25ECCD8249D3}" dt="2024-08-14T20:33:48.989" v="2568" actId="20577"/>
          <ac:spMkLst>
            <pc:docMk/>
            <pc:sldMk cId="197325843" sldId="318"/>
            <ac:spMk id="18" creationId="{5639B1F2-65A4-D085-BE1B-5EBBA3EB215B}"/>
          </ac:spMkLst>
        </pc:spChg>
        <pc:grpChg chg="mod">
          <ac:chgData name="Michael Hill" userId="41dba03d-e58d-4389-9894-554c10310ba4" providerId="ADAL" clId="{FD1427BF-39FC-4E9F-A03F-25ECCD8249D3}" dt="2024-08-14T20:33:52.756" v="2569" actId="14100"/>
          <ac:grpSpMkLst>
            <pc:docMk/>
            <pc:sldMk cId="197325843" sldId="318"/>
            <ac:grpSpMk id="13" creationId="{5341BAC1-E2A4-BC55-F4B4-635308FE02E2}"/>
          </ac:grpSpMkLst>
        </pc:grpChg>
      </pc:sldChg>
      <pc:sldChg chg="modSp add mod modAnim">
        <pc:chgData name="Michael Hill" userId="41dba03d-e58d-4389-9894-554c10310ba4" providerId="ADAL" clId="{FD1427BF-39FC-4E9F-A03F-25ECCD8249D3}" dt="2024-08-15T13:53:04.380" v="3457" actId="20577"/>
        <pc:sldMkLst>
          <pc:docMk/>
          <pc:sldMk cId="3788529825" sldId="319"/>
        </pc:sldMkLst>
        <pc:spChg chg="mod">
          <ac:chgData name="Michael Hill" userId="41dba03d-e58d-4389-9894-554c10310ba4" providerId="ADAL" clId="{FD1427BF-39FC-4E9F-A03F-25ECCD8249D3}" dt="2024-08-15T13:53:04.380" v="3457" actId="20577"/>
          <ac:spMkLst>
            <pc:docMk/>
            <pc:sldMk cId="3788529825" sldId="319"/>
            <ac:spMk id="3" creationId="{1952EB97-8858-E965-3685-2366E07B4928}"/>
          </ac:spMkLst>
        </pc:spChg>
        <pc:spChg chg="mod">
          <ac:chgData name="Michael Hill" userId="41dba03d-e58d-4389-9894-554c10310ba4" providerId="ADAL" clId="{FD1427BF-39FC-4E9F-A03F-25ECCD8249D3}" dt="2024-08-14T20:33:59.155" v="2582" actId="20577"/>
          <ac:spMkLst>
            <pc:docMk/>
            <pc:sldMk cId="3788529825" sldId="319"/>
            <ac:spMk id="18" creationId="{5639B1F2-65A4-D085-BE1B-5EBBA3EB215B}"/>
          </ac:spMkLst>
        </pc:spChg>
        <pc:grpChg chg="mod">
          <ac:chgData name="Michael Hill" userId="41dba03d-e58d-4389-9894-554c10310ba4" providerId="ADAL" clId="{FD1427BF-39FC-4E9F-A03F-25ECCD8249D3}" dt="2024-08-14T20:34:03.360" v="2583" actId="14100"/>
          <ac:grpSpMkLst>
            <pc:docMk/>
            <pc:sldMk cId="3788529825" sldId="319"/>
            <ac:grpSpMk id="13" creationId="{5341BAC1-E2A4-BC55-F4B4-635308FE02E2}"/>
          </ac:grpSpMkLst>
        </pc:grpChg>
      </pc:sldChg>
      <pc:sldChg chg="modSp add mod modAnim">
        <pc:chgData name="Michael Hill" userId="41dba03d-e58d-4389-9894-554c10310ba4" providerId="ADAL" clId="{FD1427BF-39FC-4E9F-A03F-25ECCD8249D3}" dt="2024-08-15T13:54:26.159" v="3534" actId="20577"/>
        <pc:sldMkLst>
          <pc:docMk/>
          <pc:sldMk cId="3646304486" sldId="320"/>
        </pc:sldMkLst>
        <pc:spChg chg="mod">
          <ac:chgData name="Michael Hill" userId="41dba03d-e58d-4389-9894-554c10310ba4" providerId="ADAL" clId="{FD1427BF-39FC-4E9F-A03F-25ECCD8249D3}" dt="2024-08-15T13:54:26.159" v="3534" actId="20577"/>
          <ac:spMkLst>
            <pc:docMk/>
            <pc:sldMk cId="3646304486" sldId="320"/>
            <ac:spMk id="3" creationId="{1952EB97-8858-E965-3685-2366E07B4928}"/>
          </ac:spMkLst>
        </pc:spChg>
        <pc:spChg chg="mod">
          <ac:chgData name="Michael Hill" userId="41dba03d-e58d-4389-9894-554c10310ba4" providerId="ADAL" clId="{FD1427BF-39FC-4E9F-A03F-25ECCD8249D3}" dt="2024-08-14T20:34:31.524" v="2669" actId="20577"/>
          <ac:spMkLst>
            <pc:docMk/>
            <pc:sldMk cId="3646304486" sldId="320"/>
            <ac:spMk id="18" creationId="{5639B1F2-65A4-D085-BE1B-5EBBA3EB215B}"/>
          </ac:spMkLst>
        </pc:spChg>
        <pc:grpChg chg="mod">
          <ac:chgData name="Michael Hill" userId="41dba03d-e58d-4389-9894-554c10310ba4" providerId="ADAL" clId="{FD1427BF-39FC-4E9F-A03F-25ECCD8249D3}" dt="2024-08-14T20:34:33.536" v="2670" actId="14100"/>
          <ac:grpSpMkLst>
            <pc:docMk/>
            <pc:sldMk cId="3646304486" sldId="320"/>
            <ac:grpSpMk id="13" creationId="{5341BAC1-E2A4-BC55-F4B4-635308FE02E2}"/>
          </ac:grpSpMkLst>
        </pc:grpChg>
      </pc:sldChg>
      <pc:sldChg chg="modSp add mod modAnim">
        <pc:chgData name="Michael Hill" userId="41dba03d-e58d-4389-9894-554c10310ba4" providerId="ADAL" clId="{FD1427BF-39FC-4E9F-A03F-25ECCD8249D3}" dt="2024-08-15T13:56:24.969" v="3584" actId="20577"/>
        <pc:sldMkLst>
          <pc:docMk/>
          <pc:sldMk cId="3631683553" sldId="321"/>
        </pc:sldMkLst>
        <pc:spChg chg="mod">
          <ac:chgData name="Michael Hill" userId="41dba03d-e58d-4389-9894-554c10310ba4" providerId="ADAL" clId="{FD1427BF-39FC-4E9F-A03F-25ECCD8249D3}" dt="2024-08-15T13:56:24.969" v="3584" actId="20577"/>
          <ac:spMkLst>
            <pc:docMk/>
            <pc:sldMk cId="3631683553" sldId="321"/>
            <ac:spMk id="3" creationId="{1952EB97-8858-E965-3685-2366E07B4928}"/>
          </ac:spMkLst>
        </pc:spChg>
        <pc:spChg chg="mod">
          <ac:chgData name="Michael Hill" userId="41dba03d-e58d-4389-9894-554c10310ba4" providerId="ADAL" clId="{FD1427BF-39FC-4E9F-A03F-25ECCD8249D3}" dt="2024-08-14T20:40:04.764" v="2796" actId="20577"/>
          <ac:spMkLst>
            <pc:docMk/>
            <pc:sldMk cId="3631683553" sldId="321"/>
            <ac:spMk id="18" creationId="{5639B1F2-65A4-D085-BE1B-5EBBA3EB215B}"/>
          </ac:spMkLst>
        </pc:spChg>
        <pc:grpChg chg="mod">
          <ac:chgData name="Michael Hill" userId="41dba03d-e58d-4389-9894-554c10310ba4" providerId="ADAL" clId="{FD1427BF-39FC-4E9F-A03F-25ECCD8249D3}" dt="2024-08-14T20:40:06.797" v="2797" actId="14100"/>
          <ac:grpSpMkLst>
            <pc:docMk/>
            <pc:sldMk cId="3631683553" sldId="321"/>
            <ac:grpSpMk id="13" creationId="{5341BAC1-E2A4-BC55-F4B4-635308FE02E2}"/>
          </ac:grpSpMkLst>
        </pc:grpChg>
      </pc:sldChg>
      <pc:sldChg chg="modSp add mod modAnim">
        <pc:chgData name="Michael Hill" userId="41dba03d-e58d-4389-9894-554c10310ba4" providerId="ADAL" clId="{FD1427BF-39FC-4E9F-A03F-25ECCD8249D3}" dt="2024-08-14T20:51:20.269" v="3323" actId="20577"/>
        <pc:sldMkLst>
          <pc:docMk/>
          <pc:sldMk cId="3357393643" sldId="322"/>
        </pc:sldMkLst>
        <pc:spChg chg="mod">
          <ac:chgData name="Michael Hill" userId="41dba03d-e58d-4389-9894-554c10310ba4" providerId="ADAL" clId="{FD1427BF-39FC-4E9F-A03F-25ECCD8249D3}" dt="2024-08-14T20:51:20.269" v="3323" actId="20577"/>
          <ac:spMkLst>
            <pc:docMk/>
            <pc:sldMk cId="3357393643" sldId="322"/>
            <ac:spMk id="3" creationId="{1952EB97-8858-E965-3685-2366E07B4928}"/>
          </ac:spMkLst>
        </pc:spChg>
        <pc:spChg chg="mod">
          <ac:chgData name="Michael Hill" userId="41dba03d-e58d-4389-9894-554c10310ba4" providerId="ADAL" clId="{FD1427BF-39FC-4E9F-A03F-25ECCD8249D3}" dt="2024-08-14T20:46:13.077" v="2874" actId="20577"/>
          <ac:spMkLst>
            <pc:docMk/>
            <pc:sldMk cId="3357393643" sldId="322"/>
            <ac:spMk id="18" creationId="{5639B1F2-65A4-D085-BE1B-5EBBA3EB215B}"/>
          </ac:spMkLst>
        </pc:spChg>
        <pc:grpChg chg="mod">
          <ac:chgData name="Michael Hill" userId="41dba03d-e58d-4389-9894-554c10310ba4" providerId="ADAL" clId="{FD1427BF-39FC-4E9F-A03F-25ECCD8249D3}" dt="2024-08-14T20:46:17.473" v="2875" actId="14100"/>
          <ac:grpSpMkLst>
            <pc:docMk/>
            <pc:sldMk cId="3357393643" sldId="322"/>
            <ac:grpSpMk id="13" creationId="{5341BAC1-E2A4-BC55-F4B4-635308FE02E2}"/>
          </ac:grpSpMkLst>
        </pc:grpChg>
      </pc:sldChg>
      <pc:sldChg chg="modSp add mod modAnim">
        <pc:chgData name="Michael Hill" userId="41dba03d-e58d-4389-9894-554c10310ba4" providerId="ADAL" clId="{FD1427BF-39FC-4E9F-A03F-25ECCD8249D3}" dt="2024-08-15T14:02:25.328" v="4046" actId="20577"/>
        <pc:sldMkLst>
          <pc:docMk/>
          <pc:sldMk cId="4001534355" sldId="323"/>
        </pc:sldMkLst>
        <pc:spChg chg="mod">
          <ac:chgData name="Michael Hill" userId="41dba03d-e58d-4389-9894-554c10310ba4" providerId="ADAL" clId="{FD1427BF-39FC-4E9F-A03F-25ECCD8249D3}" dt="2024-08-15T14:02:25.328" v="4046" actId="20577"/>
          <ac:spMkLst>
            <pc:docMk/>
            <pc:sldMk cId="4001534355" sldId="323"/>
            <ac:spMk id="3" creationId="{1952EB97-8858-E965-3685-2366E07B4928}"/>
          </ac:spMkLst>
        </pc:spChg>
      </pc:sldChg>
      <pc:sldChg chg="modSp add mod modAnim">
        <pc:chgData name="Michael Hill" userId="41dba03d-e58d-4389-9894-554c10310ba4" providerId="ADAL" clId="{FD1427BF-39FC-4E9F-A03F-25ECCD8249D3}" dt="2024-08-15T14:12:35.732" v="4407" actId="20577"/>
        <pc:sldMkLst>
          <pc:docMk/>
          <pc:sldMk cId="1659194288" sldId="324"/>
        </pc:sldMkLst>
        <pc:spChg chg="mod">
          <ac:chgData name="Michael Hill" userId="41dba03d-e58d-4389-9894-554c10310ba4" providerId="ADAL" clId="{FD1427BF-39FC-4E9F-A03F-25ECCD8249D3}" dt="2024-08-15T14:12:35.732" v="4407" actId="20577"/>
          <ac:spMkLst>
            <pc:docMk/>
            <pc:sldMk cId="1659194288" sldId="324"/>
            <ac:spMk id="3" creationId="{1952EB97-8858-E965-3685-2366E07B4928}"/>
          </ac:spMkLst>
        </pc:spChg>
        <pc:spChg chg="mod">
          <ac:chgData name="Michael Hill" userId="41dba03d-e58d-4389-9894-554c10310ba4" providerId="ADAL" clId="{FD1427BF-39FC-4E9F-A03F-25ECCD8249D3}" dt="2024-08-15T14:08:18.304" v="4054" actId="20577"/>
          <ac:spMkLst>
            <pc:docMk/>
            <pc:sldMk cId="1659194288" sldId="324"/>
            <ac:spMk id="18" creationId="{5639B1F2-65A4-D085-BE1B-5EBBA3EB215B}"/>
          </ac:spMkLst>
        </pc:spChg>
        <pc:grpChg chg="mod">
          <ac:chgData name="Michael Hill" userId="41dba03d-e58d-4389-9894-554c10310ba4" providerId="ADAL" clId="{FD1427BF-39FC-4E9F-A03F-25ECCD8249D3}" dt="2024-08-15T14:08:20.955" v="4055" actId="14100"/>
          <ac:grpSpMkLst>
            <pc:docMk/>
            <pc:sldMk cId="1659194288" sldId="324"/>
            <ac:grpSpMk id="13" creationId="{5341BAC1-E2A4-BC55-F4B4-635308FE02E2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ibcomp.fis.edu/pseudocode/pcode.htm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1702" y="1659325"/>
            <a:ext cx="5810602" cy="2826656"/>
          </a:xfrm>
        </p:spPr>
        <p:txBody>
          <a:bodyPr>
            <a:normAutofit fontScale="90000"/>
          </a:bodyPr>
          <a:lstStyle/>
          <a:p>
            <a:r>
              <a:rPr lang="en-US" sz="7300" b="1" i="1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Computational Thinking, Problem Solving, and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4.2.2, 4.2.5 – 4.2.6: The Great IB Pseudocode Lesson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4.0 – Computational thinking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536853" y="989331"/>
            <a:ext cx="6496493" cy="2439669"/>
            <a:chOff x="2441933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441933" y="137379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4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Arrays are fixed-sized and must be indexed by a number to access them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 = [5, 2, 4, 110]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ARR[2]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6089645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PSEUDOCODE ARRAYS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2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4" y="2351147"/>
            <a:ext cx="9144000" cy="395199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A collection is similar to an array, but it can have a variable length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 collection can contain any number of data 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Collection uses methods to access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COLLECTION.addItem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(“Joe”)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COLLECTION.getNext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COLLECTION.hasNext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COLLECTION.resetNext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7322392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PSEUDOCODE Collection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8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4" y="2351147"/>
            <a:ext cx="9144000" cy="3951992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= - assignment of variable, is equal 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&gt; - is greater than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&gt;= - is greater than or equal 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&lt; - is less than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&lt;= - is less than or equal 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≠ - is not equal 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AND – logical 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OR – logical 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NOT – logical not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Mod – modulo (remainder)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Div – integer part of quotient (integer division)</a:t>
            </a:r>
            <a:endParaRPr lang="en-US" sz="32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6672152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PSEUDOCODE SYMBOLS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20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4" y="2351147"/>
            <a:ext cx="9144000" cy="395199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 = 5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NUM mod 2 = 0 then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 “even number”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 “odd number”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is odd number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7" y="1045596"/>
            <a:ext cx="7864259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PSEUDOCODE IF STATEMENT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4" y="2351147"/>
            <a:ext cx="9144000" cy="395199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 = 12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NUM mod 4 = 0 then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 “divisible by 4”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NUM mod 3 = 0 then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 “divisible by 3”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 “not divisible by 3 or 4”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is divisible by 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7" y="1045596"/>
            <a:ext cx="9706606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PSEUDOCODE IF ELSE IF STATEMENT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5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4" y="2351147"/>
            <a:ext cx="9144000" cy="395199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while I &lt; 10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 I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 = I + 1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is 0, 1, 2, 3, 4, 5, 6, 7, 8, 9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7" y="1045596"/>
            <a:ext cx="730207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PSEUDOCODE WHILE LOOP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2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4" y="2351147"/>
            <a:ext cx="9144000" cy="395199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//this loop always runs at least once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10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until I = 0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 I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 = I - 1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is 10, 9, 8, 7, 6, 5, 4, 3, 2, 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7" y="1045596"/>
            <a:ext cx="8439993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PSEUDOCODE DO WHILE LOOP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04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4" y="2351147"/>
            <a:ext cx="9144000" cy="395199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I from 0 to 10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 I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is 0, 1, 2, 3, 4, 5, 6, 7, 8, 9,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6557006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PSEUDOCODE FOR LOOP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83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4" y="2351147"/>
            <a:ext cx="9144000" cy="3951992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 an array of names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 = [“Joe”, “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Murr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“Sal”, “Q”]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4 // the number of names in the array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0 // the first index in the array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while K &lt; N div 2 – 1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 = NAMES[K]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NAMES[K] = NAMES[N – K – 1]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NAMES[N – K – 1] = TEMP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K = K + 1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I from 0 to N – 1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 NAMES[I]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7769432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PSEUDOCODE ALGORITHMS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9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4" y="2351147"/>
            <a:ext cx="9144000" cy="395199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 to print the even numbers in a collection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//assume collection COLL exists already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 = new Collection()</a:t>
            </a:r>
          </a:p>
          <a:p>
            <a:pPr algn="l"/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COLL.addItem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(17)</a:t>
            </a:r>
          </a:p>
          <a:p>
            <a:pPr algn="l"/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COLL.addItem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(32)</a:t>
            </a:r>
          </a:p>
          <a:p>
            <a:pPr algn="l"/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COLL.addItem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algn="l"/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COLL.addItem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while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COLL.hasNext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 =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COLL.getNext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TEMP mod 2 = 0 then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output TEMP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 if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7769432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PSEUDOCODE ALGORITHMS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34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Write an algorithm that describes your morning wakeup routine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 at least one procedure in your algorithm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A053D5"/>
                  </a:solidFill>
                </a:ln>
                <a:solidFill>
                  <a:srgbClr val="A053D5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D9502E04-7CD5-E64B-BDCC-3626BD76B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2038861" y="5352262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BE98E3E8-5AFF-07E6-E3CB-5B00086DC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8"/>
          <a:stretch/>
        </p:blipFill>
        <p:spPr bwMode="auto">
          <a:xfrm>
            <a:off x="7164119" y="5352262"/>
            <a:ext cx="666748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CF34534A-4EFB-5CAB-38C4-A6E8E2F10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-2383151" y="5560663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13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4" y="2351147"/>
            <a:ext cx="9144000" cy="395199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Now, we can write pseudocode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How can we be sure it actually works?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This handy little website right here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2"/>
              </a:rPr>
              <a:t>ibcomp.fis.edu/pseudocode/pcode.html</a:t>
            </a:r>
            <a:endParaRPr lang="en-US" sz="2400" dirty="0"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It will compile pseudocode for us, but it’s a little </a:t>
            </a:r>
            <a:r>
              <a:rPr lang="en-US" sz="28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jank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6401219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PSEUDOCODE TESTING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9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4" y="2351147"/>
            <a:ext cx="9144000" cy="3951992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How to analyze an algorithm without running it?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Trace each step into a trace table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Take the following Pseudocode: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I from 1 to 5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 A * I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4199885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TRACE TABLES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32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4" y="2351147"/>
            <a:ext cx="4145129" cy="395199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I from 1 to 5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 A * I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8026819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TRACE TABLE - pseudocode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A01E51-6A11-877E-421C-BE2A4B569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79738"/>
              </p:ext>
            </p:extLst>
          </p:nvPr>
        </p:nvGraphicFramePr>
        <p:xfrm>
          <a:off x="6590034" y="2351147"/>
          <a:ext cx="4199886" cy="25958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99943">
                  <a:extLst>
                    <a:ext uri="{9D8B030D-6E8A-4147-A177-3AD203B41FA5}">
                      <a16:colId xmlns:a16="http://schemas.microsoft.com/office/drawing/2014/main" val="1212591368"/>
                    </a:ext>
                  </a:extLst>
                </a:gridCol>
                <a:gridCol w="2099943">
                  <a:extLst>
                    <a:ext uri="{9D8B030D-6E8A-4147-A177-3AD203B41FA5}">
                      <a16:colId xmlns:a16="http://schemas.microsoft.com/office/drawing/2014/main" val="365233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5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68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3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12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68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0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75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0908" y="2351147"/>
            <a:ext cx="5025092" cy="395199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range(1, 6):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 a * I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6638285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TRACE TABLE - PYTHON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A01E51-6A11-877E-421C-BE2A4B569CCC}"/>
              </a:ext>
            </a:extLst>
          </p:cNvPr>
          <p:cNvGraphicFramePr>
            <a:graphicFrameLocks noGrp="1"/>
          </p:cNvGraphicFramePr>
          <p:nvPr/>
        </p:nvGraphicFramePr>
        <p:xfrm>
          <a:off x="6590034" y="2351147"/>
          <a:ext cx="4199886" cy="25958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99943">
                  <a:extLst>
                    <a:ext uri="{9D8B030D-6E8A-4147-A177-3AD203B41FA5}">
                      <a16:colId xmlns:a16="http://schemas.microsoft.com/office/drawing/2014/main" val="1212591368"/>
                    </a:ext>
                  </a:extLst>
                </a:gridCol>
                <a:gridCol w="2099943">
                  <a:extLst>
                    <a:ext uri="{9D8B030D-6E8A-4147-A177-3AD203B41FA5}">
                      <a16:colId xmlns:a16="http://schemas.microsoft.com/office/drawing/2014/main" val="3652332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5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68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3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12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68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4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0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595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4" y="2351147"/>
            <a:ext cx="9144000" cy="395199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Pseudocode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If Statement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While Loop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Loop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Else if Statement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 While Loop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6401219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131AEAF4-A834-C807-6178-45076F21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24216" y="680676"/>
            <a:ext cx="3344616" cy="334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7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5522" y="2593400"/>
            <a:ext cx="3447012" cy="410467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out of bed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 a shower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Dressed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Brush Teeth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PrepareMeal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 Breakfast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PrepareMeal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 Lunch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A053D5"/>
                  </a:solidFill>
                </a:ln>
                <a:solidFill>
                  <a:srgbClr val="A053D5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ANSWER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6BDCE45-6EAE-E545-7C53-C063CC54D102}"/>
              </a:ext>
            </a:extLst>
          </p:cNvPr>
          <p:cNvSpPr txBox="1">
            <a:spLocks/>
          </p:cNvSpPr>
          <p:nvPr/>
        </p:nvSpPr>
        <p:spPr>
          <a:xfrm>
            <a:off x="5452534" y="2589227"/>
            <a:ext cx="3447012" cy="4104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PrepareMeal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 ingredients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 ingredients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Assemble meal</a:t>
            </a:r>
          </a:p>
        </p:txBody>
      </p:sp>
    </p:spTree>
    <p:extLst>
      <p:ext uri="{BB962C8B-B14F-4D97-AF65-F5344CB8AC3E}">
        <p14:creationId xmlns:p14="http://schemas.microsoft.com/office/powerpoint/2010/main" val="394698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Last time, we discussed algorithms, programs, and procedures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Programs are built up of algorithms created to do certain actions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Procedures help us to write shorter and more efficient algorithms by jumping to other ‘code’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4.1.4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5808475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ALGORITHMS REVIEW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74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It’s like code – but not!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Specified way of writing out an algorithm in a universal manner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i="1" dirty="0" err="1">
                <a:solidFill>
                  <a:schemeClr val="bg1"/>
                </a:solidFill>
              </a:rPr>
              <a:t>Psuedocode</a:t>
            </a:r>
            <a:r>
              <a:rPr lang="en-US" sz="2800" dirty="0">
                <a:solidFill>
                  <a:schemeClr val="bg1"/>
                </a:solidFill>
              </a:rPr>
              <a:t> – description of algorithm using conventions of programming languages, but omitting language specific syntax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Code on the IB exam should be written in Pseudocode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225111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PSEUDOCODE BASICS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erd Emoji Memes - Imgflip">
            <a:extLst>
              <a:ext uri="{FF2B5EF4-FFF2-40B4-BE49-F238E27FC236}">
                <a16:creationId xmlns:a16="http://schemas.microsoft.com/office/drawing/2014/main" id="{ABB44E84-A66A-EC17-1EED-9EDD897F7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230" y="631243"/>
            <a:ext cx="2586554" cy="258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16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Typically written in ALLCAPS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 = 72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“Joe”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ISTRUE = true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787298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PSEUDOCODE VARIABLES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10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Getting input from the user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Assume user is inputting correct type of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= input(“Type in a number”)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5642604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PSEUDOCODE Input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35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Indicate that data is being output to screen or printer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Multiple things to be output are separated by commas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“The value is ”, VALUE, “.”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360578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PSEUDOCODE OUTPUT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8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Pseudocode keywords are all lowercase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Examples: if, then, else, while, loop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4.2.5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7078551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PSEUDOCODE KEYWORDS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B2979"/>
        </a:solidFill>
        <a:ln w="76200">
          <a:solidFill>
            <a:srgbClr val="2B2153"/>
          </a:solidFill>
        </a:ln>
        <a:effectLst>
          <a:outerShdw dist="177800" dir="5400000" algn="t" rotWithShape="0">
            <a:srgbClr val="18132F"/>
          </a:outerShdw>
        </a:effectLst>
      </a:spPr>
      <a:bodyPr rtlCol="0" anchor="ctr"/>
      <a:lstStyle>
        <a:defPPr algn="ctr">
          <a:defRPr sz="3200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1113</Words>
  <Application>Microsoft Office PowerPoint</Application>
  <PresentationFormat>Widescreen</PresentationFormat>
  <Paragraphs>225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Courier New</vt:lpstr>
      <vt:lpstr>NEXT ART</vt:lpstr>
      <vt:lpstr>Sofachrome Rg</vt:lpstr>
      <vt:lpstr>Office Theme</vt:lpstr>
      <vt:lpstr>  Computational Thinking, Problem Solving, and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4</cp:revision>
  <dcterms:created xsi:type="dcterms:W3CDTF">2024-08-07T17:47:07Z</dcterms:created>
  <dcterms:modified xsi:type="dcterms:W3CDTF">2024-09-10T14:28:12Z</dcterms:modified>
</cp:coreProperties>
</file>