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330" r:id="rId5"/>
    <p:sldId id="331" r:id="rId6"/>
    <p:sldId id="332" r:id="rId7"/>
    <p:sldId id="333" r:id="rId8"/>
    <p:sldId id="334" r:id="rId9"/>
    <p:sldId id="300" r:id="rId10"/>
    <p:sldId id="278" r:id="rId11"/>
    <p:sldId id="329" r:id="rId12"/>
    <p:sldId id="339" r:id="rId13"/>
    <p:sldId id="340" r:id="rId14"/>
    <p:sldId id="341" r:id="rId15"/>
    <p:sldId id="335" r:id="rId16"/>
    <p:sldId id="336" r:id="rId17"/>
    <p:sldId id="337" r:id="rId18"/>
    <p:sldId id="338" r:id="rId19"/>
    <p:sldId id="342" r:id="rId20"/>
    <p:sldId id="343" r:id="rId21"/>
    <p:sldId id="344" r:id="rId22"/>
    <p:sldId id="345" r:id="rId23"/>
    <p:sldId id="346" r:id="rId24"/>
    <p:sldId id="348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2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53D5"/>
    <a:srgbClr val="1D1834"/>
    <a:srgbClr val="20193F"/>
    <a:srgbClr val="18132F"/>
    <a:srgbClr val="4B2979"/>
    <a:srgbClr val="7331B5"/>
    <a:srgbClr val="65329E"/>
    <a:srgbClr val="2B2153"/>
    <a:srgbClr val="30255D"/>
    <a:srgbClr val="7F5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C22DF-6F24-4AF4-AFFC-1931B81E3D86}" v="93" dt="2024-08-26T19:08:54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DB4C22DF-6F24-4AF4-AFFC-1931B81E3D86}"/>
    <pc:docChg chg="undo custSel addSld delSld modSld sldOrd">
      <pc:chgData name="Michael Hill" userId="41dba03d-e58d-4389-9894-554c10310ba4" providerId="ADAL" clId="{DB4C22DF-6F24-4AF4-AFFC-1931B81E3D86}" dt="2024-10-03T17:43:38.791" v="7581" actId="20577"/>
      <pc:docMkLst>
        <pc:docMk/>
      </pc:docMkLst>
      <pc:sldChg chg="modSp mod">
        <pc:chgData name="Michael Hill" userId="41dba03d-e58d-4389-9894-554c10310ba4" providerId="ADAL" clId="{DB4C22DF-6F24-4AF4-AFFC-1931B81E3D86}" dt="2024-08-26T14:15:43.547" v="61" actId="20577"/>
        <pc:sldMkLst>
          <pc:docMk/>
          <pc:sldMk cId="3571102790" sldId="256"/>
        </pc:sldMkLst>
        <pc:spChg chg="mod">
          <ac:chgData name="Michael Hill" userId="41dba03d-e58d-4389-9894-554c10310ba4" providerId="ADAL" clId="{DB4C22DF-6F24-4AF4-AFFC-1931B81E3D86}" dt="2024-08-26T14:15:43.547" v="61" actId="20577"/>
          <ac:spMkLst>
            <pc:docMk/>
            <pc:sldMk cId="3571102790" sldId="256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DB4C22DF-6F24-4AF4-AFFC-1931B81E3D86}" dt="2024-08-26T14:17:21.862" v="321" actId="20577"/>
        <pc:sldMkLst>
          <pc:docMk/>
          <pc:sldMk cId="1511213799" sldId="257"/>
        </pc:sldMkLst>
        <pc:spChg chg="mod">
          <ac:chgData name="Michael Hill" userId="41dba03d-e58d-4389-9894-554c10310ba4" providerId="ADAL" clId="{DB4C22DF-6F24-4AF4-AFFC-1931B81E3D86}" dt="2024-08-26T14:17:21.862" v="321" actId="20577"/>
          <ac:spMkLst>
            <pc:docMk/>
            <pc:sldMk cId="1511213799" sldId="257"/>
            <ac:spMk id="3" creationId="{1952EB97-8858-E965-3685-2366E07B4928}"/>
          </ac:spMkLst>
        </pc:spChg>
      </pc:sldChg>
      <pc:sldChg chg="modSp mod ord setBg">
        <pc:chgData name="Michael Hill" userId="41dba03d-e58d-4389-9894-554c10310ba4" providerId="ADAL" clId="{DB4C22DF-6F24-4AF4-AFFC-1931B81E3D86}" dt="2024-08-26T14:44:18.210" v="791" actId="20577"/>
        <pc:sldMkLst>
          <pc:docMk/>
          <pc:sldMk cId="3121174971" sldId="278"/>
        </pc:sldMkLst>
        <pc:spChg chg="mod">
          <ac:chgData name="Michael Hill" userId="41dba03d-e58d-4389-9894-554c10310ba4" providerId="ADAL" clId="{DB4C22DF-6F24-4AF4-AFFC-1931B81E3D86}" dt="2024-08-26T14:44:18.210" v="791" actId="20577"/>
          <ac:spMkLst>
            <pc:docMk/>
            <pc:sldMk cId="3121174971" sldId="278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4:37:15.306" v="561" actId="20577"/>
          <ac:spMkLst>
            <pc:docMk/>
            <pc:sldMk cId="3121174971" sldId="278"/>
            <ac:spMk id="6" creationId="{9B99B76D-6C5A-718F-1F57-BE6879CD2A5D}"/>
          </ac:spMkLst>
        </pc:spChg>
        <pc:spChg chg="mod">
          <ac:chgData name="Michael Hill" userId="41dba03d-e58d-4389-9894-554c10310ba4" providerId="ADAL" clId="{DB4C22DF-6F24-4AF4-AFFC-1931B81E3D86}" dt="2024-08-26T14:37:27.461" v="583" actId="20577"/>
          <ac:spMkLst>
            <pc:docMk/>
            <pc:sldMk cId="3121174971" sldId="278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4:37:29.387" v="584" actId="14100"/>
          <ac:grpSpMkLst>
            <pc:docMk/>
            <pc:sldMk cId="3121174971" sldId="278"/>
            <ac:grpSpMk id="13" creationId="{5341BAC1-E2A4-BC55-F4B4-635308FE02E2}"/>
          </ac:grpSpMkLst>
        </pc:grpChg>
      </pc:sldChg>
      <pc:sldChg chg="delSp modSp mod">
        <pc:chgData name="Michael Hill" userId="41dba03d-e58d-4389-9894-554c10310ba4" providerId="ADAL" clId="{DB4C22DF-6F24-4AF4-AFFC-1931B81E3D86}" dt="2024-08-26T14:34:27.105" v="537" actId="20577"/>
        <pc:sldMkLst>
          <pc:docMk/>
          <pc:sldMk cId="3946986498" sldId="279"/>
        </pc:sldMkLst>
        <pc:spChg chg="mod">
          <ac:chgData name="Michael Hill" userId="41dba03d-e58d-4389-9894-554c10310ba4" providerId="ADAL" clId="{DB4C22DF-6F24-4AF4-AFFC-1931B81E3D86}" dt="2024-08-26T14:34:27.105" v="537" actId="20577"/>
          <ac:spMkLst>
            <pc:docMk/>
            <pc:sldMk cId="3946986498" sldId="279"/>
            <ac:spMk id="3" creationId="{1952EB97-8858-E965-3685-2366E07B4928}"/>
          </ac:spMkLst>
        </pc:spChg>
        <pc:spChg chg="del">
          <ac:chgData name="Michael Hill" userId="41dba03d-e58d-4389-9894-554c10310ba4" providerId="ADAL" clId="{DB4C22DF-6F24-4AF4-AFFC-1931B81E3D86}" dt="2024-08-26T14:16:50.253" v="221" actId="478"/>
          <ac:spMkLst>
            <pc:docMk/>
            <pc:sldMk cId="3946986498" sldId="279"/>
            <ac:spMk id="5" creationId="{56BDCE45-6EAE-E545-7C53-C063CC54D102}"/>
          </ac:spMkLst>
        </pc:spChg>
      </pc:sldChg>
      <pc:sldChg chg="modSp add mod setBg">
        <pc:chgData name="Michael Hill" userId="41dba03d-e58d-4389-9894-554c10310ba4" providerId="ADAL" clId="{DB4C22DF-6F24-4AF4-AFFC-1931B81E3D86}" dt="2024-08-26T14:44:01.364" v="780" actId="208"/>
        <pc:sldMkLst>
          <pc:docMk/>
          <pc:sldMk cId="3188392037" sldId="300"/>
        </pc:sldMkLst>
        <pc:spChg chg="mod">
          <ac:chgData name="Michael Hill" userId="41dba03d-e58d-4389-9894-554c10310ba4" providerId="ADAL" clId="{DB4C22DF-6F24-4AF4-AFFC-1931B81E3D86}" dt="2024-08-26T14:44:01.364" v="780" actId="208"/>
          <ac:spMkLst>
            <pc:docMk/>
            <pc:sldMk cId="3188392037" sldId="300"/>
            <ac:spMk id="6" creationId="{9B99B76D-6C5A-718F-1F57-BE6879CD2A5D}"/>
          </ac:spMkLst>
        </pc:spChg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118916466" sldId="309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4241010174" sldId="310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4153335588" sldId="311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1002528749" sldId="312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41178753" sldId="313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114202777" sldId="314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2556758224" sldId="315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1219020105" sldId="316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7102663" sldId="317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197325843" sldId="318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3788529825" sldId="319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3646304486" sldId="320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3631683553" sldId="321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3357393643" sldId="322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4001534355" sldId="323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1659194288" sldId="324"/>
        </pc:sldMkLst>
      </pc:sldChg>
      <pc:sldChg chg="modSp mod modAnim">
        <pc:chgData name="Michael Hill" userId="41dba03d-e58d-4389-9894-554c10310ba4" providerId="ADAL" clId="{DB4C22DF-6F24-4AF4-AFFC-1931B81E3D86}" dt="2024-08-26T19:08:54.796" v="7573" actId="20577"/>
        <pc:sldMkLst>
          <pc:docMk/>
          <pc:sldMk cId="3929676566" sldId="325"/>
        </pc:sldMkLst>
        <pc:spChg chg="mod">
          <ac:chgData name="Michael Hill" userId="41dba03d-e58d-4389-9894-554c10310ba4" providerId="ADAL" clId="{DB4C22DF-6F24-4AF4-AFFC-1931B81E3D86}" dt="2024-08-26T19:08:54.796" v="7573" actId="20577"/>
          <ac:spMkLst>
            <pc:docMk/>
            <pc:sldMk cId="3929676566" sldId="325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9:02:19.143" v="7489" actId="20577"/>
          <ac:spMkLst>
            <pc:docMk/>
            <pc:sldMk cId="3929676566" sldId="325"/>
            <ac:spMk id="6" creationId="{9B99B76D-6C5A-718F-1F57-BE6879CD2A5D}"/>
          </ac:spMkLst>
        </pc:spChg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861532535" sldId="326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2747750804" sldId="327"/>
        </pc:sldMkLst>
      </pc:sldChg>
      <pc:sldChg chg="del">
        <pc:chgData name="Michael Hill" userId="41dba03d-e58d-4389-9894-554c10310ba4" providerId="ADAL" clId="{DB4C22DF-6F24-4AF4-AFFC-1931B81E3D86}" dt="2024-08-26T16:09:30.395" v="4231" actId="47"/>
        <pc:sldMkLst>
          <pc:docMk/>
          <pc:sldMk cId="2137595320" sldId="328"/>
        </pc:sldMkLst>
      </pc:sldChg>
      <pc:sldChg chg="modSp add mod">
        <pc:chgData name="Michael Hill" userId="41dba03d-e58d-4389-9894-554c10310ba4" providerId="ADAL" clId="{DB4C22DF-6F24-4AF4-AFFC-1931B81E3D86}" dt="2024-08-26T14:45:00.293" v="982" actId="20577"/>
        <pc:sldMkLst>
          <pc:docMk/>
          <pc:sldMk cId="2596341823" sldId="329"/>
        </pc:sldMkLst>
        <pc:spChg chg="mod">
          <ac:chgData name="Michael Hill" userId="41dba03d-e58d-4389-9894-554c10310ba4" providerId="ADAL" clId="{DB4C22DF-6F24-4AF4-AFFC-1931B81E3D86}" dt="2024-08-26T14:45:00.293" v="982" actId="20577"/>
          <ac:spMkLst>
            <pc:docMk/>
            <pc:sldMk cId="2596341823" sldId="329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4:40:19.016" v="708" actId="20577"/>
          <ac:spMkLst>
            <pc:docMk/>
            <pc:sldMk cId="2596341823" sldId="329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4:44:21.242" v="792" actId="14100"/>
          <ac:grpSpMkLst>
            <pc:docMk/>
            <pc:sldMk cId="2596341823" sldId="329"/>
            <ac:grpSpMk id="13" creationId="{5341BAC1-E2A4-BC55-F4B4-635308FE02E2}"/>
          </ac:grpSpMkLst>
        </pc:grpChg>
      </pc:sldChg>
      <pc:sldChg chg="add setBg">
        <pc:chgData name="Michael Hill" userId="41dba03d-e58d-4389-9894-554c10310ba4" providerId="ADAL" clId="{DB4C22DF-6F24-4AF4-AFFC-1931B81E3D86}" dt="2024-08-26T14:43:21.439" v="767"/>
        <pc:sldMkLst>
          <pc:docMk/>
          <pc:sldMk cId="1643146326" sldId="330"/>
        </pc:sldMkLst>
      </pc:sldChg>
      <pc:sldChg chg="modSp add mod setBg">
        <pc:chgData name="Michael Hill" userId="41dba03d-e58d-4389-9894-554c10310ba4" providerId="ADAL" clId="{DB4C22DF-6F24-4AF4-AFFC-1931B81E3D86}" dt="2024-08-26T14:43:47.137" v="771" actId="208"/>
        <pc:sldMkLst>
          <pc:docMk/>
          <pc:sldMk cId="2256870810" sldId="331"/>
        </pc:sldMkLst>
        <pc:spChg chg="mod">
          <ac:chgData name="Michael Hill" userId="41dba03d-e58d-4389-9894-554c10310ba4" providerId="ADAL" clId="{DB4C22DF-6F24-4AF4-AFFC-1931B81E3D86}" dt="2024-08-26T14:43:47.137" v="771" actId="208"/>
          <ac:spMkLst>
            <pc:docMk/>
            <pc:sldMk cId="2256870810" sldId="331"/>
            <ac:spMk id="6" creationId="{9B99B76D-6C5A-718F-1F57-BE6879CD2A5D}"/>
          </ac:spMkLst>
        </pc:spChg>
      </pc:sldChg>
      <pc:sldChg chg="modSp add mod setBg">
        <pc:chgData name="Michael Hill" userId="41dba03d-e58d-4389-9894-554c10310ba4" providerId="ADAL" clId="{DB4C22DF-6F24-4AF4-AFFC-1931B81E3D86}" dt="2024-08-26T14:43:52.082" v="774" actId="208"/>
        <pc:sldMkLst>
          <pc:docMk/>
          <pc:sldMk cId="2800130923" sldId="332"/>
        </pc:sldMkLst>
        <pc:spChg chg="mod">
          <ac:chgData name="Michael Hill" userId="41dba03d-e58d-4389-9894-554c10310ba4" providerId="ADAL" clId="{DB4C22DF-6F24-4AF4-AFFC-1931B81E3D86}" dt="2024-08-26T14:43:52.082" v="774" actId="208"/>
          <ac:spMkLst>
            <pc:docMk/>
            <pc:sldMk cId="2800130923" sldId="332"/>
            <ac:spMk id="6" creationId="{9B99B76D-6C5A-718F-1F57-BE6879CD2A5D}"/>
          </ac:spMkLst>
        </pc:spChg>
      </pc:sldChg>
      <pc:sldChg chg="modSp add mod setBg">
        <pc:chgData name="Michael Hill" userId="41dba03d-e58d-4389-9894-554c10310ba4" providerId="ADAL" clId="{DB4C22DF-6F24-4AF4-AFFC-1931B81E3D86}" dt="2024-08-26T14:43:54.874" v="776" actId="208"/>
        <pc:sldMkLst>
          <pc:docMk/>
          <pc:sldMk cId="230790292" sldId="333"/>
        </pc:sldMkLst>
        <pc:spChg chg="mod">
          <ac:chgData name="Michael Hill" userId="41dba03d-e58d-4389-9894-554c10310ba4" providerId="ADAL" clId="{DB4C22DF-6F24-4AF4-AFFC-1931B81E3D86}" dt="2024-08-26T14:43:54.874" v="776" actId="208"/>
          <ac:spMkLst>
            <pc:docMk/>
            <pc:sldMk cId="230790292" sldId="333"/>
            <ac:spMk id="6" creationId="{9B99B76D-6C5A-718F-1F57-BE6879CD2A5D}"/>
          </ac:spMkLst>
        </pc:spChg>
      </pc:sldChg>
      <pc:sldChg chg="modSp add mod setBg">
        <pc:chgData name="Michael Hill" userId="41dba03d-e58d-4389-9894-554c10310ba4" providerId="ADAL" clId="{DB4C22DF-6F24-4AF4-AFFC-1931B81E3D86}" dt="2024-08-26T14:43:58.547" v="778" actId="208"/>
        <pc:sldMkLst>
          <pc:docMk/>
          <pc:sldMk cId="107754300" sldId="334"/>
        </pc:sldMkLst>
        <pc:spChg chg="mod">
          <ac:chgData name="Michael Hill" userId="41dba03d-e58d-4389-9894-554c10310ba4" providerId="ADAL" clId="{DB4C22DF-6F24-4AF4-AFFC-1931B81E3D86}" dt="2024-08-26T14:43:58.547" v="778" actId="208"/>
          <ac:spMkLst>
            <pc:docMk/>
            <pc:sldMk cId="107754300" sldId="334"/>
            <ac:spMk id="6" creationId="{9B99B76D-6C5A-718F-1F57-BE6879CD2A5D}"/>
          </ac:spMkLst>
        </pc:spChg>
      </pc:sldChg>
      <pc:sldChg chg="modSp add mod">
        <pc:chgData name="Michael Hill" userId="41dba03d-e58d-4389-9894-554c10310ba4" providerId="ADAL" clId="{DB4C22DF-6F24-4AF4-AFFC-1931B81E3D86}" dt="2024-08-26T14:45:57.548" v="1206" actId="20577"/>
        <pc:sldMkLst>
          <pc:docMk/>
          <pc:sldMk cId="2683689273" sldId="335"/>
        </pc:sldMkLst>
        <pc:spChg chg="mod">
          <ac:chgData name="Michael Hill" userId="41dba03d-e58d-4389-9894-554c10310ba4" providerId="ADAL" clId="{DB4C22DF-6F24-4AF4-AFFC-1931B81E3D86}" dt="2024-08-26T14:45:57.548" v="1206" actId="20577"/>
          <ac:spMkLst>
            <pc:docMk/>
            <pc:sldMk cId="2683689273" sldId="335"/>
            <ac:spMk id="3" creationId="{1952EB97-8858-E965-3685-2366E07B4928}"/>
          </ac:spMkLst>
        </pc:spChg>
      </pc:sldChg>
      <pc:sldChg chg="addSp delSp modSp add mod">
        <pc:chgData name="Michael Hill" userId="41dba03d-e58d-4389-9894-554c10310ba4" providerId="ADAL" clId="{DB4C22DF-6F24-4AF4-AFFC-1931B81E3D86}" dt="2024-08-26T14:50:33.494" v="1560" actId="20577"/>
        <pc:sldMkLst>
          <pc:docMk/>
          <pc:sldMk cId="3845045750" sldId="336"/>
        </pc:sldMkLst>
        <pc:spChg chg="del">
          <ac:chgData name="Michael Hill" userId="41dba03d-e58d-4389-9894-554c10310ba4" providerId="ADAL" clId="{DB4C22DF-6F24-4AF4-AFFC-1931B81E3D86}" dt="2024-08-26T14:46:01.154" v="1207" actId="478"/>
          <ac:spMkLst>
            <pc:docMk/>
            <pc:sldMk cId="3845045750" sldId="336"/>
            <ac:spMk id="3" creationId="{1952EB97-8858-E965-3685-2366E07B4928}"/>
          </ac:spMkLst>
        </pc:spChg>
        <pc:spChg chg="add del mod">
          <ac:chgData name="Michael Hill" userId="41dba03d-e58d-4389-9894-554c10310ba4" providerId="ADAL" clId="{DB4C22DF-6F24-4AF4-AFFC-1931B81E3D86}" dt="2024-08-26T14:46:40.156" v="1232" actId="478"/>
          <ac:spMkLst>
            <pc:docMk/>
            <pc:sldMk cId="3845045750" sldId="336"/>
            <ac:spMk id="5" creationId="{FC73818D-2266-AA05-2D93-505AD32B5C3D}"/>
          </ac:spMkLst>
        </pc:spChg>
        <pc:spChg chg="add mod">
          <ac:chgData name="Michael Hill" userId="41dba03d-e58d-4389-9894-554c10310ba4" providerId="ADAL" clId="{DB4C22DF-6F24-4AF4-AFFC-1931B81E3D86}" dt="2024-08-26T14:50:33.494" v="1560" actId="20577"/>
          <ac:spMkLst>
            <pc:docMk/>
            <pc:sldMk cId="3845045750" sldId="336"/>
            <ac:spMk id="11" creationId="{A7E22F67-CCB7-08BB-CBCB-568ED75F1330}"/>
          </ac:spMkLst>
        </pc:spChg>
        <pc:graphicFrameChg chg="add mod modGraphic">
          <ac:chgData name="Michael Hill" userId="41dba03d-e58d-4389-9894-554c10310ba4" providerId="ADAL" clId="{DB4C22DF-6F24-4AF4-AFFC-1931B81E3D86}" dt="2024-08-26T14:46:45.715" v="1234" actId="1076"/>
          <ac:graphicFrameMkLst>
            <pc:docMk/>
            <pc:sldMk cId="3845045750" sldId="336"/>
            <ac:graphicFrameMk id="10" creationId="{755E66C4-958D-8E58-636F-D7D21CB3D909}"/>
          </ac:graphicFrameMkLst>
        </pc:graphicFrameChg>
        <pc:graphicFrameChg chg="add mod modGraphic">
          <ac:chgData name="Michael Hill" userId="41dba03d-e58d-4389-9894-554c10310ba4" providerId="ADAL" clId="{DB4C22DF-6F24-4AF4-AFFC-1931B81E3D86}" dt="2024-08-26T14:47:48.841" v="1368" actId="1076"/>
          <ac:graphicFrameMkLst>
            <pc:docMk/>
            <pc:sldMk cId="3845045750" sldId="336"/>
            <ac:graphicFrameMk id="14" creationId="{6A4A9DF8-10BE-D5AB-4F98-33A265C0962E}"/>
          </ac:graphicFrameMkLst>
        </pc:graphicFrameChg>
      </pc:sldChg>
      <pc:sldChg chg="delSp modSp add mod">
        <pc:chgData name="Michael Hill" userId="41dba03d-e58d-4389-9894-554c10310ba4" providerId="ADAL" clId="{DB4C22DF-6F24-4AF4-AFFC-1931B81E3D86}" dt="2024-08-26T14:56:56.921" v="2133" actId="21"/>
        <pc:sldMkLst>
          <pc:docMk/>
          <pc:sldMk cId="2681839241" sldId="337"/>
        </pc:sldMkLst>
        <pc:spChg chg="mod">
          <ac:chgData name="Michael Hill" userId="41dba03d-e58d-4389-9894-554c10310ba4" providerId="ADAL" clId="{DB4C22DF-6F24-4AF4-AFFC-1931B81E3D86}" dt="2024-08-26T14:56:56.921" v="2133" actId="21"/>
          <ac:spMkLst>
            <pc:docMk/>
            <pc:sldMk cId="2681839241" sldId="337"/>
            <ac:spMk id="11" creationId="{A7E22F67-CCB7-08BB-CBCB-568ED75F1330}"/>
          </ac:spMkLst>
        </pc:spChg>
        <pc:graphicFrameChg chg="del">
          <ac:chgData name="Michael Hill" userId="41dba03d-e58d-4389-9894-554c10310ba4" providerId="ADAL" clId="{DB4C22DF-6F24-4AF4-AFFC-1931B81E3D86}" dt="2024-08-26T14:50:48.160" v="1565" actId="478"/>
          <ac:graphicFrameMkLst>
            <pc:docMk/>
            <pc:sldMk cId="2681839241" sldId="337"/>
            <ac:graphicFrameMk id="10" creationId="{755E66C4-958D-8E58-636F-D7D21CB3D909}"/>
          </ac:graphicFrameMkLst>
        </pc:graphicFrameChg>
        <pc:graphicFrameChg chg="del">
          <ac:chgData name="Michael Hill" userId="41dba03d-e58d-4389-9894-554c10310ba4" providerId="ADAL" clId="{DB4C22DF-6F24-4AF4-AFFC-1931B81E3D86}" dt="2024-08-26T14:50:39.314" v="1562" actId="478"/>
          <ac:graphicFrameMkLst>
            <pc:docMk/>
            <pc:sldMk cId="2681839241" sldId="337"/>
            <ac:graphicFrameMk id="14" creationId="{6A4A9DF8-10BE-D5AB-4F98-33A265C0962E}"/>
          </ac:graphicFrameMkLst>
        </pc:graphicFrameChg>
      </pc:sldChg>
      <pc:sldChg chg="new del">
        <pc:chgData name="Michael Hill" userId="41dba03d-e58d-4389-9894-554c10310ba4" providerId="ADAL" clId="{DB4C22DF-6F24-4AF4-AFFC-1931B81E3D86}" dt="2024-08-26T14:57:00.309" v="2135" actId="680"/>
        <pc:sldMkLst>
          <pc:docMk/>
          <pc:sldMk cId="1203481118" sldId="338"/>
        </pc:sldMkLst>
      </pc:sldChg>
      <pc:sldChg chg="modSp add mod">
        <pc:chgData name="Michael Hill" userId="41dba03d-e58d-4389-9894-554c10310ba4" providerId="ADAL" clId="{DB4C22DF-6F24-4AF4-AFFC-1931B81E3D86}" dt="2024-08-26T15:59:17.494" v="3515" actId="20577"/>
        <pc:sldMkLst>
          <pc:docMk/>
          <pc:sldMk cId="2618724243" sldId="338"/>
        </pc:sldMkLst>
        <pc:spChg chg="mod">
          <ac:chgData name="Michael Hill" userId="41dba03d-e58d-4389-9894-554c10310ba4" providerId="ADAL" clId="{DB4C22DF-6F24-4AF4-AFFC-1931B81E3D86}" dt="2024-08-26T15:59:17.494" v="3515" actId="20577"/>
          <ac:spMkLst>
            <pc:docMk/>
            <pc:sldMk cId="2618724243" sldId="338"/>
            <ac:spMk id="11" creationId="{A7E22F67-CCB7-08BB-CBCB-568ED75F1330}"/>
          </ac:spMkLst>
        </pc:spChg>
      </pc:sldChg>
      <pc:sldChg chg="modSp add mod">
        <pc:chgData name="Michael Hill" userId="41dba03d-e58d-4389-9894-554c10310ba4" providerId="ADAL" clId="{DB4C22DF-6F24-4AF4-AFFC-1931B81E3D86}" dt="2024-08-26T15:55:00.475" v="3481" actId="20577"/>
        <pc:sldMkLst>
          <pc:docMk/>
          <pc:sldMk cId="1920968163" sldId="339"/>
        </pc:sldMkLst>
        <pc:spChg chg="mod">
          <ac:chgData name="Michael Hill" userId="41dba03d-e58d-4389-9894-554c10310ba4" providerId="ADAL" clId="{DB4C22DF-6F24-4AF4-AFFC-1931B81E3D86}" dt="2024-08-26T15:55:00.475" v="3481" actId="20577"/>
          <ac:spMkLst>
            <pc:docMk/>
            <pc:sldMk cId="1920968163" sldId="339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5:08:19.024" v="2561" actId="20577"/>
          <ac:spMkLst>
            <pc:docMk/>
            <pc:sldMk cId="1920968163" sldId="339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5:08:24.123" v="2562" actId="14100"/>
          <ac:grpSpMkLst>
            <pc:docMk/>
            <pc:sldMk cId="1920968163" sldId="339"/>
            <ac:grpSpMk id="13" creationId="{5341BAC1-E2A4-BC55-F4B4-635308FE02E2}"/>
          </ac:grpSpMkLst>
        </pc:grpChg>
      </pc:sldChg>
      <pc:sldChg chg="modSp add mod">
        <pc:chgData name="Michael Hill" userId="41dba03d-e58d-4389-9894-554c10310ba4" providerId="ADAL" clId="{DB4C22DF-6F24-4AF4-AFFC-1931B81E3D86}" dt="2024-08-26T18:02:37.624" v="5094" actId="2711"/>
        <pc:sldMkLst>
          <pc:docMk/>
          <pc:sldMk cId="517319121" sldId="340"/>
        </pc:sldMkLst>
        <pc:spChg chg="mod">
          <ac:chgData name="Michael Hill" userId="41dba03d-e58d-4389-9894-554c10310ba4" providerId="ADAL" clId="{DB4C22DF-6F24-4AF4-AFFC-1931B81E3D86}" dt="2024-08-26T18:02:37.624" v="5094" actId="2711"/>
          <ac:spMkLst>
            <pc:docMk/>
            <pc:sldMk cId="517319121" sldId="340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5:22:13.025" v="3170" actId="20577"/>
          <ac:spMkLst>
            <pc:docMk/>
            <pc:sldMk cId="517319121" sldId="340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5:22:19.825" v="3171" actId="14100"/>
          <ac:grpSpMkLst>
            <pc:docMk/>
            <pc:sldMk cId="517319121" sldId="340"/>
            <ac:grpSpMk id="13" creationId="{5341BAC1-E2A4-BC55-F4B4-635308FE02E2}"/>
          </ac:grpSpMkLst>
        </pc:grpChg>
      </pc:sldChg>
      <pc:sldChg chg="modSp add mod">
        <pc:chgData name="Michael Hill" userId="41dba03d-e58d-4389-9894-554c10310ba4" providerId="ADAL" clId="{DB4C22DF-6F24-4AF4-AFFC-1931B81E3D86}" dt="2024-08-26T15:54:33.461" v="3441" actId="120"/>
        <pc:sldMkLst>
          <pc:docMk/>
          <pc:sldMk cId="3618249822" sldId="341"/>
        </pc:sldMkLst>
        <pc:spChg chg="mod">
          <ac:chgData name="Michael Hill" userId="41dba03d-e58d-4389-9894-554c10310ba4" providerId="ADAL" clId="{DB4C22DF-6F24-4AF4-AFFC-1931B81E3D86}" dt="2024-08-26T15:54:33.461" v="3441" actId="120"/>
          <ac:spMkLst>
            <pc:docMk/>
            <pc:sldMk cId="3618249822" sldId="341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5:22:27.305" v="3178" actId="20577"/>
          <ac:spMkLst>
            <pc:docMk/>
            <pc:sldMk cId="3618249822" sldId="341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5:22:30.338" v="3179" actId="14100"/>
          <ac:grpSpMkLst>
            <pc:docMk/>
            <pc:sldMk cId="3618249822" sldId="341"/>
            <ac:grpSpMk id="13" creationId="{5341BAC1-E2A4-BC55-F4B4-635308FE02E2}"/>
          </ac:grpSpMkLst>
        </pc:grpChg>
      </pc:sldChg>
      <pc:sldChg chg="addSp delSp modSp add mod">
        <pc:chgData name="Michael Hill" userId="41dba03d-e58d-4389-9894-554c10310ba4" providerId="ADAL" clId="{DB4C22DF-6F24-4AF4-AFFC-1931B81E3D86}" dt="2024-08-26T18:02:29.261" v="5093" actId="27636"/>
        <pc:sldMkLst>
          <pc:docMk/>
          <pc:sldMk cId="3113282960" sldId="342"/>
        </pc:sldMkLst>
        <pc:spChg chg="add mod">
          <ac:chgData name="Michael Hill" userId="41dba03d-e58d-4389-9894-554c10310ba4" providerId="ADAL" clId="{DB4C22DF-6F24-4AF4-AFFC-1931B81E3D86}" dt="2024-08-26T18:02:29.261" v="5093" actId="27636"/>
          <ac:spMkLst>
            <pc:docMk/>
            <pc:sldMk cId="3113282960" sldId="342"/>
            <ac:spMk id="2" creationId="{D260605A-1AA5-589D-136D-3EF98314BDDF}"/>
          </ac:spMkLst>
        </pc:spChg>
        <pc:spChg chg="add del mod">
          <ac:chgData name="Michael Hill" userId="41dba03d-e58d-4389-9894-554c10310ba4" providerId="ADAL" clId="{DB4C22DF-6F24-4AF4-AFFC-1931B81E3D86}" dt="2024-08-26T15:47:23.327" v="3433" actId="478"/>
          <ac:spMkLst>
            <pc:docMk/>
            <pc:sldMk cId="3113282960" sldId="342"/>
            <ac:spMk id="5" creationId="{ACDD3D78-1572-A0D7-A7E0-D7738E4758D1}"/>
          </ac:spMkLst>
        </pc:spChg>
        <pc:spChg chg="del">
          <ac:chgData name="Michael Hill" userId="41dba03d-e58d-4389-9894-554c10310ba4" providerId="ADAL" clId="{DB4C22DF-6F24-4AF4-AFFC-1931B81E3D86}" dt="2024-08-26T15:45:25.203" v="3428" actId="478"/>
          <ac:spMkLst>
            <pc:docMk/>
            <pc:sldMk cId="3113282960" sldId="342"/>
            <ac:spMk id="11" creationId="{A7E22F67-CCB7-08BB-CBCB-568ED75F1330}"/>
          </ac:spMkLst>
        </pc:spChg>
        <pc:spChg chg="mod">
          <ac:chgData name="Michael Hill" userId="41dba03d-e58d-4389-9894-554c10310ba4" providerId="ADAL" clId="{DB4C22DF-6F24-4AF4-AFFC-1931B81E3D86}" dt="2024-08-26T15:30:57.255" v="3198" actId="20577"/>
          <ac:spMkLst>
            <pc:docMk/>
            <pc:sldMk cId="3113282960" sldId="342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5:45:27.446" v="3430" actId="1076"/>
          <ac:grpSpMkLst>
            <pc:docMk/>
            <pc:sldMk cId="3113282960" sldId="342"/>
            <ac:grpSpMk id="13" creationId="{5341BAC1-E2A4-BC55-F4B4-635308FE02E2}"/>
          </ac:grpSpMkLst>
        </pc:grpChg>
      </pc:sldChg>
      <pc:sldChg chg="add del">
        <pc:chgData name="Michael Hill" userId="41dba03d-e58d-4389-9894-554c10310ba4" providerId="ADAL" clId="{DB4C22DF-6F24-4AF4-AFFC-1931B81E3D86}" dt="2024-08-26T16:00:46.226" v="3527" actId="47"/>
        <pc:sldMkLst>
          <pc:docMk/>
          <pc:sldMk cId="3075160484" sldId="343"/>
        </pc:sldMkLst>
      </pc:sldChg>
      <pc:sldChg chg="modSp add mod">
        <pc:chgData name="Michael Hill" userId="41dba03d-e58d-4389-9894-554c10310ba4" providerId="ADAL" clId="{DB4C22DF-6F24-4AF4-AFFC-1931B81E3D86}" dt="2024-08-26T16:01:19.299" v="3542" actId="20577"/>
        <pc:sldMkLst>
          <pc:docMk/>
          <pc:sldMk cId="3236844427" sldId="343"/>
        </pc:sldMkLst>
        <pc:spChg chg="mod">
          <ac:chgData name="Michael Hill" userId="41dba03d-e58d-4389-9894-554c10310ba4" providerId="ADAL" clId="{DB4C22DF-6F24-4AF4-AFFC-1931B81E3D86}" dt="2024-08-26T16:01:19.299" v="3542" actId="20577"/>
          <ac:spMkLst>
            <pc:docMk/>
            <pc:sldMk cId="3236844427" sldId="343"/>
            <ac:spMk id="2" creationId="{D260605A-1AA5-589D-136D-3EF98314BDDF}"/>
          </ac:spMkLst>
        </pc:spChg>
        <pc:spChg chg="mod">
          <ac:chgData name="Michael Hill" userId="41dba03d-e58d-4389-9894-554c10310ba4" providerId="ADAL" clId="{DB4C22DF-6F24-4AF4-AFFC-1931B81E3D86}" dt="2024-08-26T16:00:50.707" v="3534" actId="20577"/>
          <ac:spMkLst>
            <pc:docMk/>
            <pc:sldMk cId="3236844427" sldId="343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6:00:53.107" v="3535" actId="14100"/>
          <ac:grpSpMkLst>
            <pc:docMk/>
            <pc:sldMk cId="3236844427" sldId="343"/>
            <ac:grpSpMk id="13" creationId="{5341BAC1-E2A4-BC55-F4B4-635308FE02E2}"/>
          </ac:grpSpMkLst>
        </pc:grpChg>
      </pc:sldChg>
      <pc:sldChg chg="modSp add mod ord">
        <pc:chgData name="Michael Hill" userId="41dba03d-e58d-4389-9894-554c10310ba4" providerId="ADAL" clId="{DB4C22DF-6F24-4AF4-AFFC-1931B81E3D86}" dt="2024-08-26T16:10:38.276" v="4444" actId="27636"/>
        <pc:sldMkLst>
          <pc:docMk/>
          <pc:sldMk cId="3541438881" sldId="344"/>
        </pc:sldMkLst>
        <pc:spChg chg="mod">
          <ac:chgData name="Michael Hill" userId="41dba03d-e58d-4389-9894-554c10310ba4" providerId="ADAL" clId="{DB4C22DF-6F24-4AF4-AFFC-1931B81E3D86}" dt="2024-08-26T16:10:38.276" v="4444" actId="27636"/>
          <ac:spMkLst>
            <pc:docMk/>
            <pc:sldMk cId="3541438881" sldId="344"/>
            <ac:spMk id="3" creationId="{1952EB97-8858-E965-3685-2366E07B4928}"/>
          </ac:spMkLst>
        </pc:spChg>
      </pc:sldChg>
      <pc:sldChg chg="modSp add mod">
        <pc:chgData name="Michael Hill" userId="41dba03d-e58d-4389-9894-554c10310ba4" providerId="ADAL" clId="{DB4C22DF-6F24-4AF4-AFFC-1931B81E3D86}" dt="2024-08-26T16:08:58.570" v="4206" actId="20577"/>
        <pc:sldMkLst>
          <pc:docMk/>
          <pc:sldMk cId="431735826" sldId="345"/>
        </pc:sldMkLst>
        <pc:spChg chg="mod">
          <ac:chgData name="Michael Hill" userId="41dba03d-e58d-4389-9894-554c10310ba4" providerId="ADAL" clId="{DB4C22DF-6F24-4AF4-AFFC-1931B81E3D86}" dt="2024-08-26T16:08:58.570" v="4206" actId="20577"/>
          <ac:spMkLst>
            <pc:docMk/>
            <pc:sldMk cId="431735826" sldId="345"/>
            <ac:spMk id="3" creationId="{1952EB97-8858-E965-3685-2366E07B4928}"/>
          </ac:spMkLst>
        </pc:spChg>
      </pc:sldChg>
      <pc:sldChg chg="modSp add mod">
        <pc:chgData name="Michael Hill" userId="41dba03d-e58d-4389-9894-554c10310ba4" providerId="ADAL" clId="{DB4C22DF-6F24-4AF4-AFFC-1931B81E3D86}" dt="2024-08-26T16:10:07.956" v="4435" actId="114"/>
        <pc:sldMkLst>
          <pc:docMk/>
          <pc:sldMk cId="3470986058" sldId="346"/>
        </pc:sldMkLst>
        <pc:spChg chg="mod">
          <ac:chgData name="Michael Hill" userId="41dba03d-e58d-4389-9894-554c10310ba4" providerId="ADAL" clId="{DB4C22DF-6F24-4AF4-AFFC-1931B81E3D86}" dt="2024-08-26T16:10:07.956" v="4435" actId="114"/>
          <ac:spMkLst>
            <pc:docMk/>
            <pc:sldMk cId="3470986058" sldId="346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6:09:06.509" v="4229" actId="20577"/>
          <ac:spMkLst>
            <pc:docMk/>
            <pc:sldMk cId="3470986058" sldId="346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6:09:09.492" v="4230" actId="14100"/>
          <ac:grpSpMkLst>
            <pc:docMk/>
            <pc:sldMk cId="3470986058" sldId="346"/>
            <ac:grpSpMk id="13" creationId="{5341BAC1-E2A4-BC55-F4B4-635308FE02E2}"/>
          </ac:grpSpMkLst>
        </pc:grpChg>
      </pc:sldChg>
      <pc:sldChg chg="add del">
        <pc:chgData name="Michael Hill" userId="41dba03d-e58d-4389-9894-554c10310ba4" providerId="ADAL" clId="{DB4C22DF-6F24-4AF4-AFFC-1931B81E3D86}" dt="2024-08-26T18:02:45.952" v="5095" actId="47"/>
        <pc:sldMkLst>
          <pc:docMk/>
          <pc:sldMk cId="3108137045" sldId="347"/>
        </pc:sldMkLst>
      </pc:sldChg>
      <pc:sldChg chg="modSp add mod">
        <pc:chgData name="Michael Hill" userId="41dba03d-e58d-4389-9894-554c10310ba4" providerId="ADAL" clId="{DB4C22DF-6F24-4AF4-AFFC-1931B81E3D86}" dt="2024-08-26T16:22:00.658" v="4895" actId="20577"/>
        <pc:sldMkLst>
          <pc:docMk/>
          <pc:sldMk cId="2742597996" sldId="348"/>
        </pc:sldMkLst>
        <pc:spChg chg="mod">
          <ac:chgData name="Michael Hill" userId="41dba03d-e58d-4389-9894-554c10310ba4" providerId="ADAL" clId="{DB4C22DF-6F24-4AF4-AFFC-1931B81E3D86}" dt="2024-08-26T16:22:00.658" v="4895" actId="20577"/>
          <ac:spMkLst>
            <pc:docMk/>
            <pc:sldMk cId="2742597996" sldId="348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6:16:21.083" v="4461" actId="20577"/>
          <ac:spMkLst>
            <pc:docMk/>
            <pc:sldMk cId="2742597996" sldId="348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6:16:23.691" v="4462" actId="14100"/>
          <ac:grpSpMkLst>
            <pc:docMk/>
            <pc:sldMk cId="2742597996" sldId="348"/>
            <ac:grpSpMk id="13" creationId="{5341BAC1-E2A4-BC55-F4B4-635308FE02E2}"/>
          </ac:grpSpMkLst>
        </pc:grpChg>
      </pc:sldChg>
      <pc:sldChg chg="add del">
        <pc:chgData name="Michael Hill" userId="41dba03d-e58d-4389-9894-554c10310ba4" providerId="ADAL" clId="{DB4C22DF-6F24-4AF4-AFFC-1931B81E3D86}" dt="2024-08-26T18:01:24.031" v="5017" actId="47"/>
        <pc:sldMkLst>
          <pc:docMk/>
          <pc:sldMk cId="4105632942" sldId="349"/>
        </pc:sldMkLst>
      </pc:sldChg>
      <pc:sldChg chg="modSp add mod">
        <pc:chgData name="Michael Hill" userId="41dba03d-e58d-4389-9894-554c10310ba4" providerId="ADAL" clId="{DB4C22DF-6F24-4AF4-AFFC-1931B81E3D86}" dt="2024-08-26T18:14:20.066" v="5710" actId="20577"/>
        <pc:sldMkLst>
          <pc:docMk/>
          <pc:sldMk cId="3202703561" sldId="350"/>
        </pc:sldMkLst>
        <pc:spChg chg="mod">
          <ac:chgData name="Michael Hill" userId="41dba03d-e58d-4389-9894-554c10310ba4" providerId="ADAL" clId="{DB4C22DF-6F24-4AF4-AFFC-1931B81E3D86}" dt="2024-08-26T18:14:20.066" v="5710" actId="20577"/>
          <ac:spMkLst>
            <pc:docMk/>
            <pc:sldMk cId="3202703561" sldId="350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8:01:32.462" v="5021" actId="20577"/>
          <ac:spMkLst>
            <pc:docMk/>
            <pc:sldMk cId="3202703561" sldId="350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8:01:35.573" v="5022" actId="14100"/>
          <ac:grpSpMkLst>
            <pc:docMk/>
            <pc:sldMk cId="3202703561" sldId="350"/>
            <ac:grpSpMk id="13" creationId="{5341BAC1-E2A4-BC55-F4B4-635308FE02E2}"/>
          </ac:grpSpMkLst>
        </pc:grpChg>
      </pc:sldChg>
      <pc:sldChg chg="modSp add mod">
        <pc:chgData name="Michael Hill" userId="41dba03d-e58d-4389-9894-554c10310ba4" providerId="ADAL" clId="{DB4C22DF-6F24-4AF4-AFFC-1931B81E3D86}" dt="2024-08-26T18:43:54.636" v="6296" actId="20577"/>
        <pc:sldMkLst>
          <pc:docMk/>
          <pc:sldMk cId="2584252809" sldId="351"/>
        </pc:sldMkLst>
        <pc:spChg chg="mod">
          <ac:chgData name="Michael Hill" userId="41dba03d-e58d-4389-9894-554c10310ba4" providerId="ADAL" clId="{DB4C22DF-6F24-4AF4-AFFC-1931B81E3D86}" dt="2024-08-26T18:43:54.636" v="6296" actId="20577"/>
          <ac:spMkLst>
            <pc:docMk/>
            <pc:sldMk cId="2584252809" sldId="351"/>
            <ac:spMk id="3" creationId="{1952EB97-8858-E965-3685-2366E07B4928}"/>
          </ac:spMkLst>
        </pc:spChg>
      </pc:sldChg>
      <pc:sldChg chg="modSp add mod">
        <pc:chgData name="Michael Hill" userId="41dba03d-e58d-4389-9894-554c10310ba4" providerId="ADAL" clId="{DB4C22DF-6F24-4AF4-AFFC-1931B81E3D86}" dt="2024-08-26T18:52:02.159" v="6861" actId="20577"/>
        <pc:sldMkLst>
          <pc:docMk/>
          <pc:sldMk cId="1666786068" sldId="352"/>
        </pc:sldMkLst>
        <pc:spChg chg="mod">
          <ac:chgData name="Michael Hill" userId="41dba03d-e58d-4389-9894-554c10310ba4" providerId="ADAL" clId="{DB4C22DF-6F24-4AF4-AFFC-1931B81E3D86}" dt="2024-08-26T18:52:02.159" v="6861" actId="20577"/>
          <ac:spMkLst>
            <pc:docMk/>
            <pc:sldMk cId="1666786068" sldId="352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8:09:18.978" v="5576" actId="20577"/>
          <ac:spMkLst>
            <pc:docMk/>
            <pc:sldMk cId="1666786068" sldId="352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8:09:22.011" v="5577" actId="14100"/>
          <ac:grpSpMkLst>
            <pc:docMk/>
            <pc:sldMk cId="1666786068" sldId="352"/>
            <ac:grpSpMk id="13" creationId="{5341BAC1-E2A4-BC55-F4B4-635308FE02E2}"/>
          </ac:grpSpMkLst>
        </pc:grpChg>
      </pc:sldChg>
      <pc:sldChg chg="modSp add mod">
        <pc:chgData name="Michael Hill" userId="41dba03d-e58d-4389-9894-554c10310ba4" providerId="ADAL" clId="{DB4C22DF-6F24-4AF4-AFFC-1931B81E3D86}" dt="2024-08-26T18:46:50.542" v="6556" actId="14100"/>
        <pc:sldMkLst>
          <pc:docMk/>
          <pc:sldMk cId="3689465381" sldId="353"/>
        </pc:sldMkLst>
        <pc:spChg chg="mod">
          <ac:chgData name="Michael Hill" userId="41dba03d-e58d-4389-9894-554c10310ba4" providerId="ADAL" clId="{DB4C22DF-6F24-4AF4-AFFC-1931B81E3D86}" dt="2024-08-26T18:36:05" v="6204" actId="20577"/>
          <ac:spMkLst>
            <pc:docMk/>
            <pc:sldMk cId="3689465381" sldId="353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8:46:48.576" v="6555" actId="20577"/>
          <ac:spMkLst>
            <pc:docMk/>
            <pc:sldMk cId="3689465381" sldId="353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8:46:50.542" v="6556" actId="14100"/>
          <ac:grpSpMkLst>
            <pc:docMk/>
            <pc:sldMk cId="3689465381" sldId="353"/>
            <ac:grpSpMk id="13" creationId="{5341BAC1-E2A4-BC55-F4B4-635308FE02E2}"/>
          </ac:grpSpMkLst>
        </pc:grpChg>
      </pc:sldChg>
      <pc:sldChg chg="modSp add mod replId">
        <pc:chgData name="Michael Hill" userId="41dba03d-e58d-4389-9894-554c10310ba4" providerId="ADAL" clId="{DB4C22DF-6F24-4AF4-AFFC-1931B81E3D86}" dt="2024-08-26T18:46:44.388" v="6539" actId="14100"/>
        <pc:sldMkLst>
          <pc:docMk/>
          <pc:sldMk cId="3865786878" sldId="354"/>
        </pc:sldMkLst>
        <pc:spChg chg="mod">
          <ac:chgData name="Michael Hill" userId="41dba03d-e58d-4389-9894-554c10310ba4" providerId="ADAL" clId="{DB4C22DF-6F24-4AF4-AFFC-1931B81E3D86}" dt="2024-08-26T18:45:43.816" v="6524" actId="20577"/>
          <ac:spMkLst>
            <pc:docMk/>
            <pc:sldMk cId="3865786878" sldId="354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8:46:42.218" v="6538" actId="20577"/>
          <ac:spMkLst>
            <pc:docMk/>
            <pc:sldMk cId="3865786878" sldId="354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8:46:44.388" v="6539" actId="14100"/>
          <ac:grpSpMkLst>
            <pc:docMk/>
            <pc:sldMk cId="3865786878" sldId="354"/>
            <ac:grpSpMk id="13" creationId="{5341BAC1-E2A4-BC55-F4B4-635308FE02E2}"/>
          </ac:grpSpMkLst>
        </pc:grpChg>
      </pc:sldChg>
      <pc:sldChg chg="modSp add mod replId">
        <pc:chgData name="Michael Hill" userId="41dba03d-e58d-4389-9894-554c10310ba4" providerId="ADAL" clId="{DB4C22DF-6F24-4AF4-AFFC-1931B81E3D86}" dt="2024-10-03T17:43:34.625" v="7579" actId="20577"/>
        <pc:sldMkLst>
          <pc:docMk/>
          <pc:sldMk cId="908405426" sldId="355"/>
        </pc:sldMkLst>
        <pc:spChg chg="mod">
          <ac:chgData name="Michael Hill" userId="41dba03d-e58d-4389-9894-554c10310ba4" providerId="ADAL" clId="{DB4C22DF-6F24-4AF4-AFFC-1931B81E3D86}" dt="2024-10-03T17:43:34.625" v="7579" actId="20577"/>
          <ac:spMkLst>
            <pc:docMk/>
            <pc:sldMk cId="908405426" sldId="355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8:46:54.582" v="6567" actId="20577"/>
          <ac:spMkLst>
            <pc:docMk/>
            <pc:sldMk cId="908405426" sldId="355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8:46:57.174" v="6568" actId="14100"/>
          <ac:grpSpMkLst>
            <pc:docMk/>
            <pc:sldMk cId="908405426" sldId="355"/>
            <ac:grpSpMk id="13" creationId="{5341BAC1-E2A4-BC55-F4B4-635308FE02E2}"/>
          </ac:grpSpMkLst>
        </pc:grpChg>
      </pc:sldChg>
      <pc:sldChg chg="modSp add mod replId">
        <pc:chgData name="Michael Hill" userId="41dba03d-e58d-4389-9894-554c10310ba4" providerId="ADAL" clId="{DB4C22DF-6F24-4AF4-AFFC-1931B81E3D86}" dt="2024-10-03T17:43:38.791" v="7581" actId="20577"/>
        <pc:sldMkLst>
          <pc:docMk/>
          <pc:sldMk cId="947499221" sldId="356"/>
        </pc:sldMkLst>
        <pc:spChg chg="mod">
          <ac:chgData name="Michael Hill" userId="41dba03d-e58d-4389-9894-554c10310ba4" providerId="ADAL" clId="{DB4C22DF-6F24-4AF4-AFFC-1931B81E3D86}" dt="2024-10-03T17:43:38.791" v="7581" actId="20577"/>
          <ac:spMkLst>
            <pc:docMk/>
            <pc:sldMk cId="947499221" sldId="356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8:47:00.424" v="6579" actId="20577"/>
          <ac:spMkLst>
            <pc:docMk/>
            <pc:sldMk cId="947499221" sldId="356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8:47:02.844" v="6580" actId="14100"/>
          <ac:grpSpMkLst>
            <pc:docMk/>
            <pc:sldMk cId="947499221" sldId="356"/>
            <ac:grpSpMk id="13" creationId="{5341BAC1-E2A4-BC55-F4B4-635308FE02E2}"/>
          </ac:grpSpMkLst>
        </pc:grpChg>
      </pc:sldChg>
      <pc:sldChg chg="modSp add mod ord">
        <pc:chgData name="Michael Hill" userId="41dba03d-e58d-4389-9894-554c10310ba4" providerId="ADAL" clId="{DB4C22DF-6F24-4AF4-AFFC-1931B81E3D86}" dt="2024-08-27T19:05:46.079" v="7576" actId="27636"/>
        <pc:sldMkLst>
          <pc:docMk/>
          <pc:sldMk cId="2324060438" sldId="357"/>
        </pc:sldMkLst>
        <pc:spChg chg="mod">
          <ac:chgData name="Michael Hill" userId="41dba03d-e58d-4389-9894-554c10310ba4" providerId="ADAL" clId="{DB4C22DF-6F24-4AF4-AFFC-1931B81E3D86}" dt="2024-08-27T19:05:46.079" v="7576" actId="27636"/>
          <ac:spMkLst>
            <pc:docMk/>
            <pc:sldMk cId="2324060438" sldId="357"/>
            <ac:spMk id="3" creationId="{1952EB97-8858-E965-3685-2366E07B4928}"/>
          </ac:spMkLst>
        </pc:spChg>
        <pc:spChg chg="mod">
          <ac:chgData name="Michael Hill" userId="41dba03d-e58d-4389-9894-554c10310ba4" providerId="ADAL" clId="{DB4C22DF-6F24-4AF4-AFFC-1931B81E3D86}" dt="2024-08-26T19:02:16.892" v="7488" actId="20577"/>
          <ac:spMkLst>
            <pc:docMk/>
            <pc:sldMk cId="2324060438" sldId="357"/>
            <ac:spMk id="6" creationId="{9B99B76D-6C5A-718F-1F57-BE6879CD2A5D}"/>
          </ac:spMkLst>
        </pc:spChg>
        <pc:spChg chg="mod">
          <ac:chgData name="Michael Hill" userId="41dba03d-e58d-4389-9894-554c10310ba4" providerId="ADAL" clId="{DB4C22DF-6F24-4AF4-AFFC-1931B81E3D86}" dt="2024-08-26T18:56:15.933" v="6930" actId="20577"/>
          <ac:spMkLst>
            <pc:docMk/>
            <pc:sldMk cId="2324060438" sldId="357"/>
            <ac:spMk id="18" creationId="{5639B1F2-65A4-D085-BE1B-5EBBA3EB215B}"/>
          </ac:spMkLst>
        </pc:spChg>
        <pc:grpChg chg="mod">
          <ac:chgData name="Michael Hill" userId="41dba03d-e58d-4389-9894-554c10310ba4" providerId="ADAL" clId="{DB4C22DF-6F24-4AF4-AFFC-1931B81E3D86}" dt="2024-08-26T18:56:19.297" v="6931" actId="14100"/>
          <ac:grpSpMkLst>
            <pc:docMk/>
            <pc:sldMk cId="2324060438" sldId="357"/>
            <ac:grpSpMk id="13" creationId="{5341BAC1-E2A4-BC55-F4B4-635308FE02E2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rtvisualizer.com/bogosort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702" y="1659325"/>
            <a:ext cx="5810602" cy="2826656"/>
          </a:xfrm>
        </p:spPr>
        <p:txBody>
          <a:bodyPr>
            <a:normAutofit fontScale="90000"/>
          </a:bodyPr>
          <a:lstStyle/>
          <a:p>
            <a:r>
              <a:rPr lang="en-US" sz="7300" b="1" i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Computational Thinking, Problem Solving, and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4.2.1 – 4.2.3: Down and Dirty with Pseudocode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4.0 – Computational thinking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536853" y="989331"/>
            <a:ext cx="6496493" cy="2439669"/>
            <a:chOff x="2441933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441933" y="137379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4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75287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Now, we know our pseudocode constructs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Let’s use them to construct well known algorithms on arrays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7092098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POWER IN YOUR HANDS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7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binary search is one of the most important and powerful algorithms we have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Searches a sorted list to find the item we are looking for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 our algorithm has a </a:t>
            </a:r>
            <a:r>
              <a:rPr lang="en-US" sz="2400" i="1" dirty="0">
                <a:solidFill>
                  <a:schemeClr val="bg1"/>
                </a:solidFill>
              </a:rPr>
              <a:t>precondition</a:t>
            </a:r>
            <a:r>
              <a:rPr lang="en-US" sz="2400" dirty="0">
                <a:solidFill>
                  <a:schemeClr val="bg1"/>
                </a:solidFill>
              </a:rPr>
              <a:t> of being sorted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489076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41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04728"/>
            <a:ext cx="9144000" cy="445025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Searching, in order, for an item in an array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Variables needed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ARR, the array to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WANT, the item we are searching for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A, the length of the array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I, the current position in the array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Steps of the algorithm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Loop while I &lt; 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If ARR[I] = WANT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Return I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Increase 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Return -1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5818711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SEQUENTIAL SEARCH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6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04728"/>
            <a:ext cx="9144000" cy="44502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//Assume array ARR and length of ARR, A already exist, and WANT already exist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while I &lt; A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ARR[I] == WANT then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I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 + 1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9510179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SEQUENTIAL SEARCH PSEUDOCODE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1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04728"/>
            <a:ext cx="9144000" cy="44502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solidFill>
                  <a:srgbClr val="93A1A1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linearSearch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(want, </a:t>
            </a:r>
            <a:r>
              <a:rPr lang="en-US" b="0" dirty="0" err="1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839496"/>
              </a:solidFill>
              <a:effectLst/>
              <a:highlight>
                <a:srgbClr val="002B36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want:</a:t>
            </a: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i</a:t>
            </a:r>
            <a:endParaRPr lang="en-US" b="0" dirty="0">
              <a:solidFill>
                <a:srgbClr val="839496"/>
              </a:solidFill>
              <a:effectLst/>
              <a:highlight>
                <a:srgbClr val="002B36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839496"/>
              </a:solidFill>
              <a:effectLst/>
              <a:highlight>
                <a:srgbClr val="002B36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839496"/>
              </a:solidFill>
              <a:effectLst/>
              <a:highlight>
                <a:srgbClr val="002B36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    </a:t>
            </a:r>
          </a:p>
          <a:p>
            <a:pPr algn="l"/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want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"Enter your desired number: "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b="0" dirty="0" err="1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24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38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41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56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66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78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80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91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linearSearch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want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))</a:t>
            </a:r>
          </a:p>
          <a:p>
            <a:pPr algn="l"/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827065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SEQUENTIAL SEARCH PYTHON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9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Binary search does this by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Examining the middle element of the array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Seeing if our desired item is higher or lower than that element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Splitting the array in half based on that.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489076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9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489076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5E66C4-958D-8E58-636F-D7D21CB3D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5287"/>
              </p:ext>
            </p:extLst>
          </p:nvPr>
        </p:nvGraphicFramePr>
        <p:xfrm>
          <a:off x="2032000" y="356019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253314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914052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842912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641449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714373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353380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627976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5490534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535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387"/>
                  </a:ext>
                </a:extLst>
              </a:tr>
            </a:tbl>
          </a:graphicData>
        </a:graphic>
      </p:graphicFrame>
      <p:sp>
        <p:nvSpPr>
          <p:cNvPr id="11" name="Subtitle 2">
            <a:extLst>
              <a:ext uri="{FF2B5EF4-FFF2-40B4-BE49-F238E27FC236}">
                <a16:creationId xmlns:a16="http://schemas.microsoft.com/office/drawing/2014/main" id="{A7E22F67-CCB7-08BB-CBCB-568ED75F1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49188"/>
            <a:ext cx="9144000" cy="444267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Looking for: 24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Step 1: Check Middle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56 is greater than 24, so we take bottom half of array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Since there is no middle here, we check either of the two middle ones, usually going left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have found our answer!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A4A9DF8-10BE-D5AB-4F98-33A265C09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74446"/>
              </p:ext>
            </p:extLst>
          </p:nvPr>
        </p:nvGraphicFramePr>
        <p:xfrm>
          <a:off x="3428068" y="4922065"/>
          <a:ext cx="41512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823">
                  <a:extLst>
                    <a:ext uri="{9D8B030D-6E8A-4147-A177-3AD203B41FA5}">
                      <a16:colId xmlns:a16="http://schemas.microsoft.com/office/drawing/2014/main" val="2999852577"/>
                    </a:ext>
                  </a:extLst>
                </a:gridCol>
                <a:gridCol w="1037823">
                  <a:extLst>
                    <a:ext uri="{9D8B030D-6E8A-4147-A177-3AD203B41FA5}">
                      <a16:colId xmlns:a16="http://schemas.microsoft.com/office/drawing/2014/main" val="3622346447"/>
                    </a:ext>
                  </a:extLst>
                </a:gridCol>
                <a:gridCol w="1037823">
                  <a:extLst>
                    <a:ext uri="{9D8B030D-6E8A-4147-A177-3AD203B41FA5}">
                      <a16:colId xmlns:a16="http://schemas.microsoft.com/office/drawing/2014/main" val="1641200242"/>
                    </a:ext>
                  </a:extLst>
                </a:gridCol>
                <a:gridCol w="1037823">
                  <a:extLst>
                    <a:ext uri="{9D8B030D-6E8A-4147-A177-3AD203B41FA5}">
                      <a16:colId xmlns:a16="http://schemas.microsoft.com/office/drawing/2014/main" val="2792016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88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04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489076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E22F67-CCB7-08BB-CBCB-568ED75F1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49188"/>
            <a:ext cx="9116145" cy="444267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is cool and all, but how do we implement it?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Analyze what we need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Variable to track the middle of the array: MID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Variable to track the current bottom position of the array: LOW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Variable to track the current top position of the array: HIGH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Variable to hold the desired element: WANT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Array: ARR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Length of Array: A</a:t>
            </a:r>
          </a:p>
        </p:txBody>
      </p:sp>
    </p:spTree>
    <p:extLst>
      <p:ext uri="{BB962C8B-B14F-4D97-AF65-F5344CB8AC3E}">
        <p14:creationId xmlns:p14="http://schemas.microsoft.com/office/powerpoint/2010/main" val="268183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489076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E22F67-CCB7-08BB-CBCB-568ED75F1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268" y="2249188"/>
            <a:ext cx="6230705" cy="444267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Assign HIGH = A-1 and LOW =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Loop while LOW &lt;= HIGH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Recalculate MID based on HIGH and LOW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 If WANT == ARR[MID]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so, return MID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Not, Check if ARR[MID] &lt; WANT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 = MID + 1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Not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 = MID - 1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 -1 to indicate not found</a:t>
            </a:r>
          </a:p>
        </p:txBody>
      </p:sp>
    </p:spTree>
    <p:extLst>
      <p:ext uri="{BB962C8B-B14F-4D97-AF65-F5344CB8AC3E}">
        <p14:creationId xmlns:p14="http://schemas.microsoft.com/office/powerpoint/2010/main" val="261872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8541591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 PSEUDOCODE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260605A-1AA5-589D-136D-3EF98314BDDF}"/>
              </a:ext>
            </a:extLst>
          </p:cNvPr>
          <p:cNvSpPr txBox="1">
            <a:spLocks/>
          </p:cNvSpPr>
          <p:nvPr/>
        </p:nvSpPr>
        <p:spPr>
          <a:xfrm>
            <a:off x="1238428" y="2208519"/>
            <a:ext cx="6354479" cy="4442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//Assume array ARR and length of ARR, A already exist, and WANT already exist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 = A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 = 0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while LOW &lt;= HIGH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MID = LOW + (HIGH – LOW) div 2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WANT == ARR[MID] then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MID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if ARR[MID] &lt; WANT then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LOW = MID + 1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HIGH = MID – 1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82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Write a pseudocode algorithm to find the largest number in a given array of numbers and print it 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Assume the array and its size are already declared as ARR and A, respectively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D9502E04-7CD5-E64B-BDCC-3626BD76B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2038861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BE98E3E8-5AFF-07E6-E3CB-5B00086D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/>
          <a:stretch/>
        </p:blipFill>
        <p:spPr bwMode="auto">
          <a:xfrm>
            <a:off x="7164119" y="5352262"/>
            <a:ext cx="666748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CF34534A-4EFB-5CAB-38C4-A6E8E2F1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-2383151" y="5560663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1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861805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 PYTHON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260605A-1AA5-589D-136D-3EF98314BDDF}"/>
              </a:ext>
            </a:extLst>
          </p:cNvPr>
          <p:cNvSpPr txBox="1">
            <a:spLocks/>
          </p:cNvSpPr>
          <p:nvPr/>
        </p:nvSpPr>
        <p:spPr>
          <a:xfrm>
            <a:off x="1238428" y="2208519"/>
            <a:ext cx="5656825" cy="4442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93A1A1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binarySearch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(want, </a:t>
            </a:r>
            <a:r>
              <a:rPr lang="en-US" b="0" dirty="0" err="1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high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839496"/>
              </a:solidFill>
              <a:effectLst/>
              <a:highlight>
                <a:srgbClr val="002B36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839496"/>
              </a:solidFill>
              <a:effectLst/>
              <a:highlight>
                <a:srgbClr val="002B36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high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high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839496"/>
              </a:solidFill>
              <a:effectLst/>
              <a:highlight>
                <a:srgbClr val="002B36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want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]:</a:t>
            </a: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mid</a:t>
            </a:r>
            <a:endParaRPr lang="en-US" b="0" dirty="0">
              <a:solidFill>
                <a:srgbClr val="839496"/>
              </a:solidFill>
              <a:effectLst/>
              <a:highlight>
                <a:srgbClr val="002B36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want:</a:t>
            </a: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839496"/>
              </a:solidFill>
              <a:effectLst/>
              <a:highlight>
                <a:srgbClr val="002B36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high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839496"/>
              </a:solidFill>
              <a:effectLst/>
              <a:highlight>
                <a:srgbClr val="002B36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33682"/>
                </a:solidFill>
                <a:effectLst/>
                <a:highlight>
                  <a:srgbClr val="002B36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839496"/>
              </a:solidFill>
              <a:effectLst/>
              <a:highlight>
                <a:srgbClr val="002B36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44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384214"/>
            <a:ext cx="10044092" cy="411141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Why binary search?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find an element in list of 1000 elements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Sequential can take up to 1000 iterations of the loop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Binary search can take up to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1000, 500, 250, 125, 63, 31, 15, 7, 3, 1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10 iterations total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Binary search is much more efficient than sequential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(n) = 9.96, where n = 1000 is the number of elements in the array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Visualizer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Binary and Linear Search Visualization (usfca.edu)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489076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38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Binary search has one key downside: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need to have the list be sorted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Sorting is a time-consuming process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Easily takes longer than a sequential search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489076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do we sort an array to make it usable for a binary search?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Multiple approaches called </a:t>
            </a:r>
            <a:r>
              <a:rPr lang="en-US" sz="2800" i="1" dirty="0">
                <a:solidFill>
                  <a:schemeClr val="bg1"/>
                </a:solidFill>
              </a:rPr>
              <a:t>sorting algorithms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347031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SORTING ALGORITHMS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86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‘bubble up’ the largest result through the array until the entire array is sorted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 each element in the array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Loop through the array and if the current element is greater than the next element, swap them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4179565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BUBBLE SORT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97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Variables we need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Array ARR and length of array 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Iterator variable 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Iterator variable J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3976365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BUBBLE SORT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03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74239"/>
            <a:ext cx="9144000" cy="468376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//Assume variable array ARR exists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while I &lt; A –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 = 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loop while J &lt; A – I – 2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ARR[J+1] &lt; ARR[J] then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TEMP = ARR[J]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ARR[J] = ARR[J+1]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ARR[J+1] = TEMP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J = J + 1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loop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 = I + 1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7694925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BUBBLE SORT PSEUDOCODE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2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74239"/>
            <a:ext cx="9144000" cy="468376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j in range(0,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)-i-1):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[j+1]: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temp =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[j+1]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[j+1] = temp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306392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BUBBLE SORT PYTHON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Look for the smallest element in the array and swap its current position with the position of the element at the start of the array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 each position in the array, find the smallest remaining element in the array and swap positions with it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5371672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SELECTION SORT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6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Variables we need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Array ARR and length of array 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Iterator variable 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Iterator variable J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MININDEX variable that keeps track of what the current smallest value 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5195565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0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SELECTION SORT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6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786" y="2593400"/>
            <a:ext cx="9082426" cy="410467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//Assume array ARR is already defined and length of ARR A is already defined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ARR[0]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while I &lt; A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ARR[I] &gt; MAX then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MAX = ARR[I]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MAX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8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74239"/>
            <a:ext cx="9144000" cy="4683761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//Assume variable array ARR exists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while I &lt; A –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 = I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MININDEX = J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loop while J &lt; A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ARR[J] &lt; ARR[MININDEX] then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MININDEX = J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J = J + 1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loop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ARR[I]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ARR[I] = ARR[MININDEX]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ARR[MININDEX] = TEMP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 = I + 1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8785432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SELECTION SORT PSEUDOCODE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0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74239"/>
            <a:ext cx="9144000" cy="4683761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lvl="2" algn="l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 =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</a:t>
            </a:r>
          </a:p>
          <a:p>
            <a:pPr lvl="2" algn="l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j &lt;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– 1:</a:t>
            </a:r>
          </a:p>
          <a:p>
            <a:pPr lvl="2" algn="l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 lvl="2" algn="l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</a:t>
            </a:r>
          </a:p>
          <a:p>
            <a:pPr lvl="2" algn="l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j = j + 1</a:t>
            </a:r>
          </a:p>
          <a:p>
            <a:pPr lvl="2" algn="l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 algn="l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 algn="l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temp</a:t>
            </a:r>
          </a:p>
          <a:p>
            <a:pPr lvl="2" algn="l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7146284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SELECTION SORT PYTHON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Both take n</a:t>
            </a:r>
            <a:r>
              <a:rPr lang="en-US" sz="2800" baseline="30000" dirty="0">
                <a:solidFill>
                  <a:schemeClr val="bg1"/>
                </a:solidFill>
              </a:rPr>
              <a:t>2 </a:t>
            </a:r>
            <a:r>
              <a:rPr lang="en-US" sz="2800" dirty="0">
                <a:solidFill>
                  <a:schemeClr val="bg1"/>
                </a:solidFill>
              </a:rPr>
              <a:t>the number of operations (where n is the number of items in the array) to compute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Remember, linear search takes n, and binary search takes log</a:t>
            </a:r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Both algorithms are equally efficient, but bubble sort code is generally easier (although the ‘swap’ operation might actually take more time/processing power depending on the computer)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searches don’t happen often, it’s probably better to do linear searches then to sort and do a binary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Sort Visualizer - Bogo Sort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4.2.3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306392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0" y="1483980"/>
              <a:ext cx="82232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SELECTION vs bubble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Binary Search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Sequential Search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Bubble Sort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Selection Sort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40121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131AEAF4-A834-C807-6178-45076F21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4216" y="680676"/>
            <a:ext cx="3344616" cy="33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7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7"/>
            <a:ext cx="9144000" cy="40866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b="1" i="1" dirty="0">
                <a:solidFill>
                  <a:schemeClr val="bg1"/>
                </a:solidFill>
              </a:rPr>
              <a:t>variable</a:t>
            </a:r>
            <a:r>
              <a:rPr lang="en-US" sz="2400" dirty="0">
                <a:solidFill>
                  <a:schemeClr val="bg1"/>
                </a:solidFill>
              </a:rPr>
              <a:t> acts as a storage location for a single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Variables have names that you use to access them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Variables store values and these values can be changed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PROGRAM DESIGN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3359990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Variables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4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7"/>
            <a:ext cx="9144000" cy="44993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Linear arrays (one dimensional arrays) are a variable that contain another kind of variable in a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example, a list of whole numbers (Integers) would look like this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2, 6, 10, 25, 8, 99, 100, 101, 54, 29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list can contain any data type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Integers (Whole Numbers)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Decimal/Float Numbers (Have a decimal point)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Objects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change the order of data in lists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access each item in an array by saying the name of the array, followed by the item index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PROGRAM DESIGN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680790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LINEAR ARRAYS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0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7"/>
            <a:ext cx="8357532" cy="408667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 = [3, 9, 10, 11, 15, 9, 12, 5, 8, 18]</a:t>
            </a: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M from 0 to 10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ARR[N] mod 3 = 0 then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output ARR[N]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PROGRAM DESIGN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11122231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VARIABLES AND ARRAYS IN </a:t>
              </a:r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30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74239"/>
            <a:ext cx="8357532" cy="405100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Can we write an algorithm that averages all values in the array together?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 = [3, 9, 10, 11, 15, 9, 12, 5, 8, 18]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PROGRAM DESIGN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11122231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VARIABLES AND ARRAYS IN </a:t>
              </a:r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74239"/>
            <a:ext cx="8357532" cy="405100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How about an algorithm that replaces all numbers divisible by 2 with 0?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 = [3, 9, 10, 11, 15, 9, 12, 5, 8, 18]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PROGRAM DESIGN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11122231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VARIABLES AND ARRAYS IN </a:t>
              </a:r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540000"/>
            <a:ext cx="9144000" cy="29622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Arrays are space efficient ways to store more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Usually, they’re the most efficient way to do so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Arrays do have downsides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Arrays, when created, can’t change in size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Arrays can only store one type of data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4.2.2 – PROGRAM DESIGN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496043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ARRAY PROS AND CONS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9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B2979"/>
        </a:solidFill>
        <a:ln w="76200">
          <a:solidFill>
            <a:srgbClr val="2B2153"/>
          </a:solidFill>
        </a:ln>
        <a:effectLst>
          <a:outerShdw dist="177800" dir="5400000" algn="t" rotWithShape="0">
            <a:srgbClr val="18132F"/>
          </a:outerShdw>
        </a:effectLst>
      </a:spPr>
      <a:bodyPr rtlCol="0" anchor="ctr"/>
      <a:lstStyle>
        <a:defPPr algn="ctr">
          <a:defRPr sz="32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2037</Words>
  <Application>Microsoft Office PowerPoint</Application>
  <PresentationFormat>Widescreen</PresentationFormat>
  <Paragraphs>305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Aptos</vt:lpstr>
      <vt:lpstr>Aptos Display</vt:lpstr>
      <vt:lpstr>Arial</vt:lpstr>
      <vt:lpstr>Consolas</vt:lpstr>
      <vt:lpstr>Courier New</vt:lpstr>
      <vt:lpstr>NEXT ART</vt:lpstr>
      <vt:lpstr>Sofachrome Rg</vt:lpstr>
      <vt:lpstr>Office Theme</vt:lpstr>
      <vt:lpstr>  Computational Thinking, Problem Solving, and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6</cp:revision>
  <dcterms:created xsi:type="dcterms:W3CDTF">2024-08-07T17:47:07Z</dcterms:created>
  <dcterms:modified xsi:type="dcterms:W3CDTF">2024-10-03T17:43:42Z</dcterms:modified>
</cp:coreProperties>
</file>