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335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347" r:id="rId17"/>
    <p:sldId id="32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834"/>
    <a:srgbClr val="A053D5"/>
    <a:srgbClr val="20193F"/>
    <a:srgbClr val="18132F"/>
    <a:srgbClr val="4B2979"/>
    <a:srgbClr val="7331B5"/>
    <a:srgbClr val="65329E"/>
    <a:srgbClr val="2B2153"/>
    <a:srgbClr val="30255D"/>
    <a:srgbClr val="7F5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EE1286-4EC0-48DA-8D74-DD7DF3012D0C}" v="161" dt="2024-08-28T14:34:20.1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22" autoAdjust="0"/>
    <p:restoredTop sz="94660"/>
  </p:normalViewPr>
  <p:slideViewPr>
    <p:cSldViewPr snapToGrid="0">
      <p:cViewPr varScale="1">
        <p:scale>
          <a:sx n="94" d="100"/>
          <a:sy n="94" d="100"/>
        </p:scale>
        <p:origin x="2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Hill" userId="41dba03d-e58d-4389-9894-554c10310ba4" providerId="ADAL" clId="{20EE1286-4EC0-48DA-8D74-DD7DF3012D0C}"/>
    <pc:docChg chg="undo custSel addSld delSld modSld sldOrd">
      <pc:chgData name="Michael Hill" userId="41dba03d-e58d-4389-9894-554c10310ba4" providerId="ADAL" clId="{20EE1286-4EC0-48DA-8D74-DD7DF3012D0C}" dt="2024-08-28T21:00:25.975" v="4391" actId="20577"/>
      <pc:docMkLst>
        <pc:docMk/>
      </pc:docMkLst>
      <pc:sldChg chg="modSp mod">
        <pc:chgData name="Michael Hill" userId="41dba03d-e58d-4389-9894-554c10310ba4" providerId="ADAL" clId="{20EE1286-4EC0-48DA-8D74-DD7DF3012D0C}" dt="2024-08-28T21:00:25.975" v="4391" actId="20577"/>
        <pc:sldMkLst>
          <pc:docMk/>
          <pc:sldMk cId="3571102790" sldId="256"/>
        </pc:sldMkLst>
        <pc:spChg chg="mod">
          <ac:chgData name="Michael Hill" userId="41dba03d-e58d-4389-9894-554c10310ba4" providerId="ADAL" clId="{20EE1286-4EC0-48DA-8D74-DD7DF3012D0C}" dt="2024-08-28T21:00:25.975" v="4391" actId="20577"/>
          <ac:spMkLst>
            <pc:docMk/>
            <pc:sldMk cId="3571102790" sldId="256"/>
            <ac:spMk id="3" creationId="{1952EB97-8858-E965-3685-2366E07B4928}"/>
          </ac:spMkLst>
        </pc:spChg>
      </pc:sldChg>
      <pc:sldChg chg="modSp mod">
        <pc:chgData name="Michael Hill" userId="41dba03d-e58d-4389-9894-554c10310ba4" providerId="ADAL" clId="{20EE1286-4EC0-48DA-8D74-DD7DF3012D0C}" dt="2024-08-27T20:00:24.291" v="180" actId="20577"/>
        <pc:sldMkLst>
          <pc:docMk/>
          <pc:sldMk cId="1511213799" sldId="257"/>
        </pc:sldMkLst>
        <pc:spChg chg="mod">
          <ac:chgData name="Michael Hill" userId="41dba03d-e58d-4389-9894-554c10310ba4" providerId="ADAL" clId="{20EE1286-4EC0-48DA-8D74-DD7DF3012D0C}" dt="2024-08-27T20:00:24.291" v="180" actId="20577"/>
          <ac:spMkLst>
            <pc:docMk/>
            <pc:sldMk cId="1511213799" sldId="257"/>
            <ac:spMk id="3" creationId="{1952EB97-8858-E965-3685-2366E07B4928}"/>
          </ac:spMkLst>
        </pc:spChg>
      </pc:sldChg>
      <pc:sldChg chg="del">
        <pc:chgData name="Michael Hill" userId="41dba03d-e58d-4389-9894-554c10310ba4" providerId="ADAL" clId="{20EE1286-4EC0-48DA-8D74-DD7DF3012D0C}" dt="2024-08-27T19:54:25.998" v="0" actId="47"/>
        <pc:sldMkLst>
          <pc:docMk/>
          <pc:sldMk cId="3121174971" sldId="278"/>
        </pc:sldMkLst>
      </pc:sldChg>
      <pc:sldChg chg="modSp mod">
        <pc:chgData name="Michael Hill" userId="41dba03d-e58d-4389-9894-554c10310ba4" providerId="ADAL" clId="{20EE1286-4EC0-48DA-8D74-DD7DF3012D0C}" dt="2024-08-27T20:01:59.415" v="600" actId="2711"/>
        <pc:sldMkLst>
          <pc:docMk/>
          <pc:sldMk cId="3946986498" sldId="279"/>
        </pc:sldMkLst>
        <pc:spChg chg="mod">
          <ac:chgData name="Michael Hill" userId="41dba03d-e58d-4389-9894-554c10310ba4" providerId="ADAL" clId="{20EE1286-4EC0-48DA-8D74-DD7DF3012D0C}" dt="2024-08-27T20:01:59.415" v="600" actId="2711"/>
          <ac:spMkLst>
            <pc:docMk/>
            <pc:sldMk cId="3946986498" sldId="279"/>
            <ac:spMk id="3" creationId="{1952EB97-8858-E965-3685-2366E07B4928}"/>
          </ac:spMkLst>
        </pc:spChg>
      </pc:sldChg>
      <pc:sldChg chg="del">
        <pc:chgData name="Michael Hill" userId="41dba03d-e58d-4389-9894-554c10310ba4" providerId="ADAL" clId="{20EE1286-4EC0-48DA-8D74-DD7DF3012D0C}" dt="2024-08-27T19:54:25.998" v="0" actId="47"/>
        <pc:sldMkLst>
          <pc:docMk/>
          <pc:sldMk cId="3188392037" sldId="300"/>
        </pc:sldMkLst>
      </pc:sldChg>
      <pc:sldChg chg="modSp mod modAnim">
        <pc:chgData name="Michael Hill" userId="41dba03d-e58d-4389-9894-554c10310ba4" providerId="ADAL" clId="{20EE1286-4EC0-48DA-8D74-DD7DF3012D0C}" dt="2024-08-28T21:00:10.035" v="4358" actId="20577"/>
        <pc:sldMkLst>
          <pc:docMk/>
          <pc:sldMk cId="3929676566" sldId="325"/>
        </pc:sldMkLst>
        <pc:spChg chg="mod">
          <ac:chgData name="Michael Hill" userId="41dba03d-e58d-4389-9894-554c10310ba4" providerId="ADAL" clId="{20EE1286-4EC0-48DA-8D74-DD7DF3012D0C}" dt="2024-08-28T14:34:20.193" v="4354" actId="20577"/>
          <ac:spMkLst>
            <pc:docMk/>
            <pc:sldMk cId="3929676566" sldId="325"/>
            <ac:spMk id="3" creationId="{1952EB97-8858-E965-3685-2366E07B4928}"/>
          </ac:spMkLst>
        </pc:spChg>
        <pc:spChg chg="mod">
          <ac:chgData name="Michael Hill" userId="41dba03d-e58d-4389-9894-554c10310ba4" providerId="ADAL" clId="{20EE1286-4EC0-48DA-8D74-DD7DF3012D0C}" dt="2024-08-28T21:00:10.035" v="4358" actId="20577"/>
          <ac:spMkLst>
            <pc:docMk/>
            <pc:sldMk cId="3929676566" sldId="325"/>
            <ac:spMk id="6" creationId="{9B99B76D-6C5A-718F-1F57-BE6879CD2A5D}"/>
          </ac:spMkLst>
        </pc:spChg>
      </pc:sldChg>
      <pc:sldChg chg="del">
        <pc:chgData name="Michael Hill" userId="41dba03d-e58d-4389-9894-554c10310ba4" providerId="ADAL" clId="{20EE1286-4EC0-48DA-8D74-DD7DF3012D0C}" dt="2024-08-27T19:54:25.998" v="0" actId="47"/>
        <pc:sldMkLst>
          <pc:docMk/>
          <pc:sldMk cId="2596341823" sldId="329"/>
        </pc:sldMkLst>
      </pc:sldChg>
      <pc:sldChg chg="del">
        <pc:chgData name="Michael Hill" userId="41dba03d-e58d-4389-9894-554c10310ba4" providerId="ADAL" clId="{20EE1286-4EC0-48DA-8D74-DD7DF3012D0C}" dt="2024-08-27T19:54:25.998" v="0" actId="47"/>
        <pc:sldMkLst>
          <pc:docMk/>
          <pc:sldMk cId="1643146326" sldId="330"/>
        </pc:sldMkLst>
      </pc:sldChg>
      <pc:sldChg chg="del">
        <pc:chgData name="Michael Hill" userId="41dba03d-e58d-4389-9894-554c10310ba4" providerId="ADAL" clId="{20EE1286-4EC0-48DA-8D74-DD7DF3012D0C}" dt="2024-08-27T19:54:25.998" v="0" actId="47"/>
        <pc:sldMkLst>
          <pc:docMk/>
          <pc:sldMk cId="2256870810" sldId="331"/>
        </pc:sldMkLst>
      </pc:sldChg>
      <pc:sldChg chg="del">
        <pc:chgData name="Michael Hill" userId="41dba03d-e58d-4389-9894-554c10310ba4" providerId="ADAL" clId="{20EE1286-4EC0-48DA-8D74-DD7DF3012D0C}" dt="2024-08-27T19:54:25.998" v="0" actId="47"/>
        <pc:sldMkLst>
          <pc:docMk/>
          <pc:sldMk cId="2800130923" sldId="332"/>
        </pc:sldMkLst>
      </pc:sldChg>
      <pc:sldChg chg="del">
        <pc:chgData name="Michael Hill" userId="41dba03d-e58d-4389-9894-554c10310ba4" providerId="ADAL" clId="{20EE1286-4EC0-48DA-8D74-DD7DF3012D0C}" dt="2024-08-27T19:54:25.998" v="0" actId="47"/>
        <pc:sldMkLst>
          <pc:docMk/>
          <pc:sldMk cId="230790292" sldId="333"/>
        </pc:sldMkLst>
      </pc:sldChg>
      <pc:sldChg chg="del">
        <pc:chgData name="Michael Hill" userId="41dba03d-e58d-4389-9894-554c10310ba4" providerId="ADAL" clId="{20EE1286-4EC0-48DA-8D74-DD7DF3012D0C}" dt="2024-08-27T19:54:25.998" v="0" actId="47"/>
        <pc:sldMkLst>
          <pc:docMk/>
          <pc:sldMk cId="107754300" sldId="334"/>
        </pc:sldMkLst>
      </pc:sldChg>
      <pc:sldChg chg="modSp add del mod setBg">
        <pc:chgData name="Michael Hill" userId="41dba03d-e58d-4389-9894-554c10310ba4" providerId="ADAL" clId="{20EE1286-4EC0-48DA-8D74-DD7DF3012D0C}" dt="2024-08-28T14:34:39.171" v="4357" actId="403"/>
        <pc:sldMkLst>
          <pc:docMk/>
          <pc:sldMk cId="2683689273" sldId="335"/>
        </pc:sldMkLst>
        <pc:spChg chg="mod">
          <ac:chgData name="Michael Hill" userId="41dba03d-e58d-4389-9894-554c10310ba4" providerId="ADAL" clId="{20EE1286-4EC0-48DA-8D74-DD7DF3012D0C}" dt="2024-08-28T14:34:39.171" v="4357" actId="403"/>
          <ac:spMkLst>
            <pc:docMk/>
            <pc:sldMk cId="2683689273" sldId="335"/>
            <ac:spMk id="3" creationId="{1952EB97-8858-E965-3685-2366E07B4928}"/>
          </ac:spMkLst>
        </pc:spChg>
        <pc:spChg chg="mod">
          <ac:chgData name="Michael Hill" userId="41dba03d-e58d-4389-9894-554c10310ba4" providerId="ADAL" clId="{20EE1286-4EC0-48DA-8D74-DD7DF3012D0C}" dt="2024-08-27T20:02:30.820" v="605" actId="20577"/>
          <ac:spMkLst>
            <pc:docMk/>
            <pc:sldMk cId="2683689273" sldId="335"/>
            <ac:spMk id="6" creationId="{9B99B76D-6C5A-718F-1F57-BE6879CD2A5D}"/>
          </ac:spMkLst>
        </pc:spChg>
        <pc:spChg chg="mod">
          <ac:chgData name="Michael Hill" userId="41dba03d-e58d-4389-9894-554c10310ba4" providerId="ADAL" clId="{20EE1286-4EC0-48DA-8D74-DD7DF3012D0C}" dt="2024-08-28T13:16:20.030" v="629" actId="20577"/>
          <ac:spMkLst>
            <pc:docMk/>
            <pc:sldMk cId="2683689273" sldId="335"/>
            <ac:spMk id="18" creationId="{5639B1F2-65A4-D085-BE1B-5EBBA3EB215B}"/>
          </ac:spMkLst>
        </pc:spChg>
        <pc:grpChg chg="mod">
          <ac:chgData name="Michael Hill" userId="41dba03d-e58d-4389-9894-554c10310ba4" providerId="ADAL" clId="{20EE1286-4EC0-48DA-8D74-DD7DF3012D0C}" dt="2024-08-28T13:16:15.275" v="606" actId="14100"/>
          <ac:grpSpMkLst>
            <pc:docMk/>
            <pc:sldMk cId="2683689273" sldId="335"/>
            <ac:grpSpMk id="13" creationId="{5341BAC1-E2A4-BC55-F4B4-635308FE02E2}"/>
          </ac:grpSpMkLst>
        </pc:grpChg>
      </pc:sldChg>
      <pc:sldChg chg="modSp add mod">
        <pc:chgData name="Michael Hill" userId="41dba03d-e58d-4389-9894-554c10310ba4" providerId="ADAL" clId="{20EE1286-4EC0-48DA-8D74-DD7DF3012D0C}" dt="2024-08-28T13:23:31.735" v="1610" actId="313"/>
        <pc:sldMkLst>
          <pc:docMk/>
          <pc:sldMk cId="3547739323" sldId="336"/>
        </pc:sldMkLst>
        <pc:spChg chg="mod">
          <ac:chgData name="Michael Hill" userId="41dba03d-e58d-4389-9894-554c10310ba4" providerId="ADAL" clId="{20EE1286-4EC0-48DA-8D74-DD7DF3012D0C}" dt="2024-08-28T13:23:31.735" v="1610" actId="313"/>
          <ac:spMkLst>
            <pc:docMk/>
            <pc:sldMk cId="3547739323" sldId="336"/>
            <ac:spMk id="3" creationId="{1952EB97-8858-E965-3685-2366E07B4928}"/>
          </ac:spMkLst>
        </pc:spChg>
        <pc:spChg chg="mod">
          <ac:chgData name="Michael Hill" userId="41dba03d-e58d-4389-9894-554c10310ba4" providerId="ADAL" clId="{20EE1286-4EC0-48DA-8D74-DD7DF3012D0C}" dt="2024-08-28T13:18:37.061" v="1091" actId="20577"/>
          <ac:spMkLst>
            <pc:docMk/>
            <pc:sldMk cId="3547739323" sldId="336"/>
            <ac:spMk id="6" creationId="{9B99B76D-6C5A-718F-1F57-BE6879CD2A5D}"/>
          </ac:spMkLst>
        </pc:spChg>
        <pc:spChg chg="mod">
          <ac:chgData name="Michael Hill" userId="41dba03d-e58d-4389-9894-554c10310ba4" providerId="ADAL" clId="{20EE1286-4EC0-48DA-8D74-DD7DF3012D0C}" dt="2024-08-28T13:18:42.584" v="1113" actId="20577"/>
          <ac:spMkLst>
            <pc:docMk/>
            <pc:sldMk cId="3547739323" sldId="336"/>
            <ac:spMk id="18" creationId="{5639B1F2-65A4-D085-BE1B-5EBBA3EB215B}"/>
          </ac:spMkLst>
        </pc:spChg>
        <pc:grpChg chg="mod">
          <ac:chgData name="Michael Hill" userId="41dba03d-e58d-4389-9894-554c10310ba4" providerId="ADAL" clId="{20EE1286-4EC0-48DA-8D74-DD7DF3012D0C}" dt="2024-08-28T13:18:47.409" v="1114" actId="14100"/>
          <ac:grpSpMkLst>
            <pc:docMk/>
            <pc:sldMk cId="3547739323" sldId="336"/>
            <ac:grpSpMk id="13" creationId="{5341BAC1-E2A4-BC55-F4B4-635308FE02E2}"/>
          </ac:grpSpMkLst>
        </pc:grpChg>
      </pc:sldChg>
      <pc:sldChg chg="del">
        <pc:chgData name="Michael Hill" userId="41dba03d-e58d-4389-9894-554c10310ba4" providerId="ADAL" clId="{20EE1286-4EC0-48DA-8D74-DD7DF3012D0C}" dt="2024-08-27T19:54:25.998" v="0" actId="47"/>
        <pc:sldMkLst>
          <pc:docMk/>
          <pc:sldMk cId="3845045750" sldId="336"/>
        </pc:sldMkLst>
      </pc:sldChg>
      <pc:sldChg chg="modSp add mod">
        <pc:chgData name="Michael Hill" userId="41dba03d-e58d-4389-9894-554c10310ba4" providerId="ADAL" clId="{20EE1286-4EC0-48DA-8D74-DD7DF3012D0C}" dt="2024-08-28T13:37:20.713" v="2471" actId="20577"/>
        <pc:sldMkLst>
          <pc:docMk/>
          <pc:sldMk cId="1938488681" sldId="337"/>
        </pc:sldMkLst>
        <pc:spChg chg="mod">
          <ac:chgData name="Michael Hill" userId="41dba03d-e58d-4389-9894-554c10310ba4" providerId="ADAL" clId="{20EE1286-4EC0-48DA-8D74-DD7DF3012D0C}" dt="2024-08-28T13:37:20.713" v="2471" actId="20577"/>
          <ac:spMkLst>
            <pc:docMk/>
            <pc:sldMk cId="1938488681" sldId="337"/>
            <ac:spMk id="3" creationId="{1952EB97-8858-E965-3685-2366E07B4928}"/>
          </ac:spMkLst>
        </pc:spChg>
        <pc:spChg chg="mod">
          <ac:chgData name="Michael Hill" userId="41dba03d-e58d-4389-9894-554c10310ba4" providerId="ADAL" clId="{20EE1286-4EC0-48DA-8D74-DD7DF3012D0C}" dt="2024-08-28T13:31:54.466" v="1625" actId="20577"/>
          <ac:spMkLst>
            <pc:docMk/>
            <pc:sldMk cId="1938488681" sldId="337"/>
            <ac:spMk id="18" creationId="{5639B1F2-65A4-D085-BE1B-5EBBA3EB215B}"/>
          </ac:spMkLst>
        </pc:spChg>
        <pc:grpChg chg="mod">
          <ac:chgData name="Michael Hill" userId="41dba03d-e58d-4389-9894-554c10310ba4" providerId="ADAL" clId="{20EE1286-4EC0-48DA-8D74-DD7DF3012D0C}" dt="2024-08-28T13:31:58.925" v="1626" actId="14100"/>
          <ac:grpSpMkLst>
            <pc:docMk/>
            <pc:sldMk cId="1938488681" sldId="337"/>
            <ac:grpSpMk id="13" creationId="{5341BAC1-E2A4-BC55-F4B4-635308FE02E2}"/>
          </ac:grpSpMkLst>
        </pc:grpChg>
      </pc:sldChg>
      <pc:sldChg chg="del">
        <pc:chgData name="Michael Hill" userId="41dba03d-e58d-4389-9894-554c10310ba4" providerId="ADAL" clId="{20EE1286-4EC0-48DA-8D74-DD7DF3012D0C}" dt="2024-08-27T19:54:25.998" v="0" actId="47"/>
        <pc:sldMkLst>
          <pc:docMk/>
          <pc:sldMk cId="2681839241" sldId="337"/>
        </pc:sldMkLst>
      </pc:sldChg>
      <pc:sldChg chg="addSp delSp modSp add mod">
        <pc:chgData name="Michael Hill" userId="41dba03d-e58d-4389-9894-554c10310ba4" providerId="ADAL" clId="{20EE1286-4EC0-48DA-8D74-DD7DF3012D0C}" dt="2024-08-28T13:39:42.913" v="2478" actId="478"/>
        <pc:sldMkLst>
          <pc:docMk/>
          <pc:sldMk cId="1923932692" sldId="338"/>
        </pc:sldMkLst>
        <pc:spChg chg="del">
          <ac:chgData name="Michael Hill" userId="41dba03d-e58d-4389-9894-554c10310ba4" providerId="ADAL" clId="{20EE1286-4EC0-48DA-8D74-DD7DF3012D0C}" dt="2024-08-28T13:39:26.218" v="2473" actId="478"/>
          <ac:spMkLst>
            <pc:docMk/>
            <pc:sldMk cId="1923932692" sldId="338"/>
            <ac:spMk id="3" creationId="{1952EB97-8858-E965-3685-2366E07B4928}"/>
          </ac:spMkLst>
        </pc:spChg>
        <pc:spChg chg="add del mod">
          <ac:chgData name="Michael Hill" userId="41dba03d-e58d-4389-9894-554c10310ba4" providerId="ADAL" clId="{20EE1286-4EC0-48DA-8D74-DD7DF3012D0C}" dt="2024-08-28T13:39:42.913" v="2478" actId="478"/>
          <ac:spMkLst>
            <pc:docMk/>
            <pc:sldMk cId="1923932692" sldId="338"/>
            <ac:spMk id="5" creationId="{939B583C-7EA9-7B6A-CC78-EEF6AFB7362E}"/>
          </ac:spMkLst>
        </pc:spChg>
        <pc:picChg chg="add mod">
          <ac:chgData name="Michael Hill" userId="41dba03d-e58d-4389-9894-554c10310ba4" providerId="ADAL" clId="{20EE1286-4EC0-48DA-8D74-DD7DF3012D0C}" dt="2024-08-28T13:39:32.691" v="2477" actId="1076"/>
          <ac:picMkLst>
            <pc:docMk/>
            <pc:sldMk cId="1923932692" sldId="338"/>
            <ac:picMk id="1026" creationId="{8F206A8C-D5C6-62E9-BA38-537EE3843451}"/>
          </ac:picMkLst>
        </pc:picChg>
      </pc:sldChg>
      <pc:sldChg chg="del">
        <pc:chgData name="Michael Hill" userId="41dba03d-e58d-4389-9894-554c10310ba4" providerId="ADAL" clId="{20EE1286-4EC0-48DA-8D74-DD7DF3012D0C}" dt="2024-08-27T19:54:25.998" v="0" actId="47"/>
        <pc:sldMkLst>
          <pc:docMk/>
          <pc:sldMk cId="2618724243" sldId="338"/>
        </pc:sldMkLst>
      </pc:sldChg>
      <pc:sldChg chg="modSp add mod ord">
        <pc:chgData name="Michael Hill" userId="41dba03d-e58d-4389-9894-554c10310ba4" providerId="ADAL" clId="{20EE1286-4EC0-48DA-8D74-DD7DF3012D0C}" dt="2024-08-28T13:58:41.176" v="3008" actId="20577"/>
        <pc:sldMkLst>
          <pc:docMk/>
          <pc:sldMk cId="510098064" sldId="339"/>
        </pc:sldMkLst>
        <pc:spChg chg="mod">
          <ac:chgData name="Michael Hill" userId="41dba03d-e58d-4389-9894-554c10310ba4" providerId="ADAL" clId="{20EE1286-4EC0-48DA-8D74-DD7DF3012D0C}" dt="2024-08-28T13:58:41.176" v="3008" actId="20577"/>
          <ac:spMkLst>
            <pc:docMk/>
            <pc:sldMk cId="510098064" sldId="339"/>
            <ac:spMk id="3" creationId="{1952EB97-8858-E965-3685-2366E07B4928}"/>
          </ac:spMkLst>
        </pc:spChg>
        <pc:spChg chg="mod">
          <ac:chgData name="Michael Hill" userId="41dba03d-e58d-4389-9894-554c10310ba4" providerId="ADAL" clId="{20EE1286-4EC0-48DA-8D74-DD7DF3012D0C}" dt="2024-08-28T13:40:15.134" v="2490" actId="20577"/>
          <ac:spMkLst>
            <pc:docMk/>
            <pc:sldMk cId="510098064" sldId="339"/>
            <ac:spMk id="18" creationId="{5639B1F2-65A4-D085-BE1B-5EBBA3EB215B}"/>
          </ac:spMkLst>
        </pc:spChg>
        <pc:grpChg chg="mod">
          <ac:chgData name="Michael Hill" userId="41dba03d-e58d-4389-9894-554c10310ba4" providerId="ADAL" clId="{20EE1286-4EC0-48DA-8D74-DD7DF3012D0C}" dt="2024-08-28T13:40:20.751" v="2491" actId="14100"/>
          <ac:grpSpMkLst>
            <pc:docMk/>
            <pc:sldMk cId="510098064" sldId="339"/>
            <ac:grpSpMk id="13" creationId="{5341BAC1-E2A4-BC55-F4B4-635308FE02E2}"/>
          </ac:grpSpMkLst>
        </pc:grpChg>
      </pc:sldChg>
      <pc:sldChg chg="del">
        <pc:chgData name="Michael Hill" userId="41dba03d-e58d-4389-9894-554c10310ba4" providerId="ADAL" clId="{20EE1286-4EC0-48DA-8D74-DD7DF3012D0C}" dt="2024-08-27T19:54:25.998" v="0" actId="47"/>
        <pc:sldMkLst>
          <pc:docMk/>
          <pc:sldMk cId="1920968163" sldId="339"/>
        </pc:sldMkLst>
      </pc:sldChg>
      <pc:sldChg chg="del">
        <pc:chgData name="Michael Hill" userId="41dba03d-e58d-4389-9894-554c10310ba4" providerId="ADAL" clId="{20EE1286-4EC0-48DA-8D74-DD7DF3012D0C}" dt="2024-08-27T19:54:25.998" v="0" actId="47"/>
        <pc:sldMkLst>
          <pc:docMk/>
          <pc:sldMk cId="517319121" sldId="340"/>
        </pc:sldMkLst>
      </pc:sldChg>
      <pc:sldChg chg="addSp delSp modSp add mod">
        <pc:chgData name="Michael Hill" userId="41dba03d-e58d-4389-9894-554c10310ba4" providerId="ADAL" clId="{20EE1286-4EC0-48DA-8D74-DD7DF3012D0C}" dt="2024-08-28T14:03:10.135" v="3153" actId="20577"/>
        <pc:sldMkLst>
          <pc:docMk/>
          <pc:sldMk cId="3096365871" sldId="340"/>
        </pc:sldMkLst>
        <pc:spChg chg="del">
          <ac:chgData name="Michael Hill" userId="41dba03d-e58d-4389-9894-554c10310ba4" providerId="ADAL" clId="{20EE1286-4EC0-48DA-8D74-DD7DF3012D0C}" dt="2024-08-28T13:58:11.709" v="2916" actId="478"/>
          <ac:spMkLst>
            <pc:docMk/>
            <pc:sldMk cId="3096365871" sldId="340"/>
            <ac:spMk id="3" creationId="{1952EB97-8858-E965-3685-2366E07B4928}"/>
          </ac:spMkLst>
        </pc:spChg>
        <pc:spChg chg="add del mod">
          <ac:chgData name="Michael Hill" userId="41dba03d-e58d-4389-9894-554c10310ba4" providerId="ADAL" clId="{20EE1286-4EC0-48DA-8D74-DD7DF3012D0C}" dt="2024-08-28T13:58:45.054" v="3009" actId="478"/>
          <ac:spMkLst>
            <pc:docMk/>
            <pc:sldMk cId="3096365871" sldId="340"/>
            <ac:spMk id="5" creationId="{FE3F0D7D-4020-0C41-2BDF-19694085B9F3}"/>
          </ac:spMkLst>
        </pc:spChg>
        <pc:spChg chg="add mod">
          <ac:chgData name="Michael Hill" userId="41dba03d-e58d-4389-9894-554c10310ba4" providerId="ADAL" clId="{20EE1286-4EC0-48DA-8D74-DD7DF3012D0C}" dt="2024-08-28T13:59:13.390" v="3034" actId="1076"/>
          <ac:spMkLst>
            <pc:docMk/>
            <pc:sldMk cId="3096365871" sldId="340"/>
            <ac:spMk id="10" creationId="{9CC549EF-68C6-8891-1034-AF77F843D93D}"/>
          </ac:spMkLst>
        </pc:spChg>
        <pc:spChg chg="add mod">
          <ac:chgData name="Michael Hill" userId="41dba03d-e58d-4389-9894-554c10310ba4" providerId="ADAL" clId="{20EE1286-4EC0-48DA-8D74-DD7DF3012D0C}" dt="2024-08-28T13:59:45.950" v="3057" actId="1076"/>
          <ac:spMkLst>
            <pc:docMk/>
            <pc:sldMk cId="3096365871" sldId="340"/>
            <ac:spMk id="11" creationId="{28A1A8AF-E58B-AC3D-DC97-CD711111D0B2}"/>
          </ac:spMkLst>
        </pc:spChg>
        <pc:spChg chg="add mod">
          <ac:chgData name="Michael Hill" userId="41dba03d-e58d-4389-9894-554c10310ba4" providerId="ADAL" clId="{20EE1286-4EC0-48DA-8D74-DD7DF3012D0C}" dt="2024-08-28T13:59:36.534" v="3053" actId="1076"/>
          <ac:spMkLst>
            <pc:docMk/>
            <pc:sldMk cId="3096365871" sldId="340"/>
            <ac:spMk id="14" creationId="{5A9AE369-48F8-F76C-BA7D-6606F9E361E7}"/>
          </ac:spMkLst>
        </pc:spChg>
        <pc:spChg chg="add mod">
          <ac:chgData name="Michael Hill" userId="41dba03d-e58d-4389-9894-554c10310ba4" providerId="ADAL" clId="{20EE1286-4EC0-48DA-8D74-DD7DF3012D0C}" dt="2024-08-28T14:00:03.031" v="3085" actId="1076"/>
          <ac:spMkLst>
            <pc:docMk/>
            <pc:sldMk cId="3096365871" sldId="340"/>
            <ac:spMk id="15" creationId="{A63B50DB-448E-2770-1747-883FF5CC995D}"/>
          </ac:spMkLst>
        </pc:spChg>
        <pc:spChg chg="add mod">
          <ac:chgData name="Michael Hill" userId="41dba03d-e58d-4389-9894-554c10310ba4" providerId="ADAL" clId="{20EE1286-4EC0-48DA-8D74-DD7DF3012D0C}" dt="2024-08-28T13:59:54.080" v="3072" actId="14100"/>
          <ac:spMkLst>
            <pc:docMk/>
            <pc:sldMk cId="3096365871" sldId="340"/>
            <ac:spMk id="16" creationId="{D56E0744-B8D5-EED2-6057-467621646E68}"/>
          </ac:spMkLst>
        </pc:spChg>
        <pc:spChg chg="mod">
          <ac:chgData name="Michael Hill" userId="41dba03d-e58d-4389-9894-554c10310ba4" providerId="ADAL" clId="{20EE1286-4EC0-48DA-8D74-DD7DF3012D0C}" dt="2024-08-28T13:58:50.448" v="3026" actId="20577"/>
          <ac:spMkLst>
            <pc:docMk/>
            <pc:sldMk cId="3096365871" sldId="340"/>
            <ac:spMk id="18" creationId="{5639B1F2-65A4-D085-BE1B-5EBBA3EB215B}"/>
          </ac:spMkLst>
        </pc:spChg>
        <pc:spChg chg="add mod">
          <ac:chgData name="Michael Hill" userId="41dba03d-e58d-4389-9894-554c10310ba4" providerId="ADAL" clId="{20EE1286-4EC0-48DA-8D74-DD7DF3012D0C}" dt="2024-08-28T14:03:05.198" v="3146" actId="14100"/>
          <ac:spMkLst>
            <pc:docMk/>
            <pc:sldMk cId="3096365871" sldId="340"/>
            <ac:spMk id="36" creationId="{47D48288-B0C3-6B3E-2215-251315C27DC1}"/>
          </ac:spMkLst>
        </pc:spChg>
        <pc:spChg chg="add mod">
          <ac:chgData name="Michael Hill" userId="41dba03d-e58d-4389-9894-554c10310ba4" providerId="ADAL" clId="{20EE1286-4EC0-48DA-8D74-DD7DF3012D0C}" dt="2024-08-28T14:03:10.135" v="3153" actId="20577"/>
          <ac:spMkLst>
            <pc:docMk/>
            <pc:sldMk cId="3096365871" sldId="340"/>
            <ac:spMk id="37" creationId="{F05925A8-A578-E394-498F-6474F338EA39}"/>
          </ac:spMkLst>
        </pc:spChg>
        <pc:grpChg chg="add del mod">
          <ac:chgData name="Michael Hill" userId="41dba03d-e58d-4389-9894-554c10310ba4" providerId="ADAL" clId="{20EE1286-4EC0-48DA-8D74-DD7DF3012D0C}" dt="2024-08-28T13:58:53.453" v="3027" actId="14100"/>
          <ac:grpSpMkLst>
            <pc:docMk/>
            <pc:sldMk cId="3096365871" sldId="340"/>
            <ac:grpSpMk id="13" creationId="{5341BAC1-E2A4-BC55-F4B4-635308FE02E2}"/>
          </ac:grpSpMkLst>
        </pc:grpChg>
        <pc:cxnChg chg="add mod">
          <ac:chgData name="Michael Hill" userId="41dba03d-e58d-4389-9894-554c10310ba4" providerId="ADAL" clId="{20EE1286-4EC0-48DA-8D74-DD7DF3012D0C}" dt="2024-08-28T14:00:14.290" v="3088" actId="208"/>
          <ac:cxnSpMkLst>
            <pc:docMk/>
            <pc:sldMk cId="3096365871" sldId="340"/>
            <ac:cxnSpMk id="20" creationId="{098195EB-AF75-7CB0-3EF0-85DA4D8052B9}"/>
          </ac:cxnSpMkLst>
        </pc:cxnChg>
        <pc:cxnChg chg="add mod">
          <ac:chgData name="Michael Hill" userId="41dba03d-e58d-4389-9894-554c10310ba4" providerId="ADAL" clId="{20EE1286-4EC0-48DA-8D74-DD7DF3012D0C}" dt="2024-08-28T14:01:25.514" v="3111" actId="14100"/>
          <ac:cxnSpMkLst>
            <pc:docMk/>
            <pc:sldMk cId="3096365871" sldId="340"/>
            <ac:cxnSpMk id="21" creationId="{5EAED58A-780F-9CEC-A594-EBA9C3619D2E}"/>
          </ac:cxnSpMkLst>
        </pc:cxnChg>
        <pc:cxnChg chg="add mod">
          <ac:chgData name="Michael Hill" userId="41dba03d-e58d-4389-9894-554c10310ba4" providerId="ADAL" clId="{20EE1286-4EC0-48DA-8D74-DD7DF3012D0C}" dt="2024-08-28T14:01:23.036" v="3110" actId="14100"/>
          <ac:cxnSpMkLst>
            <pc:docMk/>
            <pc:sldMk cId="3096365871" sldId="340"/>
            <ac:cxnSpMk id="23" creationId="{0F131CCF-B8C6-1778-F049-265DE35E0D66}"/>
          </ac:cxnSpMkLst>
        </pc:cxnChg>
        <pc:cxnChg chg="add del mod">
          <ac:chgData name="Michael Hill" userId="41dba03d-e58d-4389-9894-554c10310ba4" providerId="ADAL" clId="{20EE1286-4EC0-48DA-8D74-DD7DF3012D0C}" dt="2024-08-28T14:01:20.628" v="3109" actId="478"/>
          <ac:cxnSpMkLst>
            <pc:docMk/>
            <pc:sldMk cId="3096365871" sldId="340"/>
            <ac:cxnSpMk id="24" creationId="{4C141103-4B32-F3B7-9BC3-F1B1818A708E}"/>
          </ac:cxnSpMkLst>
        </pc:cxnChg>
        <pc:cxnChg chg="add del mod">
          <ac:chgData name="Michael Hill" userId="41dba03d-e58d-4389-9894-554c10310ba4" providerId="ADAL" clId="{20EE1286-4EC0-48DA-8D74-DD7DF3012D0C}" dt="2024-08-28T14:01:20.063" v="3108" actId="478"/>
          <ac:cxnSpMkLst>
            <pc:docMk/>
            <pc:sldMk cId="3096365871" sldId="340"/>
            <ac:cxnSpMk id="26" creationId="{2A1EEE76-01EB-B55E-541C-9C885C052EF1}"/>
          </ac:cxnSpMkLst>
        </pc:cxnChg>
        <pc:cxnChg chg="add mod">
          <ac:chgData name="Michael Hill" userId="41dba03d-e58d-4389-9894-554c10310ba4" providerId="ADAL" clId="{20EE1286-4EC0-48DA-8D74-DD7DF3012D0C}" dt="2024-08-28T14:01:18.289" v="3107" actId="14100"/>
          <ac:cxnSpMkLst>
            <pc:docMk/>
            <pc:sldMk cId="3096365871" sldId="340"/>
            <ac:cxnSpMk id="28" creationId="{36EB21C8-05D8-402D-7905-4F1241FF3836}"/>
          </ac:cxnSpMkLst>
        </pc:cxnChg>
        <pc:cxnChg chg="add mod">
          <ac:chgData name="Michael Hill" userId="41dba03d-e58d-4389-9894-554c10310ba4" providerId="ADAL" clId="{20EE1286-4EC0-48DA-8D74-DD7DF3012D0C}" dt="2024-08-28T14:01:16.202" v="3106" actId="14100"/>
          <ac:cxnSpMkLst>
            <pc:docMk/>
            <pc:sldMk cId="3096365871" sldId="340"/>
            <ac:cxnSpMk id="30" creationId="{9056804C-1EEB-F68A-5A4B-BCBB2436DE17}"/>
          </ac:cxnSpMkLst>
        </pc:cxnChg>
      </pc:sldChg>
      <pc:sldChg chg="addSp delSp modSp add mod">
        <pc:chgData name="Michael Hill" userId="41dba03d-e58d-4389-9894-554c10310ba4" providerId="ADAL" clId="{20EE1286-4EC0-48DA-8D74-DD7DF3012D0C}" dt="2024-08-28T14:06:04.732" v="3198" actId="14100"/>
        <pc:sldMkLst>
          <pc:docMk/>
          <pc:sldMk cId="2122534901" sldId="341"/>
        </pc:sldMkLst>
        <pc:spChg chg="mod">
          <ac:chgData name="Michael Hill" userId="41dba03d-e58d-4389-9894-554c10310ba4" providerId="ADAL" clId="{20EE1286-4EC0-48DA-8D74-DD7DF3012D0C}" dt="2024-08-28T14:01:31.065" v="3115" actId="20577"/>
          <ac:spMkLst>
            <pc:docMk/>
            <pc:sldMk cId="2122534901" sldId="341"/>
            <ac:spMk id="11" creationId="{28A1A8AF-E58B-AC3D-DC97-CD711111D0B2}"/>
          </ac:spMkLst>
        </pc:spChg>
        <pc:spChg chg="del">
          <ac:chgData name="Michael Hill" userId="41dba03d-e58d-4389-9894-554c10310ba4" providerId="ADAL" clId="{20EE1286-4EC0-48DA-8D74-DD7DF3012D0C}" dt="2024-08-28T14:02:18.149" v="3128" actId="478"/>
          <ac:spMkLst>
            <pc:docMk/>
            <pc:sldMk cId="2122534901" sldId="341"/>
            <ac:spMk id="15" creationId="{A63B50DB-448E-2770-1747-883FF5CC995D}"/>
          </ac:spMkLst>
        </pc:spChg>
        <pc:spChg chg="mod">
          <ac:chgData name="Michael Hill" userId="41dba03d-e58d-4389-9894-554c10310ba4" providerId="ADAL" clId="{20EE1286-4EC0-48DA-8D74-DD7DF3012D0C}" dt="2024-08-28T14:02:05.823" v="3123" actId="404"/>
          <ac:spMkLst>
            <pc:docMk/>
            <pc:sldMk cId="2122534901" sldId="341"/>
            <ac:spMk id="16" creationId="{D56E0744-B8D5-EED2-6057-467621646E68}"/>
          </ac:spMkLst>
        </pc:spChg>
        <pc:spChg chg="add mod">
          <ac:chgData name="Michael Hill" userId="41dba03d-e58d-4389-9894-554c10310ba4" providerId="ADAL" clId="{20EE1286-4EC0-48DA-8D74-DD7DF3012D0C}" dt="2024-08-28T14:03:21.427" v="3159" actId="20577"/>
          <ac:spMkLst>
            <pc:docMk/>
            <pc:sldMk cId="2122534901" sldId="341"/>
            <ac:spMk id="29" creationId="{6BA91BB7-CA85-1D6A-FA03-A795F90A76C9}"/>
          </ac:spMkLst>
        </pc:spChg>
        <pc:spChg chg="add mod">
          <ac:chgData name="Michael Hill" userId="41dba03d-e58d-4389-9894-554c10310ba4" providerId="ADAL" clId="{20EE1286-4EC0-48DA-8D74-DD7DF3012D0C}" dt="2024-08-28T14:03:27.494" v="3165" actId="20577"/>
          <ac:spMkLst>
            <pc:docMk/>
            <pc:sldMk cId="2122534901" sldId="341"/>
            <ac:spMk id="31" creationId="{ECECA878-4A30-72DF-4CC1-89A3E484ED15}"/>
          </ac:spMkLst>
        </pc:spChg>
        <pc:cxnChg chg="mod">
          <ac:chgData name="Michael Hill" userId="41dba03d-e58d-4389-9894-554c10310ba4" providerId="ADAL" clId="{20EE1286-4EC0-48DA-8D74-DD7DF3012D0C}" dt="2024-08-28T14:06:04.732" v="3198" actId="14100"/>
          <ac:cxnSpMkLst>
            <pc:docMk/>
            <pc:sldMk cId="2122534901" sldId="341"/>
            <ac:cxnSpMk id="21" creationId="{5EAED58A-780F-9CEC-A594-EBA9C3619D2E}"/>
          </ac:cxnSpMkLst>
        </pc:cxnChg>
        <pc:cxnChg chg="mod">
          <ac:chgData name="Michael Hill" userId="41dba03d-e58d-4389-9894-554c10310ba4" providerId="ADAL" clId="{20EE1286-4EC0-48DA-8D74-DD7DF3012D0C}" dt="2024-08-28T14:02:34.985" v="3133" actId="14100"/>
          <ac:cxnSpMkLst>
            <pc:docMk/>
            <pc:sldMk cId="2122534901" sldId="341"/>
            <ac:cxnSpMk id="23" creationId="{0F131CCF-B8C6-1778-F049-265DE35E0D66}"/>
          </ac:cxnSpMkLst>
        </pc:cxnChg>
        <pc:cxnChg chg="mod">
          <ac:chgData name="Michael Hill" userId="41dba03d-e58d-4389-9894-554c10310ba4" providerId="ADAL" clId="{20EE1286-4EC0-48DA-8D74-DD7DF3012D0C}" dt="2024-08-28T14:02:11.180" v="3125" actId="14100"/>
          <ac:cxnSpMkLst>
            <pc:docMk/>
            <pc:sldMk cId="2122534901" sldId="341"/>
            <ac:cxnSpMk id="28" creationId="{36EB21C8-05D8-402D-7905-4F1241FF3836}"/>
          </ac:cxnSpMkLst>
        </pc:cxnChg>
        <pc:cxnChg chg="mod">
          <ac:chgData name="Michael Hill" userId="41dba03d-e58d-4389-9894-554c10310ba4" providerId="ADAL" clId="{20EE1286-4EC0-48DA-8D74-DD7DF3012D0C}" dt="2024-08-28T14:02:00.471" v="3120" actId="14100"/>
          <ac:cxnSpMkLst>
            <pc:docMk/>
            <pc:sldMk cId="2122534901" sldId="341"/>
            <ac:cxnSpMk id="30" creationId="{9056804C-1EEB-F68A-5A4B-BCBB2436DE17}"/>
          </ac:cxnSpMkLst>
        </pc:cxnChg>
      </pc:sldChg>
      <pc:sldChg chg="del">
        <pc:chgData name="Michael Hill" userId="41dba03d-e58d-4389-9894-554c10310ba4" providerId="ADAL" clId="{20EE1286-4EC0-48DA-8D74-DD7DF3012D0C}" dt="2024-08-27T19:54:25.998" v="0" actId="47"/>
        <pc:sldMkLst>
          <pc:docMk/>
          <pc:sldMk cId="3618249822" sldId="341"/>
        </pc:sldMkLst>
      </pc:sldChg>
      <pc:sldChg chg="del">
        <pc:chgData name="Michael Hill" userId="41dba03d-e58d-4389-9894-554c10310ba4" providerId="ADAL" clId="{20EE1286-4EC0-48DA-8D74-DD7DF3012D0C}" dt="2024-08-27T19:54:25.998" v="0" actId="47"/>
        <pc:sldMkLst>
          <pc:docMk/>
          <pc:sldMk cId="3113282960" sldId="342"/>
        </pc:sldMkLst>
      </pc:sldChg>
      <pc:sldChg chg="addSp delSp modSp add mod">
        <pc:chgData name="Michael Hill" userId="41dba03d-e58d-4389-9894-554c10310ba4" providerId="ADAL" clId="{20EE1286-4EC0-48DA-8D74-DD7DF3012D0C}" dt="2024-08-28T14:05:54.139" v="3196" actId="14100"/>
        <pc:sldMkLst>
          <pc:docMk/>
          <pc:sldMk cId="4106846236" sldId="342"/>
        </pc:sldMkLst>
        <pc:spChg chg="add del mod">
          <ac:chgData name="Michael Hill" userId="41dba03d-e58d-4389-9894-554c10310ba4" providerId="ADAL" clId="{20EE1286-4EC0-48DA-8D74-DD7DF3012D0C}" dt="2024-08-28T14:04:55.935" v="3174" actId="478"/>
          <ac:spMkLst>
            <pc:docMk/>
            <pc:sldMk cId="4106846236" sldId="342"/>
            <ac:spMk id="3" creationId="{6D14082E-AB63-6BF8-2F26-1A301C1A7094}"/>
          </ac:spMkLst>
        </pc:spChg>
        <pc:spChg chg="mod">
          <ac:chgData name="Michael Hill" userId="41dba03d-e58d-4389-9894-554c10310ba4" providerId="ADAL" clId="{20EE1286-4EC0-48DA-8D74-DD7DF3012D0C}" dt="2024-08-28T14:04:54.002" v="3173" actId="1076"/>
          <ac:spMkLst>
            <pc:docMk/>
            <pc:sldMk cId="4106846236" sldId="342"/>
            <ac:spMk id="11" creationId="{28A1A8AF-E58B-AC3D-DC97-CD711111D0B2}"/>
          </ac:spMkLst>
        </pc:spChg>
        <pc:spChg chg="add mod">
          <ac:chgData name="Michael Hill" userId="41dba03d-e58d-4389-9894-554c10310ba4" providerId="ADAL" clId="{20EE1286-4EC0-48DA-8D74-DD7DF3012D0C}" dt="2024-08-28T14:05:00.546" v="3176" actId="1076"/>
          <ac:spMkLst>
            <pc:docMk/>
            <pc:sldMk cId="4106846236" sldId="342"/>
            <ac:spMk id="22" creationId="{CC1CB3FC-0A38-1D12-66FB-F92861C734C2}"/>
          </ac:spMkLst>
        </pc:spChg>
        <pc:spChg chg="mod">
          <ac:chgData name="Michael Hill" userId="41dba03d-e58d-4389-9894-554c10310ba4" providerId="ADAL" clId="{20EE1286-4EC0-48DA-8D74-DD7DF3012D0C}" dt="2024-08-28T14:05:15.441" v="3184" actId="1076"/>
          <ac:spMkLst>
            <pc:docMk/>
            <pc:sldMk cId="4106846236" sldId="342"/>
            <ac:spMk id="31" creationId="{ECECA878-4A30-72DF-4CC1-89A3E484ED15}"/>
          </ac:spMkLst>
        </pc:spChg>
        <pc:spChg chg="add mod">
          <ac:chgData name="Michael Hill" userId="41dba03d-e58d-4389-9894-554c10310ba4" providerId="ADAL" clId="{20EE1286-4EC0-48DA-8D74-DD7DF3012D0C}" dt="2024-08-28T14:05:38.747" v="3191" actId="1076"/>
          <ac:spMkLst>
            <pc:docMk/>
            <pc:sldMk cId="4106846236" sldId="342"/>
            <ac:spMk id="32" creationId="{636EFE50-3EA0-8AD1-C1FD-49C342D5723A}"/>
          </ac:spMkLst>
        </pc:spChg>
        <pc:spChg chg="add mod">
          <ac:chgData name="Michael Hill" userId="41dba03d-e58d-4389-9894-554c10310ba4" providerId="ADAL" clId="{20EE1286-4EC0-48DA-8D74-DD7DF3012D0C}" dt="2024-08-28T14:05:33.612" v="3190" actId="20577"/>
          <ac:spMkLst>
            <pc:docMk/>
            <pc:sldMk cId="4106846236" sldId="342"/>
            <ac:spMk id="33" creationId="{1E9F6AEA-F39C-504E-7E55-112444DB94FA}"/>
          </ac:spMkLst>
        </pc:spChg>
        <pc:spChg chg="add mod">
          <ac:chgData name="Michael Hill" userId="41dba03d-e58d-4389-9894-554c10310ba4" providerId="ADAL" clId="{20EE1286-4EC0-48DA-8D74-DD7DF3012D0C}" dt="2024-08-28T14:05:21.469" v="3186" actId="1076"/>
          <ac:spMkLst>
            <pc:docMk/>
            <pc:sldMk cId="4106846236" sldId="342"/>
            <ac:spMk id="37" creationId="{B3BF206C-DC02-B5C6-AE2F-2C80DC185F45}"/>
          </ac:spMkLst>
        </pc:spChg>
        <pc:cxnChg chg="mod">
          <ac:chgData name="Michael Hill" userId="41dba03d-e58d-4389-9894-554c10310ba4" providerId="ADAL" clId="{20EE1286-4EC0-48DA-8D74-DD7DF3012D0C}" dt="2024-08-28T14:04:54.002" v="3173" actId="1076"/>
          <ac:cxnSpMkLst>
            <pc:docMk/>
            <pc:sldMk cId="4106846236" sldId="342"/>
            <ac:cxnSpMk id="20" creationId="{098195EB-AF75-7CB0-3EF0-85DA4D8052B9}"/>
          </ac:cxnSpMkLst>
        </pc:cxnChg>
        <pc:cxnChg chg="mod">
          <ac:chgData name="Michael Hill" userId="41dba03d-e58d-4389-9894-554c10310ba4" providerId="ADAL" clId="{20EE1286-4EC0-48DA-8D74-DD7DF3012D0C}" dt="2024-08-28T14:05:54.139" v="3196" actId="14100"/>
          <ac:cxnSpMkLst>
            <pc:docMk/>
            <pc:sldMk cId="4106846236" sldId="342"/>
            <ac:cxnSpMk id="21" creationId="{5EAED58A-780F-9CEC-A594-EBA9C3619D2E}"/>
          </ac:cxnSpMkLst>
        </pc:cxnChg>
        <pc:cxnChg chg="mod">
          <ac:chgData name="Michael Hill" userId="41dba03d-e58d-4389-9894-554c10310ba4" providerId="ADAL" clId="{20EE1286-4EC0-48DA-8D74-DD7DF3012D0C}" dt="2024-08-28T14:05:29.602" v="3188" actId="14100"/>
          <ac:cxnSpMkLst>
            <pc:docMk/>
            <pc:sldMk cId="4106846236" sldId="342"/>
            <ac:cxnSpMk id="23" creationId="{0F131CCF-B8C6-1778-F049-265DE35E0D66}"/>
          </ac:cxnSpMkLst>
        </pc:cxnChg>
        <pc:cxnChg chg="add mod">
          <ac:chgData name="Michael Hill" userId="41dba03d-e58d-4389-9894-554c10310ba4" providerId="ADAL" clId="{20EE1286-4EC0-48DA-8D74-DD7DF3012D0C}" dt="2024-08-28T14:05:09.377" v="3181" actId="14100"/>
          <ac:cxnSpMkLst>
            <pc:docMk/>
            <pc:sldMk cId="4106846236" sldId="342"/>
            <ac:cxnSpMk id="25" creationId="{0EA1DEFF-D202-7CE6-A021-5B993F4880BF}"/>
          </ac:cxnSpMkLst>
        </pc:cxnChg>
        <pc:cxnChg chg="mod">
          <ac:chgData name="Michael Hill" userId="41dba03d-e58d-4389-9894-554c10310ba4" providerId="ADAL" clId="{20EE1286-4EC0-48DA-8D74-DD7DF3012D0C}" dt="2024-08-28T14:05:03.977" v="3177" actId="14100"/>
          <ac:cxnSpMkLst>
            <pc:docMk/>
            <pc:sldMk cId="4106846236" sldId="342"/>
            <ac:cxnSpMk id="28" creationId="{36EB21C8-05D8-402D-7905-4F1241FF3836}"/>
          </ac:cxnSpMkLst>
        </pc:cxnChg>
        <pc:cxnChg chg="add mod">
          <ac:chgData name="Michael Hill" userId="41dba03d-e58d-4389-9894-554c10310ba4" providerId="ADAL" clId="{20EE1286-4EC0-48DA-8D74-DD7DF3012D0C}" dt="2024-08-28T14:05:45.330" v="3193" actId="14100"/>
          <ac:cxnSpMkLst>
            <pc:docMk/>
            <pc:sldMk cId="4106846236" sldId="342"/>
            <ac:cxnSpMk id="34" creationId="{90A61358-A1E6-6CFC-FF3B-68DF6D94248D}"/>
          </ac:cxnSpMkLst>
        </pc:cxnChg>
        <pc:cxnChg chg="add mod">
          <ac:chgData name="Michael Hill" userId="41dba03d-e58d-4389-9894-554c10310ba4" providerId="ADAL" clId="{20EE1286-4EC0-48DA-8D74-DD7DF3012D0C}" dt="2024-08-28T14:05:21.469" v="3186" actId="1076"/>
          <ac:cxnSpMkLst>
            <pc:docMk/>
            <pc:sldMk cId="4106846236" sldId="342"/>
            <ac:cxnSpMk id="35" creationId="{6D3F39CE-0596-7559-2383-07C94BD97C92}"/>
          </ac:cxnSpMkLst>
        </pc:cxnChg>
        <pc:cxnChg chg="add mod">
          <ac:chgData name="Michael Hill" userId="41dba03d-e58d-4389-9894-554c10310ba4" providerId="ADAL" clId="{20EE1286-4EC0-48DA-8D74-DD7DF3012D0C}" dt="2024-08-28T14:05:21.469" v="3186" actId="1076"/>
          <ac:cxnSpMkLst>
            <pc:docMk/>
            <pc:sldMk cId="4106846236" sldId="342"/>
            <ac:cxnSpMk id="36" creationId="{4769358D-7DCD-94C0-740C-14B34078E798}"/>
          </ac:cxnSpMkLst>
        </pc:cxnChg>
      </pc:sldChg>
      <pc:sldChg chg="delSp modSp add mod">
        <pc:chgData name="Michael Hill" userId="41dba03d-e58d-4389-9894-554c10310ba4" providerId="ADAL" clId="{20EE1286-4EC0-48DA-8D74-DD7DF3012D0C}" dt="2024-08-28T14:08:26.695" v="3239" actId="1076"/>
        <pc:sldMkLst>
          <pc:docMk/>
          <pc:sldMk cId="560745419" sldId="343"/>
        </pc:sldMkLst>
        <pc:spChg chg="mod">
          <ac:chgData name="Michael Hill" userId="41dba03d-e58d-4389-9894-554c10310ba4" providerId="ADAL" clId="{20EE1286-4EC0-48DA-8D74-DD7DF3012D0C}" dt="2024-08-28T14:06:45.885" v="3204" actId="1076"/>
          <ac:spMkLst>
            <pc:docMk/>
            <pc:sldMk cId="560745419" sldId="343"/>
            <ac:spMk id="10" creationId="{9CC549EF-68C6-8891-1034-AF77F843D93D}"/>
          </ac:spMkLst>
        </pc:spChg>
        <pc:spChg chg="mod">
          <ac:chgData name="Michael Hill" userId="41dba03d-e58d-4389-9894-554c10310ba4" providerId="ADAL" clId="{20EE1286-4EC0-48DA-8D74-DD7DF3012D0C}" dt="2024-08-28T14:06:47.965" v="3205" actId="1076"/>
          <ac:spMkLst>
            <pc:docMk/>
            <pc:sldMk cId="560745419" sldId="343"/>
            <ac:spMk id="11" creationId="{28A1A8AF-E58B-AC3D-DC97-CD711111D0B2}"/>
          </ac:spMkLst>
        </pc:spChg>
        <pc:spChg chg="mod">
          <ac:chgData name="Michael Hill" userId="41dba03d-e58d-4389-9894-554c10310ba4" providerId="ADAL" clId="{20EE1286-4EC0-48DA-8D74-DD7DF3012D0C}" dt="2024-08-28T14:08:00.279" v="3232" actId="1076"/>
          <ac:spMkLst>
            <pc:docMk/>
            <pc:sldMk cId="560745419" sldId="343"/>
            <ac:spMk id="14" creationId="{5A9AE369-48F8-F76C-BA7D-6606F9E361E7}"/>
          </ac:spMkLst>
        </pc:spChg>
        <pc:spChg chg="mod">
          <ac:chgData name="Michael Hill" userId="41dba03d-e58d-4389-9894-554c10310ba4" providerId="ADAL" clId="{20EE1286-4EC0-48DA-8D74-DD7DF3012D0C}" dt="2024-08-28T14:07:00.725" v="3209" actId="1076"/>
          <ac:spMkLst>
            <pc:docMk/>
            <pc:sldMk cId="560745419" sldId="343"/>
            <ac:spMk id="16" creationId="{D56E0744-B8D5-EED2-6057-467621646E68}"/>
          </ac:spMkLst>
        </pc:spChg>
        <pc:spChg chg="mod">
          <ac:chgData name="Michael Hill" userId="41dba03d-e58d-4389-9894-554c10310ba4" providerId="ADAL" clId="{20EE1286-4EC0-48DA-8D74-DD7DF3012D0C}" dt="2024-08-28T14:06:50.213" v="3206" actId="1076"/>
          <ac:spMkLst>
            <pc:docMk/>
            <pc:sldMk cId="560745419" sldId="343"/>
            <ac:spMk id="22" creationId="{CC1CB3FC-0A38-1D12-66FB-F92861C734C2}"/>
          </ac:spMkLst>
        </pc:spChg>
        <pc:spChg chg="mod">
          <ac:chgData name="Michael Hill" userId="41dba03d-e58d-4389-9894-554c10310ba4" providerId="ADAL" clId="{20EE1286-4EC0-48DA-8D74-DD7DF3012D0C}" dt="2024-08-28T14:08:05.409" v="3235" actId="1076"/>
          <ac:spMkLst>
            <pc:docMk/>
            <pc:sldMk cId="560745419" sldId="343"/>
            <ac:spMk id="29" creationId="{6BA91BB7-CA85-1D6A-FA03-A795F90A76C9}"/>
          </ac:spMkLst>
        </pc:spChg>
        <pc:spChg chg="mod">
          <ac:chgData name="Michael Hill" userId="41dba03d-e58d-4389-9894-554c10310ba4" providerId="ADAL" clId="{20EE1286-4EC0-48DA-8D74-DD7DF3012D0C}" dt="2024-08-28T14:08:26.695" v="3239" actId="1076"/>
          <ac:spMkLst>
            <pc:docMk/>
            <pc:sldMk cId="560745419" sldId="343"/>
            <ac:spMk id="31" creationId="{ECECA878-4A30-72DF-4CC1-89A3E484ED15}"/>
          </ac:spMkLst>
        </pc:spChg>
        <pc:spChg chg="mod">
          <ac:chgData name="Michael Hill" userId="41dba03d-e58d-4389-9894-554c10310ba4" providerId="ADAL" clId="{20EE1286-4EC0-48DA-8D74-DD7DF3012D0C}" dt="2024-08-28T14:08:23.408" v="3238" actId="1076"/>
          <ac:spMkLst>
            <pc:docMk/>
            <pc:sldMk cId="560745419" sldId="343"/>
            <ac:spMk id="32" creationId="{636EFE50-3EA0-8AD1-C1FD-49C342D5723A}"/>
          </ac:spMkLst>
        </pc:spChg>
        <pc:spChg chg="del mod">
          <ac:chgData name="Michael Hill" userId="41dba03d-e58d-4389-9894-554c10310ba4" providerId="ADAL" clId="{20EE1286-4EC0-48DA-8D74-DD7DF3012D0C}" dt="2024-08-28T14:08:01.957" v="3234" actId="478"/>
          <ac:spMkLst>
            <pc:docMk/>
            <pc:sldMk cId="560745419" sldId="343"/>
            <ac:spMk id="33" creationId="{1E9F6AEA-F39C-504E-7E55-112444DB94FA}"/>
          </ac:spMkLst>
        </pc:spChg>
        <pc:spChg chg="mod">
          <ac:chgData name="Michael Hill" userId="41dba03d-e58d-4389-9894-554c10310ba4" providerId="ADAL" clId="{20EE1286-4EC0-48DA-8D74-DD7DF3012D0C}" dt="2024-08-28T14:08:17.248" v="3237" actId="1076"/>
          <ac:spMkLst>
            <pc:docMk/>
            <pc:sldMk cId="560745419" sldId="343"/>
            <ac:spMk id="37" creationId="{B3BF206C-DC02-B5C6-AE2F-2C80DC185F45}"/>
          </ac:spMkLst>
        </pc:spChg>
        <pc:cxnChg chg="mod">
          <ac:chgData name="Michael Hill" userId="41dba03d-e58d-4389-9894-554c10310ba4" providerId="ADAL" clId="{20EE1286-4EC0-48DA-8D74-DD7DF3012D0C}" dt="2024-08-28T14:06:47.965" v="3205" actId="1076"/>
          <ac:cxnSpMkLst>
            <pc:docMk/>
            <pc:sldMk cId="560745419" sldId="343"/>
            <ac:cxnSpMk id="20" creationId="{098195EB-AF75-7CB0-3EF0-85DA4D8052B9}"/>
          </ac:cxnSpMkLst>
        </pc:cxnChg>
        <pc:cxnChg chg="mod">
          <ac:chgData name="Michael Hill" userId="41dba03d-e58d-4389-9894-554c10310ba4" providerId="ADAL" clId="{20EE1286-4EC0-48DA-8D74-DD7DF3012D0C}" dt="2024-08-28T14:07:18.022" v="3217" actId="14100"/>
          <ac:cxnSpMkLst>
            <pc:docMk/>
            <pc:sldMk cId="560745419" sldId="343"/>
            <ac:cxnSpMk id="21" creationId="{5EAED58A-780F-9CEC-A594-EBA9C3619D2E}"/>
          </ac:cxnSpMkLst>
        </pc:cxnChg>
        <pc:cxnChg chg="mod">
          <ac:chgData name="Michael Hill" userId="41dba03d-e58d-4389-9894-554c10310ba4" providerId="ADAL" clId="{20EE1286-4EC0-48DA-8D74-DD7DF3012D0C}" dt="2024-08-28T14:06:55.166" v="3208" actId="14100"/>
          <ac:cxnSpMkLst>
            <pc:docMk/>
            <pc:sldMk cId="560745419" sldId="343"/>
            <ac:cxnSpMk id="23" creationId="{0F131CCF-B8C6-1778-F049-265DE35E0D66}"/>
          </ac:cxnSpMkLst>
        </pc:cxnChg>
        <pc:cxnChg chg="del mod">
          <ac:chgData name="Michael Hill" userId="41dba03d-e58d-4389-9894-554c10310ba4" providerId="ADAL" clId="{20EE1286-4EC0-48DA-8D74-DD7DF3012D0C}" dt="2024-08-28T14:06:37.819" v="3202" actId="478"/>
          <ac:cxnSpMkLst>
            <pc:docMk/>
            <pc:sldMk cId="560745419" sldId="343"/>
            <ac:cxnSpMk id="25" creationId="{0EA1DEFF-D202-7CE6-A021-5B993F4880BF}"/>
          </ac:cxnSpMkLst>
        </pc:cxnChg>
        <pc:cxnChg chg="mod">
          <ac:chgData name="Michael Hill" userId="41dba03d-e58d-4389-9894-554c10310ba4" providerId="ADAL" clId="{20EE1286-4EC0-48DA-8D74-DD7DF3012D0C}" dt="2024-08-28T14:07:04.613" v="3211" actId="14100"/>
          <ac:cxnSpMkLst>
            <pc:docMk/>
            <pc:sldMk cId="560745419" sldId="343"/>
            <ac:cxnSpMk id="28" creationId="{36EB21C8-05D8-402D-7905-4F1241FF3836}"/>
          </ac:cxnSpMkLst>
        </pc:cxnChg>
        <pc:cxnChg chg="mod ord">
          <ac:chgData name="Michael Hill" userId="41dba03d-e58d-4389-9894-554c10310ba4" providerId="ADAL" clId="{20EE1286-4EC0-48DA-8D74-DD7DF3012D0C}" dt="2024-08-28T14:07:36.310" v="3223" actId="14100"/>
          <ac:cxnSpMkLst>
            <pc:docMk/>
            <pc:sldMk cId="560745419" sldId="343"/>
            <ac:cxnSpMk id="30" creationId="{9056804C-1EEB-F68A-5A4B-BCBB2436DE17}"/>
          </ac:cxnSpMkLst>
        </pc:cxnChg>
        <pc:cxnChg chg="mod">
          <ac:chgData name="Michael Hill" userId="41dba03d-e58d-4389-9894-554c10310ba4" providerId="ADAL" clId="{20EE1286-4EC0-48DA-8D74-DD7DF3012D0C}" dt="2024-08-28T14:07:41.103" v="3225" actId="14100"/>
          <ac:cxnSpMkLst>
            <pc:docMk/>
            <pc:sldMk cId="560745419" sldId="343"/>
            <ac:cxnSpMk id="34" creationId="{90A61358-A1E6-6CFC-FF3B-68DF6D94248D}"/>
          </ac:cxnSpMkLst>
        </pc:cxnChg>
        <pc:cxnChg chg="mod">
          <ac:chgData name="Michael Hill" userId="41dba03d-e58d-4389-9894-554c10310ba4" providerId="ADAL" clId="{20EE1286-4EC0-48DA-8D74-DD7DF3012D0C}" dt="2024-08-28T14:07:44.246" v="3227" actId="14100"/>
          <ac:cxnSpMkLst>
            <pc:docMk/>
            <pc:sldMk cId="560745419" sldId="343"/>
            <ac:cxnSpMk id="35" creationId="{6D3F39CE-0596-7559-2383-07C94BD97C92}"/>
          </ac:cxnSpMkLst>
        </pc:cxnChg>
        <pc:cxnChg chg="mod">
          <ac:chgData name="Michael Hill" userId="41dba03d-e58d-4389-9894-554c10310ba4" providerId="ADAL" clId="{20EE1286-4EC0-48DA-8D74-DD7DF3012D0C}" dt="2024-08-28T14:08:00.279" v="3232" actId="1076"/>
          <ac:cxnSpMkLst>
            <pc:docMk/>
            <pc:sldMk cId="560745419" sldId="343"/>
            <ac:cxnSpMk id="36" creationId="{4769358D-7DCD-94C0-740C-14B34078E798}"/>
          </ac:cxnSpMkLst>
        </pc:cxnChg>
      </pc:sldChg>
      <pc:sldChg chg="del">
        <pc:chgData name="Michael Hill" userId="41dba03d-e58d-4389-9894-554c10310ba4" providerId="ADAL" clId="{20EE1286-4EC0-48DA-8D74-DD7DF3012D0C}" dt="2024-08-27T19:54:25.998" v="0" actId="47"/>
        <pc:sldMkLst>
          <pc:docMk/>
          <pc:sldMk cId="3236844427" sldId="343"/>
        </pc:sldMkLst>
      </pc:sldChg>
      <pc:sldChg chg="add del">
        <pc:chgData name="Michael Hill" userId="41dba03d-e58d-4389-9894-554c10310ba4" providerId="ADAL" clId="{20EE1286-4EC0-48DA-8D74-DD7DF3012D0C}" dt="2024-08-28T14:08:55.098" v="3241" actId="47"/>
        <pc:sldMkLst>
          <pc:docMk/>
          <pc:sldMk cId="164316012" sldId="344"/>
        </pc:sldMkLst>
      </pc:sldChg>
      <pc:sldChg chg="del">
        <pc:chgData name="Michael Hill" userId="41dba03d-e58d-4389-9894-554c10310ba4" providerId="ADAL" clId="{20EE1286-4EC0-48DA-8D74-DD7DF3012D0C}" dt="2024-08-27T19:54:25.998" v="0" actId="47"/>
        <pc:sldMkLst>
          <pc:docMk/>
          <pc:sldMk cId="3541438881" sldId="344"/>
        </pc:sldMkLst>
      </pc:sldChg>
      <pc:sldChg chg="modSp add mod ord">
        <pc:chgData name="Michael Hill" userId="41dba03d-e58d-4389-9894-554c10310ba4" providerId="ADAL" clId="{20EE1286-4EC0-48DA-8D74-DD7DF3012D0C}" dt="2024-08-28T14:09:37.920" v="3363" actId="20577"/>
        <pc:sldMkLst>
          <pc:docMk/>
          <pc:sldMk cId="3849983632" sldId="344"/>
        </pc:sldMkLst>
        <pc:spChg chg="mod">
          <ac:chgData name="Michael Hill" userId="41dba03d-e58d-4389-9894-554c10310ba4" providerId="ADAL" clId="{20EE1286-4EC0-48DA-8D74-DD7DF3012D0C}" dt="2024-08-28T14:09:37.920" v="3363" actId="20577"/>
          <ac:spMkLst>
            <pc:docMk/>
            <pc:sldMk cId="3849983632" sldId="344"/>
            <ac:spMk id="3" creationId="{1952EB97-8858-E965-3685-2366E07B4928}"/>
          </ac:spMkLst>
        </pc:spChg>
        <pc:spChg chg="mod">
          <ac:chgData name="Michael Hill" userId="41dba03d-e58d-4389-9894-554c10310ba4" providerId="ADAL" clId="{20EE1286-4EC0-48DA-8D74-DD7DF3012D0C}" dt="2024-08-28T14:09:28.819" v="3316" actId="20577"/>
          <ac:spMkLst>
            <pc:docMk/>
            <pc:sldMk cId="3849983632" sldId="344"/>
            <ac:spMk id="18" creationId="{5639B1F2-65A4-D085-BE1B-5EBBA3EB215B}"/>
          </ac:spMkLst>
        </pc:spChg>
        <pc:grpChg chg="mod">
          <ac:chgData name="Michael Hill" userId="41dba03d-e58d-4389-9894-554c10310ba4" providerId="ADAL" clId="{20EE1286-4EC0-48DA-8D74-DD7DF3012D0C}" dt="2024-08-28T14:09:31.667" v="3317" actId="14100"/>
          <ac:grpSpMkLst>
            <pc:docMk/>
            <pc:sldMk cId="3849983632" sldId="344"/>
            <ac:grpSpMk id="13" creationId="{5341BAC1-E2A4-BC55-F4B4-635308FE02E2}"/>
          </ac:grpSpMkLst>
        </pc:grpChg>
      </pc:sldChg>
      <pc:sldChg chg="del">
        <pc:chgData name="Michael Hill" userId="41dba03d-e58d-4389-9894-554c10310ba4" providerId="ADAL" clId="{20EE1286-4EC0-48DA-8D74-DD7DF3012D0C}" dt="2024-08-27T19:54:25.998" v="0" actId="47"/>
        <pc:sldMkLst>
          <pc:docMk/>
          <pc:sldMk cId="431735826" sldId="345"/>
        </pc:sldMkLst>
      </pc:sldChg>
      <pc:sldChg chg="addSp modSp add mod">
        <pc:chgData name="Michael Hill" userId="41dba03d-e58d-4389-9894-554c10310ba4" providerId="ADAL" clId="{20EE1286-4EC0-48DA-8D74-DD7DF3012D0C}" dt="2024-08-28T14:25:15.071" v="3899" actId="20577"/>
        <pc:sldMkLst>
          <pc:docMk/>
          <pc:sldMk cId="1822623940" sldId="345"/>
        </pc:sldMkLst>
        <pc:spChg chg="mod">
          <ac:chgData name="Michael Hill" userId="41dba03d-e58d-4389-9894-554c10310ba4" providerId="ADAL" clId="{20EE1286-4EC0-48DA-8D74-DD7DF3012D0C}" dt="2024-08-28T14:24:14.554" v="3748" actId="14100"/>
          <ac:spMkLst>
            <pc:docMk/>
            <pc:sldMk cId="1822623940" sldId="345"/>
            <ac:spMk id="3" creationId="{1952EB97-8858-E965-3685-2366E07B4928}"/>
          </ac:spMkLst>
        </pc:spChg>
        <pc:spChg chg="mod">
          <ac:chgData name="Michael Hill" userId="41dba03d-e58d-4389-9894-554c10310ba4" providerId="ADAL" clId="{20EE1286-4EC0-48DA-8D74-DD7DF3012D0C}" dt="2024-08-28T14:24:16.811" v="3750"/>
          <ac:spMkLst>
            <pc:docMk/>
            <pc:sldMk cId="1822623940" sldId="345"/>
            <ac:spMk id="5" creationId="{648C93CA-D40C-B700-1AF2-B1491A64ACD4}"/>
          </ac:spMkLst>
        </pc:spChg>
        <pc:spChg chg="mod">
          <ac:chgData name="Michael Hill" userId="41dba03d-e58d-4389-9894-554c10310ba4" providerId="ADAL" clId="{20EE1286-4EC0-48DA-8D74-DD7DF3012D0C}" dt="2024-08-28T14:10:39.652" v="3365" actId="20577"/>
          <ac:spMkLst>
            <pc:docMk/>
            <pc:sldMk cId="1822623940" sldId="345"/>
            <ac:spMk id="6" creationId="{9B99B76D-6C5A-718F-1F57-BE6879CD2A5D}"/>
          </ac:spMkLst>
        </pc:spChg>
        <pc:spChg chg="mod">
          <ac:chgData name="Michael Hill" userId="41dba03d-e58d-4389-9894-554c10310ba4" providerId="ADAL" clId="{20EE1286-4EC0-48DA-8D74-DD7DF3012D0C}" dt="2024-08-28T14:24:16.811" v="3750"/>
          <ac:spMkLst>
            <pc:docMk/>
            <pc:sldMk cId="1822623940" sldId="345"/>
            <ac:spMk id="10" creationId="{0021806B-DDDE-0591-C175-80C43D1026E2}"/>
          </ac:spMkLst>
        </pc:spChg>
        <pc:spChg chg="add mod">
          <ac:chgData name="Michael Hill" userId="41dba03d-e58d-4389-9894-554c10310ba4" providerId="ADAL" clId="{20EE1286-4EC0-48DA-8D74-DD7DF3012D0C}" dt="2024-08-28T14:25:15.071" v="3899" actId="20577"/>
          <ac:spMkLst>
            <pc:docMk/>
            <pc:sldMk cId="1822623940" sldId="345"/>
            <ac:spMk id="11" creationId="{D53CBD17-B36A-0C47-F933-E0394B3FDB70}"/>
          </ac:spMkLst>
        </pc:spChg>
        <pc:spChg chg="mod">
          <ac:chgData name="Michael Hill" userId="41dba03d-e58d-4389-9894-554c10310ba4" providerId="ADAL" clId="{20EE1286-4EC0-48DA-8D74-DD7DF3012D0C}" dt="2024-08-28T14:24:38.739" v="3777" actId="20578"/>
          <ac:spMkLst>
            <pc:docMk/>
            <pc:sldMk cId="1822623940" sldId="345"/>
            <ac:spMk id="12" creationId="{6C01C5FF-BC8E-264E-33EB-5421F2E77875}"/>
          </ac:spMkLst>
        </pc:spChg>
        <pc:spChg chg="mod">
          <ac:chgData name="Michael Hill" userId="41dba03d-e58d-4389-9894-554c10310ba4" providerId="ADAL" clId="{20EE1286-4EC0-48DA-8D74-DD7DF3012D0C}" dt="2024-08-28T14:24:38.739" v="3777" actId="20578"/>
          <ac:spMkLst>
            <pc:docMk/>
            <pc:sldMk cId="1822623940" sldId="345"/>
            <ac:spMk id="18" creationId="{5639B1F2-65A4-D085-BE1B-5EBBA3EB215B}"/>
          </ac:spMkLst>
        </pc:spChg>
        <pc:grpChg chg="add mod">
          <ac:chgData name="Michael Hill" userId="41dba03d-e58d-4389-9894-554c10310ba4" providerId="ADAL" clId="{20EE1286-4EC0-48DA-8D74-DD7DF3012D0C}" dt="2024-08-28T14:24:16.811" v="3750"/>
          <ac:grpSpMkLst>
            <pc:docMk/>
            <pc:sldMk cId="1822623940" sldId="345"/>
            <ac:grpSpMk id="2" creationId="{235907B0-413E-FB33-65C1-166E3A6E31C8}"/>
          </ac:grpSpMkLst>
        </pc:grpChg>
        <pc:grpChg chg="mod">
          <ac:chgData name="Michael Hill" userId="41dba03d-e58d-4389-9894-554c10310ba4" providerId="ADAL" clId="{20EE1286-4EC0-48DA-8D74-DD7DF3012D0C}" dt="2024-08-28T14:24:38.739" v="3777" actId="20578"/>
          <ac:grpSpMkLst>
            <pc:docMk/>
            <pc:sldMk cId="1822623940" sldId="345"/>
            <ac:grpSpMk id="13" creationId="{5341BAC1-E2A4-BC55-F4B4-635308FE02E2}"/>
          </ac:grpSpMkLst>
        </pc:grpChg>
      </pc:sldChg>
      <pc:sldChg chg="modSp add mod ord">
        <pc:chgData name="Michael Hill" userId="41dba03d-e58d-4389-9894-554c10310ba4" providerId="ADAL" clId="{20EE1286-4EC0-48DA-8D74-DD7DF3012D0C}" dt="2024-08-28T14:34:07.944" v="4313" actId="20577"/>
        <pc:sldMkLst>
          <pc:docMk/>
          <pc:sldMk cId="2340528767" sldId="346"/>
        </pc:sldMkLst>
        <pc:spChg chg="mod">
          <ac:chgData name="Michael Hill" userId="41dba03d-e58d-4389-9894-554c10310ba4" providerId="ADAL" clId="{20EE1286-4EC0-48DA-8D74-DD7DF3012D0C}" dt="2024-08-28T14:34:07.944" v="4313" actId="20577"/>
          <ac:spMkLst>
            <pc:docMk/>
            <pc:sldMk cId="2340528767" sldId="346"/>
            <ac:spMk id="3" creationId="{1952EB97-8858-E965-3685-2366E07B4928}"/>
          </ac:spMkLst>
        </pc:spChg>
      </pc:sldChg>
      <pc:sldChg chg="del">
        <pc:chgData name="Michael Hill" userId="41dba03d-e58d-4389-9894-554c10310ba4" providerId="ADAL" clId="{20EE1286-4EC0-48DA-8D74-DD7DF3012D0C}" dt="2024-08-27T19:54:25.998" v="0" actId="47"/>
        <pc:sldMkLst>
          <pc:docMk/>
          <pc:sldMk cId="3470986058" sldId="346"/>
        </pc:sldMkLst>
      </pc:sldChg>
      <pc:sldChg chg="del">
        <pc:chgData name="Michael Hill" userId="41dba03d-e58d-4389-9894-554c10310ba4" providerId="ADAL" clId="{20EE1286-4EC0-48DA-8D74-DD7DF3012D0C}" dt="2024-08-27T19:54:25.998" v="0" actId="47"/>
        <pc:sldMkLst>
          <pc:docMk/>
          <pc:sldMk cId="2742597996" sldId="348"/>
        </pc:sldMkLst>
      </pc:sldChg>
      <pc:sldChg chg="del">
        <pc:chgData name="Michael Hill" userId="41dba03d-e58d-4389-9894-554c10310ba4" providerId="ADAL" clId="{20EE1286-4EC0-48DA-8D74-DD7DF3012D0C}" dt="2024-08-27T19:54:25.998" v="0" actId="47"/>
        <pc:sldMkLst>
          <pc:docMk/>
          <pc:sldMk cId="3202703561" sldId="350"/>
        </pc:sldMkLst>
      </pc:sldChg>
      <pc:sldChg chg="del">
        <pc:chgData name="Michael Hill" userId="41dba03d-e58d-4389-9894-554c10310ba4" providerId="ADAL" clId="{20EE1286-4EC0-48DA-8D74-DD7DF3012D0C}" dt="2024-08-27T19:54:25.998" v="0" actId="47"/>
        <pc:sldMkLst>
          <pc:docMk/>
          <pc:sldMk cId="2584252809" sldId="351"/>
        </pc:sldMkLst>
      </pc:sldChg>
      <pc:sldChg chg="del">
        <pc:chgData name="Michael Hill" userId="41dba03d-e58d-4389-9894-554c10310ba4" providerId="ADAL" clId="{20EE1286-4EC0-48DA-8D74-DD7DF3012D0C}" dt="2024-08-27T19:54:25.998" v="0" actId="47"/>
        <pc:sldMkLst>
          <pc:docMk/>
          <pc:sldMk cId="1666786068" sldId="352"/>
        </pc:sldMkLst>
      </pc:sldChg>
      <pc:sldChg chg="del">
        <pc:chgData name="Michael Hill" userId="41dba03d-e58d-4389-9894-554c10310ba4" providerId="ADAL" clId="{20EE1286-4EC0-48DA-8D74-DD7DF3012D0C}" dt="2024-08-27T19:54:25.998" v="0" actId="47"/>
        <pc:sldMkLst>
          <pc:docMk/>
          <pc:sldMk cId="3689465381" sldId="353"/>
        </pc:sldMkLst>
      </pc:sldChg>
      <pc:sldChg chg="del">
        <pc:chgData name="Michael Hill" userId="41dba03d-e58d-4389-9894-554c10310ba4" providerId="ADAL" clId="{20EE1286-4EC0-48DA-8D74-DD7DF3012D0C}" dt="2024-08-27T19:54:25.998" v="0" actId="47"/>
        <pc:sldMkLst>
          <pc:docMk/>
          <pc:sldMk cId="3865786878" sldId="354"/>
        </pc:sldMkLst>
      </pc:sldChg>
      <pc:sldChg chg="del">
        <pc:chgData name="Michael Hill" userId="41dba03d-e58d-4389-9894-554c10310ba4" providerId="ADAL" clId="{20EE1286-4EC0-48DA-8D74-DD7DF3012D0C}" dt="2024-08-27T19:54:25.998" v="0" actId="47"/>
        <pc:sldMkLst>
          <pc:docMk/>
          <pc:sldMk cId="908405426" sldId="355"/>
        </pc:sldMkLst>
      </pc:sldChg>
      <pc:sldChg chg="del">
        <pc:chgData name="Michael Hill" userId="41dba03d-e58d-4389-9894-554c10310ba4" providerId="ADAL" clId="{20EE1286-4EC0-48DA-8D74-DD7DF3012D0C}" dt="2024-08-27T19:54:25.998" v="0" actId="47"/>
        <pc:sldMkLst>
          <pc:docMk/>
          <pc:sldMk cId="947499221" sldId="356"/>
        </pc:sldMkLst>
      </pc:sldChg>
      <pc:sldChg chg="del">
        <pc:chgData name="Michael Hill" userId="41dba03d-e58d-4389-9894-554c10310ba4" providerId="ADAL" clId="{20EE1286-4EC0-48DA-8D74-DD7DF3012D0C}" dt="2024-08-27T19:54:25.998" v="0" actId="47"/>
        <pc:sldMkLst>
          <pc:docMk/>
          <pc:sldMk cId="2324060438" sldId="3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D2A0E-95C2-43DC-2861-20BCC5D0B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B0673-CAFF-9EE0-1B6E-9DD8CFA39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4F06C-335B-8E6D-C207-A27CC857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21558-5553-CAD4-E039-4805E11D5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D511D-4C2C-A653-2524-9E0D0F6F9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20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9E78F-59F6-27D7-55F4-AC3E009E1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1FA41-96FC-08C4-1550-D5B675051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09211-2DC1-66C1-664D-3CE4279F7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4C1DF-E2F3-75F8-5C18-22E40DB5E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451F4-3CC5-E620-4B49-77E260593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2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5574D7-5CC0-229C-1E4D-4259E3ADD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23502-FE67-6E6B-05B6-0B476CC33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F0264-479B-5B14-996D-02BA0848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3D37F-ABC0-AF20-29A1-4272386E9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81F11-7D19-E831-B3C5-03BDD0277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97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BDF6B-4196-513E-4B79-1BA01C7AB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DF0A5-753B-581B-10B3-17691C07D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711A7-BDE8-E4EC-ABD3-08E3B89B4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A637E-ED33-2BB1-4FF1-3C82A0D6C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44B1A-D41E-B1AC-628A-0FCF4882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34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593F0-E92A-3788-2060-BE0D0A889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AD8BE-B165-6EE7-ED25-EBDCBB8C4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58C57-0CED-6D98-92AA-4C61B307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AE8F8-0936-A8D9-6F9E-6F8C1B55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2BC5D-542B-814D-0839-35219FAE2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1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B0E6-A6C6-21D3-149A-F737F32EE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83EA9-2C7A-BFDC-D420-5CAE2508C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84AE2-4023-D10F-86D4-6053B7A91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E3108-AEFF-97C7-090A-FEE21E7C5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B17EB-1822-4DEA-BC31-BB0021ADA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D19C1-A991-259D-54B8-1779F478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45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293D1-A3D7-D459-B35B-910B45057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6692D-D890-DC05-6CB5-31796CEEA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90491-2643-7CEF-8DF7-9FCA4020C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4DD468-A762-86F5-6E3B-321050E85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0688E-7B4E-3EF3-76F4-0A91DFBD30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8055A7-6C2D-04EB-BC56-D67EAE8B4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CE67F-906A-05D5-908E-FD6D813B0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B6CA14-88F8-E220-F014-5F92CE01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2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5999D-88DB-49B8-8146-06EBFA0F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97224B-7E10-F5E9-B353-84A53C75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1E90C-6FB8-8345-A3D3-2D5AC5B8A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99401-8F11-BAA8-504B-548A24872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0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1DBE15-46B1-BE65-7A28-688CC397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4BDCE7-D766-71F7-B584-B9C827590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84C1C-8461-8968-B6E6-518FC0D4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5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00C6-532F-C99A-E6FE-A147ED516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98479-B369-3354-01CC-1B562B5A1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F9220-95F5-56D4-5FEF-27B0E3EBF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05C74-D1F7-51C5-D75A-9062387FF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3B8C4-9D64-68EF-64E2-AF0AFA0E2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048BE-7BA3-8742-8D16-6E9C5509F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7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E492-35EB-4466-7C09-748426143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BB1F4D-06E8-B2FB-435D-1C32E9F0AF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5E018-544E-C888-D331-5E5DF7894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1F9E6-F2B8-7FA0-31A0-E83991C5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2A5B4-0B11-DF1E-7C94-F30021271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E8B63-893F-E641-86D2-E0526DE1B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7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D9EDA-1997-F916-BE26-6972C0736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474C0-723A-7964-335B-83690AFEB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B987D-183F-022F-3883-40B115949A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4DDA48-E58B-4B8E-8E38-4CDAF2E248C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CC38F-19EF-9CB6-6C67-F2633B708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096E5-0DB3-8C8C-37DE-C72BBE6D5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9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49214A-C5D2-B455-68C4-8D07C7E74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1702" y="1659325"/>
            <a:ext cx="5810602" cy="2826656"/>
          </a:xfrm>
        </p:spPr>
        <p:txBody>
          <a:bodyPr>
            <a:normAutofit fontScale="90000"/>
          </a:bodyPr>
          <a:lstStyle/>
          <a:p>
            <a:r>
              <a:rPr lang="en-US" sz="7300" b="1" i="1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Computational Thinking, Problem Solving, and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57990"/>
            <a:ext cx="9144000" cy="7148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4.2.7 – 4.2.9: Efficiency and Big O Notation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4.0 – Computational thinking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6803791-3323-5BB2-D425-9F43F6234F41}"/>
              </a:ext>
            </a:extLst>
          </p:cNvPr>
          <p:cNvGrpSpPr/>
          <p:nvPr/>
        </p:nvGrpSpPr>
        <p:grpSpPr>
          <a:xfrm rot="10800000">
            <a:off x="536853" y="989331"/>
            <a:ext cx="6496493" cy="2439669"/>
            <a:chOff x="2441933" y="-377151"/>
            <a:chExt cx="6496493" cy="2439669"/>
          </a:xfrm>
        </p:grpSpPr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15D0F600-D785-7A03-FE44-8FBDC5F8905E}"/>
                </a:ext>
              </a:extLst>
            </p:cNvPr>
            <p:cNvSpPr/>
            <p:nvPr/>
          </p:nvSpPr>
          <p:spPr>
            <a:xfrm rot="16200000">
              <a:off x="5096879" y="-1424341"/>
              <a:ext cx="2439669" cy="4534049"/>
            </a:xfrm>
            <a:prstGeom prst="trapezoid">
              <a:avLst>
                <a:gd name="adj" fmla="val 20878"/>
              </a:avLst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 rot="10800000">
              <a:off x="2441933" y="137379"/>
              <a:ext cx="6496493" cy="1569660"/>
            </a:xfrm>
            <a:prstGeom prst="rect">
              <a:avLst/>
            </a:prstGeom>
            <a:noFill/>
            <a:scene3d>
              <a:camera prst="perspectiveContrastingLeftFacing" fov="5400000">
                <a:rot lat="0" lon="1920000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b="1" dirty="0">
                  <a:ln w="3810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TOPIC 4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02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4.2.8 – COMPUTATIONAL THINKING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70" y="1045596"/>
            <a:ext cx="5567309" cy="876338"/>
            <a:chOff x="812225" y="1424872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4" y="1483980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Guess that big o!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CC549EF-68C6-8891-1034-AF77F843D93D}"/>
              </a:ext>
            </a:extLst>
          </p:cNvPr>
          <p:cNvSpPr/>
          <p:nvPr/>
        </p:nvSpPr>
        <p:spPr>
          <a:xfrm>
            <a:off x="6967870" y="1180901"/>
            <a:ext cx="1871330" cy="815162"/>
          </a:xfrm>
          <a:prstGeom prst="round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Start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28A1A8AF-E58B-AC3D-DC97-CD711111D0B2}"/>
              </a:ext>
            </a:extLst>
          </p:cNvPr>
          <p:cNvSpPr/>
          <p:nvPr/>
        </p:nvSpPr>
        <p:spPr>
          <a:xfrm>
            <a:off x="6800407" y="2512141"/>
            <a:ext cx="2194737" cy="1118337"/>
          </a:xfrm>
          <a:prstGeom prst="diamond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For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A9AE369-48F8-F76C-BA7D-6606F9E361E7}"/>
              </a:ext>
            </a:extLst>
          </p:cNvPr>
          <p:cNvSpPr/>
          <p:nvPr/>
        </p:nvSpPr>
        <p:spPr>
          <a:xfrm>
            <a:off x="6967870" y="5677099"/>
            <a:ext cx="1871330" cy="815162"/>
          </a:xfrm>
          <a:prstGeom prst="round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End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56E0744-B8D5-EED2-6057-467621646E68}"/>
              </a:ext>
            </a:extLst>
          </p:cNvPr>
          <p:cNvSpPr/>
          <p:nvPr/>
        </p:nvSpPr>
        <p:spPr>
          <a:xfrm>
            <a:off x="9703981" y="2650381"/>
            <a:ext cx="2224238" cy="815162"/>
          </a:xfrm>
          <a:prstGeom prst="round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Operation 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98195EB-AF75-7CB0-3EF0-85DA4D8052B9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7897776" y="1996063"/>
            <a:ext cx="5759" cy="516078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EAED58A-780F-9CEC-A594-EBA9C3619D2E}"/>
              </a:ext>
            </a:extLst>
          </p:cNvPr>
          <p:cNvCxnSpPr>
            <a:cxnSpLocks/>
          </p:cNvCxnSpPr>
          <p:nvPr/>
        </p:nvCxnSpPr>
        <p:spPr>
          <a:xfrm flipH="1">
            <a:off x="9703981" y="3505175"/>
            <a:ext cx="1117214" cy="910881"/>
          </a:xfrm>
          <a:prstGeom prst="straightConnector1">
            <a:avLst/>
          </a:prstGeom>
          <a:ln w="762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F131CCF-B8C6-1778-F049-265DE35E0D66}"/>
              </a:ext>
            </a:extLst>
          </p:cNvPr>
          <p:cNvCxnSpPr>
            <a:cxnSpLocks/>
          </p:cNvCxnSpPr>
          <p:nvPr/>
        </p:nvCxnSpPr>
        <p:spPr>
          <a:xfrm flipH="1" flipV="1">
            <a:off x="8338247" y="3403194"/>
            <a:ext cx="1365734" cy="1012862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6EB21C8-05D8-402D-7905-4F1241FF3836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7897776" y="3630478"/>
            <a:ext cx="5759" cy="2046621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056804C-1EEB-F68A-5A4B-BCBB2436DE17}"/>
              </a:ext>
            </a:extLst>
          </p:cNvPr>
          <p:cNvCxnSpPr>
            <a:cxnSpLocks/>
          </p:cNvCxnSpPr>
          <p:nvPr/>
        </p:nvCxnSpPr>
        <p:spPr>
          <a:xfrm>
            <a:off x="8942503" y="3057962"/>
            <a:ext cx="761478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BA91BB7-CA85-1D6A-FA03-A795F90A76C9}"/>
              </a:ext>
            </a:extLst>
          </p:cNvPr>
          <p:cNvSpPr txBox="1"/>
          <p:nvPr/>
        </p:nvSpPr>
        <p:spPr>
          <a:xfrm>
            <a:off x="8888818" y="2596866"/>
            <a:ext cx="737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Next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ECA878-4A30-72DF-4CC1-89A3E484ED15}"/>
              </a:ext>
            </a:extLst>
          </p:cNvPr>
          <p:cNvSpPr txBox="1"/>
          <p:nvPr/>
        </p:nvSpPr>
        <p:spPr>
          <a:xfrm>
            <a:off x="7199768" y="4294053"/>
            <a:ext cx="737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122534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4.2.8 – COMPUTATIONAL THINKING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70" y="1045596"/>
            <a:ext cx="5567309" cy="876338"/>
            <a:chOff x="812225" y="1424872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4" y="1483980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Guess that big o!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CC549EF-68C6-8891-1034-AF77F843D93D}"/>
              </a:ext>
            </a:extLst>
          </p:cNvPr>
          <p:cNvSpPr/>
          <p:nvPr/>
        </p:nvSpPr>
        <p:spPr>
          <a:xfrm>
            <a:off x="6967870" y="1180901"/>
            <a:ext cx="1871330" cy="815162"/>
          </a:xfrm>
          <a:prstGeom prst="round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Start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28A1A8AF-E58B-AC3D-DC97-CD711111D0B2}"/>
              </a:ext>
            </a:extLst>
          </p:cNvPr>
          <p:cNvSpPr/>
          <p:nvPr/>
        </p:nvSpPr>
        <p:spPr>
          <a:xfrm>
            <a:off x="7058689" y="2527004"/>
            <a:ext cx="1678173" cy="744965"/>
          </a:xfrm>
          <a:prstGeom prst="diamond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For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A9AE369-48F8-F76C-BA7D-6606F9E361E7}"/>
              </a:ext>
            </a:extLst>
          </p:cNvPr>
          <p:cNvSpPr/>
          <p:nvPr/>
        </p:nvSpPr>
        <p:spPr>
          <a:xfrm>
            <a:off x="6967870" y="5677099"/>
            <a:ext cx="1871330" cy="815162"/>
          </a:xfrm>
          <a:prstGeom prst="round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End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56E0744-B8D5-EED2-6057-467621646E68}"/>
              </a:ext>
            </a:extLst>
          </p:cNvPr>
          <p:cNvSpPr/>
          <p:nvPr/>
        </p:nvSpPr>
        <p:spPr>
          <a:xfrm>
            <a:off x="9703981" y="2650381"/>
            <a:ext cx="2224238" cy="815162"/>
          </a:xfrm>
          <a:prstGeom prst="round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Operation 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98195EB-AF75-7CB0-3EF0-85DA4D8052B9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7897776" y="1996063"/>
            <a:ext cx="5759" cy="530941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EAED58A-780F-9CEC-A594-EBA9C3619D2E}"/>
              </a:ext>
            </a:extLst>
          </p:cNvPr>
          <p:cNvCxnSpPr>
            <a:cxnSpLocks/>
          </p:cNvCxnSpPr>
          <p:nvPr/>
        </p:nvCxnSpPr>
        <p:spPr>
          <a:xfrm flipH="1">
            <a:off x="9540586" y="3505175"/>
            <a:ext cx="1280609" cy="231338"/>
          </a:xfrm>
          <a:prstGeom prst="straightConnector1">
            <a:avLst/>
          </a:prstGeom>
          <a:ln w="762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F131CCF-B8C6-1778-F049-265DE35E0D66}"/>
              </a:ext>
            </a:extLst>
          </p:cNvPr>
          <p:cNvCxnSpPr>
            <a:cxnSpLocks/>
          </p:cNvCxnSpPr>
          <p:nvPr/>
        </p:nvCxnSpPr>
        <p:spPr>
          <a:xfrm flipH="1" flipV="1">
            <a:off x="8338247" y="3403194"/>
            <a:ext cx="1202339" cy="334608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6EB21C8-05D8-402D-7905-4F1241FF3836}"/>
              </a:ext>
            </a:extLst>
          </p:cNvPr>
          <p:cNvCxnSpPr>
            <a:cxnSpLocks/>
            <a:stCxn id="22" idx="2"/>
            <a:endCxn id="14" idx="0"/>
          </p:cNvCxnSpPr>
          <p:nvPr/>
        </p:nvCxnSpPr>
        <p:spPr>
          <a:xfrm>
            <a:off x="7882974" y="4788538"/>
            <a:ext cx="20561" cy="888561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056804C-1EEB-F68A-5A4B-BCBB2436DE17}"/>
              </a:ext>
            </a:extLst>
          </p:cNvPr>
          <p:cNvCxnSpPr>
            <a:cxnSpLocks/>
          </p:cNvCxnSpPr>
          <p:nvPr/>
        </p:nvCxnSpPr>
        <p:spPr>
          <a:xfrm>
            <a:off x="8942503" y="3057962"/>
            <a:ext cx="761478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BA91BB7-CA85-1D6A-FA03-A795F90A76C9}"/>
              </a:ext>
            </a:extLst>
          </p:cNvPr>
          <p:cNvSpPr txBox="1"/>
          <p:nvPr/>
        </p:nvSpPr>
        <p:spPr>
          <a:xfrm>
            <a:off x="8888818" y="2596866"/>
            <a:ext cx="737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Next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ECA878-4A30-72DF-4CC1-89A3E484ED15}"/>
              </a:ext>
            </a:extLst>
          </p:cNvPr>
          <p:cNvSpPr txBox="1"/>
          <p:nvPr/>
        </p:nvSpPr>
        <p:spPr>
          <a:xfrm>
            <a:off x="7030832" y="3491246"/>
            <a:ext cx="737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Done</a:t>
            </a: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CC1CB3FC-0A38-1D12-66FB-F92861C734C2}"/>
              </a:ext>
            </a:extLst>
          </p:cNvPr>
          <p:cNvSpPr/>
          <p:nvPr/>
        </p:nvSpPr>
        <p:spPr>
          <a:xfrm>
            <a:off x="7043887" y="4043573"/>
            <a:ext cx="1678173" cy="744965"/>
          </a:xfrm>
          <a:prstGeom prst="diamond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For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EA1DEFF-D202-7CE6-A021-5B993F4880BF}"/>
              </a:ext>
            </a:extLst>
          </p:cNvPr>
          <p:cNvCxnSpPr>
            <a:cxnSpLocks/>
            <a:stCxn id="11" idx="2"/>
            <a:endCxn id="22" idx="0"/>
          </p:cNvCxnSpPr>
          <p:nvPr/>
        </p:nvCxnSpPr>
        <p:spPr>
          <a:xfrm flipH="1">
            <a:off x="7882974" y="3271969"/>
            <a:ext cx="14802" cy="77160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36EFE50-3EA0-8AD1-C1FD-49C342D5723A}"/>
              </a:ext>
            </a:extLst>
          </p:cNvPr>
          <p:cNvSpPr txBox="1"/>
          <p:nvPr/>
        </p:nvSpPr>
        <p:spPr>
          <a:xfrm>
            <a:off x="7094835" y="5048152"/>
            <a:ext cx="737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Done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E9F6AEA-F39C-504E-7E55-112444DB94FA}"/>
              </a:ext>
            </a:extLst>
          </p:cNvPr>
          <p:cNvSpPr/>
          <p:nvPr/>
        </p:nvSpPr>
        <p:spPr>
          <a:xfrm>
            <a:off x="9546345" y="4104297"/>
            <a:ext cx="2224238" cy="815162"/>
          </a:xfrm>
          <a:prstGeom prst="round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Operation 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0A61358-A1E6-6CFC-FF3B-68DF6D94248D}"/>
              </a:ext>
            </a:extLst>
          </p:cNvPr>
          <p:cNvCxnSpPr>
            <a:cxnSpLocks/>
          </p:cNvCxnSpPr>
          <p:nvPr/>
        </p:nvCxnSpPr>
        <p:spPr>
          <a:xfrm flipH="1">
            <a:off x="9540586" y="4959091"/>
            <a:ext cx="1122973" cy="910881"/>
          </a:xfrm>
          <a:prstGeom prst="straightConnector1">
            <a:avLst/>
          </a:prstGeom>
          <a:ln w="762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D3F39CE-0596-7559-2383-07C94BD97C92}"/>
              </a:ext>
            </a:extLst>
          </p:cNvPr>
          <p:cNvCxnSpPr>
            <a:cxnSpLocks/>
          </p:cNvCxnSpPr>
          <p:nvPr/>
        </p:nvCxnSpPr>
        <p:spPr>
          <a:xfrm flipH="1" flipV="1">
            <a:off x="8180611" y="4857110"/>
            <a:ext cx="1365734" cy="1012862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769358D-7DCD-94C0-740C-14B34078E798}"/>
              </a:ext>
            </a:extLst>
          </p:cNvPr>
          <p:cNvCxnSpPr>
            <a:cxnSpLocks/>
          </p:cNvCxnSpPr>
          <p:nvPr/>
        </p:nvCxnSpPr>
        <p:spPr>
          <a:xfrm>
            <a:off x="8784867" y="4511878"/>
            <a:ext cx="761478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3BF206C-DC02-B5C6-AE2F-2C80DC185F45}"/>
              </a:ext>
            </a:extLst>
          </p:cNvPr>
          <p:cNvSpPr txBox="1"/>
          <p:nvPr/>
        </p:nvSpPr>
        <p:spPr>
          <a:xfrm>
            <a:off x="8731182" y="4050782"/>
            <a:ext cx="737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4106846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4.2.8 – COMPUTATIONAL THINKING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70" y="1045596"/>
            <a:ext cx="5567309" cy="876338"/>
            <a:chOff x="812225" y="1424872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4" y="1483980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Guess that big o!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CC549EF-68C6-8891-1034-AF77F843D93D}"/>
              </a:ext>
            </a:extLst>
          </p:cNvPr>
          <p:cNvSpPr/>
          <p:nvPr/>
        </p:nvSpPr>
        <p:spPr>
          <a:xfrm>
            <a:off x="2194033" y="2204719"/>
            <a:ext cx="1871330" cy="815162"/>
          </a:xfrm>
          <a:prstGeom prst="round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Start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28A1A8AF-E58B-AC3D-DC97-CD711111D0B2}"/>
              </a:ext>
            </a:extLst>
          </p:cNvPr>
          <p:cNvSpPr/>
          <p:nvPr/>
        </p:nvSpPr>
        <p:spPr>
          <a:xfrm>
            <a:off x="2303137" y="3650484"/>
            <a:ext cx="1678173" cy="744965"/>
          </a:xfrm>
          <a:prstGeom prst="diamond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For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A9AE369-48F8-F76C-BA7D-6606F9E361E7}"/>
              </a:ext>
            </a:extLst>
          </p:cNvPr>
          <p:cNvSpPr/>
          <p:nvPr/>
        </p:nvSpPr>
        <p:spPr>
          <a:xfrm>
            <a:off x="2194033" y="5751517"/>
            <a:ext cx="1871330" cy="815162"/>
          </a:xfrm>
          <a:prstGeom prst="round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End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56E0744-B8D5-EED2-6057-467621646E68}"/>
              </a:ext>
            </a:extLst>
          </p:cNvPr>
          <p:cNvSpPr/>
          <p:nvPr/>
        </p:nvSpPr>
        <p:spPr>
          <a:xfrm>
            <a:off x="8383319" y="3739049"/>
            <a:ext cx="2224238" cy="815162"/>
          </a:xfrm>
          <a:prstGeom prst="round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Operation 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98195EB-AF75-7CB0-3EF0-85DA4D8052B9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3129698" y="3019881"/>
            <a:ext cx="12526" cy="630603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EAED58A-780F-9CEC-A594-EBA9C3619D2E}"/>
              </a:ext>
            </a:extLst>
          </p:cNvPr>
          <p:cNvCxnSpPr>
            <a:cxnSpLocks/>
          </p:cNvCxnSpPr>
          <p:nvPr/>
        </p:nvCxnSpPr>
        <p:spPr>
          <a:xfrm flipH="1">
            <a:off x="8195733" y="4603710"/>
            <a:ext cx="1446703" cy="686263"/>
          </a:xfrm>
          <a:prstGeom prst="straightConnector1">
            <a:avLst/>
          </a:prstGeom>
          <a:ln w="762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F131CCF-B8C6-1778-F049-265DE35E0D66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981310" y="4022967"/>
            <a:ext cx="1483341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6EB21C8-05D8-402D-7905-4F1241FF3836}"/>
              </a:ext>
            </a:extLst>
          </p:cNvPr>
          <p:cNvCxnSpPr>
            <a:cxnSpLocks/>
          </p:cNvCxnSpPr>
          <p:nvPr/>
        </p:nvCxnSpPr>
        <p:spPr>
          <a:xfrm>
            <a:off x="7008964" y="4055769"/>
            <a:ext cx="1437383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CECA878-4A30-72DF-4CC1-89A3E484ED15}"/>
              </a:ext>
            </a:extLst>
          </p:cNvPr>
          <p:cNvSpPr txBox="1"/>
          <p:nvPr/>
        </p:nvSpPr>
        <p:spPr>
          <a:xfrm>
            <a:off x="2260174" y="4841386"/>
            <a:ext cx="737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Done</a:t>
            </a: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CC1CB3FC-0A38-1D12-66FB-F92861C734C2}"/>
              </a:ext>
            </a:extLst>
          </p:cNvPr>
          <p:cNvSpPr/>
          <p:nvPr/>
        </p:nvSpPr>
        <p:spPr>
          <a:xfrm>
            <a:off x="5421802" y="3635991"/>
            <a:ext cx="1678173" cy="744965"/>
          </a:xfrm>
          <a:prstGeom prst="diamond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6EFE50-3EA0-8AD1-C1FD-49C342D5723A}"/>
              </a:ext>
            </a:extLst>
          </p:cNvPr>
          <p:cNvSpPr txBox="1"/>
          <p:nvPr/>
        </p:nvSpPr>
        <p:spPr>
          <a:xfrm>
            <a:off x="4446189" y="5196864"/>
            <a:ext cx="737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Done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0A61358-A1E6-6CFC-FF3B-68DF6D94248D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4807871" y="4380956"/>
            <a:ext cx="1453018" cy="811938"/>
          </a:xfrm>
          <a:prstGeom prst="straightConnector1">
            <a:avLst/>
          </a:prstGeom>
          <a:ln w="762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D3F39CE-0596-7559-2383-07C94BD97C92}"/>
              </a:ext>
            </a:extLst>
          </p:cNvPr>
          <p:cNvCxnSpPr>
            <a:cxnSpLocks/>
          </p:cNvCxnSpPr>
          <p:nvPr/>
        </p:nvCxnSpPr>
        <p:spPr>
          <a:xfrm flipH="1" flipV="1">
            <a:off x="3515052" y="4223652"/>
            <a:ext cx="1405060" cy="100057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769358D-7DCD-94C0-740C-14B34078E798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flipH="1">
            <a:off x="3129698" y="4395449"/>
            <a:ext cx="12526" cy="1356068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3BF206C-DC02-B5C6-AE2F-2C80DC185F45}"/>
              </a:ext>
            </a:extLst>
          </p:cNvPr>
          <p:cNvSpPr txBox="1"/>
          <p:nvPr/>
        </p:nvSpPr>
        <p:spPr>
          <a:xfrm>
            <a:off x="7888659" y="5336527"/>
            <a:ext cx="737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Next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056804C-1EEB-F68A-5A4B-BCBB2436DE17}"/>
              </a:ext>
            </a:extLst>
          </p:cNvPr>
          <p:cNvCxnSpPr>
            <a:cxnSpLocks/>
          </p:cNvCxnSpPr>
          <p:nvPr/>
        </p:nvCxnSpPr>
        <p:spPr>
          <a:xfrm flipH="1" flipV="1">
            <a:off x="6285044" y="4372490"/>
            <a:ext cx="1910689" cy="917483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745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421039"/>
            <a:ext cx="9622098" cy="414505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Time impact  = Constant * Big 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Constant is different based on computer you’re using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4.2.8 – COMPUTATIONAL THINKING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70" y="1045596"/>
            <a:ext cx="4872649" cy="876338"/>
            <a:chOff x="812225" y="1424872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4" y="1483980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TIME WITH BIG O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83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080213"/>
            <a:ext cx="4334172" cy="4485881"/>
          </a:xfrm>
        </p:spPr>
        <p:txBody>
          <a:bodyPr>
            <a:noAutofit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input()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input()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A &gt; B then</a:t>
            </a:r>
          </a:p>
          <a:p>
            <a:pPr lvl="1" algn="l"/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B – 3</a:t>
            </a:r>
          </a:p>
          <a:p>
            <a:pPr lvl="1" algn="l"/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 while A &lt; B</a:t>
            </a:r>
          </a:p>
          <a:p>
            <a:pPr lvl="2" algn="l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(“loop 1”)</a:t>
            </a:r>
          </a:p>
          <a:p>
            <a:pPr lvl="2" algn="l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A * 2</a:t>
            </a:r>
          </a:p>
          <a:p>
            <a:pPr lvl="2" algn="l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 while B &gt; 7</a:t>
            </a:r>
          </a:p>
          <a:p>
            <a:pPr lvl="3" algn="l"/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A – 2</a:t>
            </a:r>
          </a:p>
          <a:p>
            <a:pPr lvl="3" algn="l"/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print(“loop 3”)</a:t>
            </a:r>
          </a:p>
          <a:p>
            <a:pPr lvl="2" algn="l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loop</a:t>
            </a:r>
          </a:p>
          <a:p>
            <a:pPr lvl="2" algn="l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print(“loop 2”)</a:t>
            </a:r>
          </a:p>
          <a:p>
            <a:pPr lvl="1" algn="l"/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loop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4.2.9 – COMPUTATIONAL THINKING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79835" y="1032207"/>
            <a:ext cx="9068965" cy="1382547"/>
            <a:chOff x="812225" y="1424872"/>
            <a:chExt cx="8392633" cy="138254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5" y="1483980"/>
              <a:ext cx="822323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Determine ITERATIONS ACTIVITY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53CBD17-B36A-0C47-F933-E0394B3FDB70}"/>
              </a:ext>
            </a:extLst>
          </p:cNvPr>
          <p:cNvSpPr txBox="1">
            <a:spLocks/>
          </p:cNvSpPr>
          <p:nvPr/>
        </p:nvSpPr>
        <p:spPr>
          <a:xfrm>
            <a:off x="5883716" y="2122519"/>
            <a:ext cx="4334172" cy="44858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Questions</a:t>
            </a:r>
          </a:p>
          <a:p>
            <a:pPr marL="514350" indent="-514350" algn="l"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What’s the output if A = 10 and B = 4?</a:t>
            </a:r>
          </a:p>
          <a:p>
            <a:pPr marL="514350" indent="-514350" algn="l"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When A = 4 and B = 10?</a:t>
            </a:r>
          </a:p>
          <a:p>
            <a:pPr marL="514350" indent="-514350" algn="l"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When A = 10 and B = 9?</a:t>
            </a:r>
          </a:p>
          <a:p>
            <a:pPr marL="514350" indent="-514350" algn="l"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When A = 10 and B = 0?</a:t>
            </a:r>
          </a:p>
        </p:txBody>
      </p:sp>
    </p:spTree>
    <p:extLst>
      <p:ext uri="{BB962C8B-B14F-4D97-AF65-F5344CB8AC3E}">
        <p14:creationId xmlns:p14="http://schemas.microsoft.com/office/powerpoint/2010/main" val="18226239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421039"/>
            <a:ext cx="9622098" cy="414505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Algorithms can exist with MUCH worse Big O time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O(2</a:t>
            </a:r>
            <a:r>
              <a:rPr lang="en-US" sz="2800" baseline="30000" dirty="0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– Number of calculations doubles each time n is increased by 1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Exponential Time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Example: Fibonacci Sequence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O(n!) – Man you </a:t>
            </a:r>
            <a:r>
              <a:rPr lang="en-US" sz="2800" dirty="0" err="1">
                <a:solidFill>
                  <a:schemeClr val="bg1"/>
                </a:solidFill>
              </a:rPr>
              <a:t>gotta</a:t>
            </a:r>
            <a:r>
              <a:rPr lang="en-US" sz="2800" dirty="0">
                <a:solidFill>
                  <a:schemeClr val="bg1"/>
                </a:solidFill>
              </a:rPr>
              <a:t> have a killer bad algorithm to do this one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Factorial Time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Example: Generating all permutations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4.2.8 – COMPUTATIONAL THINKING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70" y="1045596"/>
            <a:ext cx="7452816" cy="1382547"/>
            <a:chOff x="812225" y="1424872"/>
            <a:chExt cx="8392633" cy="138254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4" y="1483980"/>
              <a:ext cx="822323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BIG o notation EXAMPLES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28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421039"/>
            <a:ext cx="9622098" cy="414505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Big O Notation isn’t exactly ‘math accurate’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For example, if an algorithm has two loops, but they aren’t nested, the algorithm is still only O(n), not O(2n).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Any coefficients or constants do not get represented by the algorithm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4.2.8 – COMPUTATIONAL THINKING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70" y="1045596"/>
            <a:ext cx="4572417" cy="876338"/>
            <a:chOff x="812225" y="1424872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4" y="1483980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BIG o NOTATION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14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6124" y="2351147"/>
            <a:ext cx="9144000" cy="395199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Big O Notation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Constant Time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Linear Time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Logarithmic Time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Quadratic Time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Exponential Time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Factorial Time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4.2.9 – THINKING Logically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8" y="1045596"/>
            <a:ext cx="6401219" cy="876338"/>
            <a:chOff x="812225" y="1424872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2" y="1483980"/>
              <a:ext cx="822323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Vocab to remember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Small Brain Wojak : Wojak Feels Guy Stickers For Telegram Bottomless ...">
            <a:extLst>
              <a:ext uri="{FF2B5EF4-FFF2-40B4-BE49-F238E27FC236}">
                <a16:creationId xmlns:a16="http://schemas.microsoft.com/office/drawing/2014/main" id="{131AEAF4-A834-C807-6178-45076F216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424216" y="680676"/>
            <a:ext cx="3344616" cy="3340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676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668514"/>
            <a:ext cx="9144000" cy="336369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How would we write an algorithm to determine what the most common number in an array is?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No code (at least not yet), just suggestions and ideas (discuss as a class)</a:t>
            </a: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REVIEW </a:t>
              </a:r>
              <a:r>
                <a:rPr lang="en-US" sz="4400" b="1" i="1" dirty="0" err="1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REVIEW</a:t>
              </a:r>
              <a:endParaRPr lang="en-US" sz="4400" b="1" i="1" dirty="0">
                <a:ln w="19050">
                  <a:solidFill>
                    <a:srgbClr val="A053D5"/>
                  </a:solidFill>
                </a:ln>
                <a:solidFill>
                  <a:srgbClr val="A053D5"/>
                </a:solidFill>
                <a:latin typeface="NEXT ART" panose="02000803030000020004" pitchFamily="50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57170555-77C5-42A3-E470-812C35BC2838}"/>
              </a:ext>
            </a:extLst>
          </p:cNvPr>
          <p:cNvSpPr/>
          <p:nvPr/>
        </p:nvSpPr>
        <p:spPr>
          <a:xfrm>
            <a:off x="1859931" y="1070669"/>
            <a:ext cx="8472138" cy="1117875"/>
          </a:xfrm>
          <a:prstGeom prst="trapezoid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39B1F2-65A4-D085-BE1B-5EBBA3EB215B}"/>
              </a:ext>
            </a:extLst>
          </p:cNvPr>
          <p:cNvSpPr txBox="1"/>
          <p:nvPr/>
        </p:nvSpPr>
        <p:spPr>
          <a:xfrm>
            <a:off x="2038862" y="1172264"/>
            <a:ext cx="8114275" cy="830997"/>
          </a:xfrm>
          <a:prstGeom prst="rect">
            <a:avLst/>
          </a:prstGeom>
          <a:noFill/>
          <a:scene3d>
            <a:camera prst="perspectiveHeroicExtremeRightFacing" fov="4500000">
              <a:rot lat="20099975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latin typeface="NEXT ART" panose="02000803030000020004" pitchFamily="50" charset="0"/>
              </a:rPr>
              <a:t>THE WARM-UP QUESTION</a:t>
            </a:r>
          </a:p>
        </p:txBody>
      </p:sp>
      <p:pic>
        <p:nvPicPr>
          <p:cNvPr id="1026" name="Picture 2" descr="Flame fire PNG">
            <a:extLst>
              <a:ext uri="{FF2B5EF4-FFF2-40B4-BE49-F238E27FC236}">
                <a16:creationId xmlns:a16="http://schemas.microsoft.com/office/drawing/2014/main" id="{104CC845-BACF-98D0-5D9E-2F2D3C5ED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A053D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95" y="-798058"/>
            <a:ext cx="773560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lame fire PNG">
            <a:extLst>
              <a:ext uri="{FF2B5EF4-FFF2-40B4-BE49-F238E27FC236}">
                <a16:creationId xmlns:a16="http://schemas.microsoft.com/office/drawing/2014/main" id="{D9502E04-7CD5-E64B-BDCC-3626BD76B4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A053D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3"/>
          <a:stretch/>
        </p:blipFill>
        <p:spPr bwMode="auto">
          <a:xfrm>
            <a:off x="2038861" y="5352262"/>
            <a:ext cx="6255557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Flame fire PNG">
            <a:extLst>
              <a:ext uri="{FF2B5EF4-FFF2-40B4-BE49-F238E27FC236}">
                <a16:creationId xmlns:a16="http://schemas.microsoft.com/office/drawing/2014/main" id="{BE98E3E8-5AFF-07E6-E3CB-5B00086DC6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A053D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8"/>
          <a:stretch/>
        </p:blipFill>
        <p:spPr bwMode="auto">
          <a:xfrm>
            <a:off x="7164119" y="5352262"/>
            <a:ext cx="666748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Flame fire PNG">
            <a:extLst>
              <a:ext uri="{FF2B5EF4-FFF2-40B4-BE49-F238E27FC236}">
                <a16:creationId xmlns:a16="http://schemas.microsoft.com/office/drawing/2014/main" id="{CF34534A-4EFB-5CAB-38C4-A6E8E2F100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A053D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3"/>
          <a:stretch/>
        </p:blipFill>
        <p:spPr bwMode="auto">
          <a:xfrm>
            <a:off x="-2383151" y="5560663"/>
            <a:ext cx="6255557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213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4786" y="2593400"/>
            <a:ext cx="9082426" cy="410467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Ideally, data is pre-sorted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We keep track of number of instances of a certain number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Variables for </a:t>
            </a:r>
            <a:r>
              <a:rPr lang="en-US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maxCount</a:t>
            </a:r>
            <a:r>
              <a:rPr lang="en-US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and </a:t>
            </a:r>
            <a:r>
              <a:rPr lang="en-US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maxNumber</a:t>
            </a:r>
            <a:endParaRPr lang="en-US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Keep track of current number and count of that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Variables for </a:t>
            </a:r>
            <a:r>
              <a:rPr lang="en-US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currentCount</a:t>
            </a:r>
            <a:r>
              <a:rPr lang="en-US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and </a:t>
            </a:r>
            <a:r>
              <a:rPr lang="en-US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currentNumber</a:t>
            </a:r>
            <a:endParaRPr lang="en-US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Replace </a:t>
            </a:r>
            <a:r>
              <a:rPr lang="en-US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maxCount</a:t>
            </a:r>
            <a:r>
              <a:rPr lang="en-US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and </a:t>
            </a:r>
            <a:r>
              <a:rPr lang="en-US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maxNumber</a:t>
            </a:r>
            <a:r>
              <a:rPr lang="en-US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if </a:t>
            </a:r>
            <a:r>
              <a:rPr lang="en-US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maxCount</a:t>
            </a:r>
            <a:r>
              <a:rPr lang="en-US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&lt; </a:t>
            </a:r>
            <a:r>
              <a:rPr lang="en-US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currentCount</a:t>
            </a:r>
            <a:endParaRPr lang="en-US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Print result when all have been checked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REVIEW </a:t>
              </a:r>
              <a:r>
                <a:rPr lang="en-US" sz="4400" b="1" i="1" dirty="0" err="1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REVIEW</a:t>
              </a:r>
              <a:endParaRPr lang="en-US" sz="4400" b="1" i="1" dirty="0">
                <a:ln w="19050">
                  <a:solidFill>
                    <a:srgbClr val="A053D5"/>
                  </a:solidFill>
                </a:ln>
                <a:solidFill>
                  <a:srgbClr val="A053D5"/>
                </a:solidFill>
                <a:latin typeface="NEXT ART" panose="02000803030000020004" pitchFamily="50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57170555-77C5-42A3-E470-812C35BC2838}"/>
              </a:ext>
            </a:extLst>
          </p:cNvPr>
          <p:cNvSpPr/>
          <p:nvPr/>
        </p:nvSpPr>
        <p:spPr>
          <a:xfrm>
            <a:off x="1859931" y="1070669"/>
            <a:ext cx="8472138" cy="1117875"/>
          </a:xfrm>
          <a:prstGeom prst="trapezoid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39B1F2-65A4-D085-BE1B-5EBBA3EB215B}"/>
              </a:ext>
            </a:extLst>
          </p:cNvPr>
          <p:cNvSpPr txBox="1"/>
          <p:nvPr/>
        </p:nvSpPr>
        <p:spPr>
          <a:xfrm>
            <a:off x="2038862" y="1172264"/>
            <a:ext cx="8114275" cy="830997"/>
          </a:xfrm>
          <a:prstGeom prst="rect">
            <a:avLst/>
          </a:prstGeom>
          <a:noFill/>
          <a:scene3d>
            <a:camera prst="perspectiveHeroicExtremeRightFacing" fov="4500000">
              <a:rot lat="20099975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latin typeface="NEXT ART" panose="02000803030000020004" pitchFamily="50" charset="0"/>
              </a:rPr>
              <a:t>THE WARM-UP ANSWER</a:t>
            </a:r>
          </a:p>
        </p:txBody>
      </p:sp>
      <p:pic>
        <p:nvPicPr>
          <p:cNvPr id="1026" name="Picture 2" descr="Flame fire PNG">
            <a:extLst>
              <a:ext uri="{FF2B5EF4-FFF2-40B4-BE49-F238E27FC236}">
                <a16:creationId xmlns:a16="http://schemas.microsoft.com/office/drawing/2014/main" id="{104CC845-BACF-98D0-5D9E-2F2D3C5ED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A053D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95" y="-798058"/>
            <a:ext cx="773560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986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421039"/>
            <a:ext cx="9622098" cy="414505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Efficiency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Amount of computer resources required to perform the algorithm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Little use of system CPU and Memory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Correctness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Does the algorithm correctly solve the problem every time?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Reliability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Is the algorithm able to sustain itself for a very long time without any errors?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Flexibility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How easy would it be to modify the algorithm for a different or modified purpose?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4.2.7 – COMPUTATIONAL THINKING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9" y="1045596"/>
            <a:ext cx="7970268" cy="876338"/>
            <a:chOff x="812225" y="1424872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3" y="1483980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Metrics of an algorithm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89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421039"/>
            <a:ext cx="9622098" cy="414505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How are we able to deduce what algorithms are more efficient than others?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Open up task manager and watch the CPU, Memory, and Disk use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Task Manager is situational, and not all programs can be easily monitored to tell the difference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Algorithms may be small parts of larger programs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 need a way to tell if an algorithm is efficient just by analyzing it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4.2.8 – COMPUTATIONAL THINKING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9" y="1045596"/>
            <a:ext cx="6658919" cy="876338"/>
            <a:chOff x="812225" y="1424872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3" y="1483980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Algorithm efficiency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9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421039"/>
            <a:ext cx="9622098" cy="4145055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Big O notation allows us to describe how efficient an algorithm is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O(1) means the algorithm isn’t variable in length, no looping elements, etc. The time requirement is </a:t>
            </a:r>
            <a:r>
              <a:rPr lang="en-US" sz="2800" i="1" dirty="0">
                <a:solidFill>
                  <a:schemeClr val="bg1"/>
                </a:solidFill>
              </a:rPr>
              <a:t>constant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O(</a:t>
            </a:r>
            <a:r>
              <a:rPr lang="en-US" sz="2800" dirty="0" err="1">
                <a:solidFill>
                  <a:schemeClr val="bg1"/>
                </a:solidFill>
              </a:rPr>
              <a:t>logn</a:t>
            </a:r>
            <a:r>
              <a:rPr lang="en-US" sz="2800" dirty="0">
                <a:solidFill>
                  <a:schemeClr val="bg1"/>
                </a:solidFill>
              </a:rPr>
              <a:t>) means the algorithm has a loop on n elements, but that it only needs to run for log</a:t>
            </a:r>
            <a:r>
              <a:rPr lang="en-US" sz="1700" dirty="0">
                <a:solidFill>
                  <a:schemeClr val="bg1"/>
                </a:solidFill>
              </a:rPr>
              <a:t>2</a:t>
            </a:r>
            <a:r>
              <a:rPr lang="en-US" sz="2600" dirty="0">
                <a:solidFill>
                  <a:schemeClr val="bg1"/>
                </a:solidFill>
              </a:rPr>
              <a:t>n elements. The time requirement is </a:t>
            </a:r>
            <a:r>
              <a:rPr lang="en-US" sz="2600" i="1" dirty="0">
                <a:solidFill>
                  <a:schemeClr val="bg1"/>
                </a:solidFill>
              </a:rPr>
              <a:t>logarithmic</a:t>
            </a:r>
            <a:r>
              <a:rPr lang="en-US" sz="2600" dirty="0">
                <a:solidFill>
                  <a:schemeClr val="bg1"/>
                </a:solidFill>
              </a:rPr>
              <a:t>.</a:t>
            </a:r>
            <a:endParaRPr lang="en-US" sz="1700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O(n) means that for there is a loop that runs for every element of an array with n elements. The time requirement is </a:t>
            </a:r>
            <a:r>
              <a:rPr lang="en-US" sz="2800" i="1" dirty="0">
                <a:solidFill>
                  <a:schemeClr val="bg1"/>
                </a:solidFill>
              </a:rPr>
              <a:t>linear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O(n</a:t>
            </a:r>
            <a:r>
              <a:rPr lang="en-US" sz="2800" baseline="30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) means that there are nested for loops running for every element of an array with n elements. The time requirement is </a:t>
            </a:r>
            <a:r>
              <a:rPr lang="en-US" sz="2800" i="1" dirty="0">
                <a:solidFill>
                  <a:schemeClr val="bg1"/>
                </a:solidFill>
              </a:rPr>
              <a:t>quadratic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4.2.8 – COMPUTATIONAL THINKING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70" y="1045596"/>
            <a:ext cx="4610380" cy="876338"/>
            <a:chOff x="812225" y="1424872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3" y="1483980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BIG o notation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88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4.2.8 – COMPUTATIONAL THINKING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70" y="1045596"/>
            <a:ext cx="4610380" cy="876338"/>
            <a:chOff x="812225" y="1424872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3" y="1483980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BIG o notation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Quick Review: Big-O Notation">
            <a:extLst>
              <a:ext uri="{FF2B5EF4-FFF2-40B4-BE49-F238E27FC236}">
                <a16:creationId xmlns:a16="http://schemas.microsoft.com/office/drawing/2014/main" id="{8F206A8C-D5C6-62E9-BA38-537EE3843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282" y="2226314"/>
            <a:ext cx="7143436" cy="4471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932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421039"/>
            <a:ext cx="9622098" cy="414505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O(1): Anything without a loop on an array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O(</a:t>
            </a:r>
            <a:r>
              <a:rPr lang="en-US" sz="2800" dirty="0" err="1">
                <a:solidFill>
                  <a:schemeClr val="bg1"/>
                </a:solidFill>
              </a:rPr>
              <a:t>logn</a:t>
            </a:r>
            <a:r>
              <a:rPr lang="en-US" sz="2800" dirty="0">
                <a:solidFill>
                  <a:schemeClr val="bg1"/>
                </a:solidFill>
              </a:rPr>
              <a:t>): Binary Search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Cuts n in half every time until, so log</a:t>
            </a:r>
            <a:r>
              <a:rPr lang="en-US" sz="1600" dirty="0">
                <a:solidFill>
                  <a:schemeClr val="bg1"/>
                </a:solidFill>
              </a:rPr>
              <a:t>2</a:t>
            </a:r>
            <a:r>
              <a:rPr lang="en-US" sz="2400" dirty="0">
                <a:solidFill>
                  <a:schemeClr val="bg1"/>
                </a:solidFill>
              </a:rPr>
              <a:t>n operations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O(n): Sequential Search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Every n checked, so n operations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O(n</a:t>
            </a:r>
            <a:r>
              <a:rPr lang="en-US" sz="2800" baseline="30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): Selection Sort and Bubble Sort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For every n, check every other n, so n2 operations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If an algorithm loops twice on every n, but they aren’t nested, it’s still only O(n)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4.2.8 – COMPUTATIONAL THINKING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70" y="1045596"/>
            <a:ext cx="7452816" cy="1382547"/>
            <a:chOff x="812225" y="1424872"/>
            <a:chExt cx="8392633" cy="138254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4" y="1483980"/>
              <a:ext cx="822323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BIG o notation EXAMPLES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98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4.2.8 – COMPUTATIONAL THINKING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70" y="1045596"/>
            <a:ext cx="5567309" cy="876338"/>
            <a:chOff x="812225" y="1424872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4" y="1483980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Guess that big o!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CC549EF-68C6-8891-1034-AF77F843D93D}"/>
              </a:ext>
            </a:extLst>
          </p:cNvPr>
          <p:cNvSpPr/>
          <p:nvPr/>
        </p:nvSpPr>
        <p:spPr>
          <a:xfrm>
            <a:off x="6967870" y="1180901"/>
            <a:ext cx="1871330" cy="815162"/>
          </a:xfrm>
          <a:prstGeom prst="round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Start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28A1A8AF-E58B-AC3D-DC97-CD711111D0B2}"/>
              </a:ext>
            </a:extLst>
          </p:cNvPr>
          <p:cNvSpPr/>
          <p:nvPr/>
        </p:nvSpPr>
        <p:spPr>
          <a:xfrm>
            <a:off x="6800407" y="2512141"/>
            <a:ext cx="2194737" cy="1118337"/>
          </a:xfrm>
          <a:prstGeom prst="diamond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If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A9AE369-48F8-F76C-BA7D-6606F9E361E7}"/>
              </a:ext>
            </a:extLst>
          </p:cNvPr>
          <p:cNvSpPr/>
          <p:nvPr/>
        </p:nvSpPr>
        <p:spPr>
          <a:xfrm>
            <a:off x="6967870" y="5677099"/>
            <a:ext cx="1871330" cy="815162"/>
          </a:xfrm>
          <a:prstGeom prst="round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End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63B50DB-448E-2770-1747-883FF5CC995D}"/>
              </a:ext>
            </a:extLst>
          </p:cNvPr>
          <p:cNvSpPr/>
          <p:nvPr/>
        </p:nvSpPr>
        <p:spPr>
          <a:xfrm>
            <a:off x="4206585" y="4073847"/>
            <a:ext cx="2593822" cy="815162"/>
          </a:xfrm>
          <a:prstGeom prst="round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Operation 2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56E0744-B8D5-EED2-6057-467621646E68}"/>
              </a:ext>
            </a:extLst>
          </p:cNvPr>
          <p:cNvSpPr/>
          <p:nvPr/>
        </p:nvSpPr>
        <p:spPr>
          <a:xfrm>
            <a:off x="8942503" y="4120905"/>
            <a:ext cx="2696604" cy="815162"/>
          </a:xfrm>
          <a:prstGeom prst="round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Operation 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98195EB-AF75-7CB0-3EF0-85DA4D8052B9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7897776" y="1996063"/>
            <a:ext cx="5759" cy="516078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EAED58A-780F-9CEC-A594-EBA9C3619D2E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8839200" y="4936067"/>
            <a:ext cx="1457364" cy="1148613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F131CCF-B8C6-1778-F049-265DE35E0D66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499584" y="4936066"/>
            <a:ext cx="1468286" cy="114861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6EB21C8-05D8-402D-7905-4F1241FF3836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5503496" y="3280689"/>
            <a:ext cx="1670053" cy="793158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056804C-1EEB-F68A-5A4B-BCBB2436DE17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8546248" y="3300608"/>
            <a:ext cx="1744557" cy="82029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7D48288-B0C3-6B3E-2215-251315C27DC1}"/>
              </a:ext>
            </a:extLst>
          </p:cNvPr>
          <p:cNvSpPr txBox="1"/>
          <p:nvPr/>
        </p:nvSpPr>
        <p:spPr>
          <a:xfrm>
            <a:off x="5656520" y="3090530"/>
            <a:ext cx="737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True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5925A8-A578-E394-498F-6474F338EA39}"/>
              </a:ext>
            </a:extLst>
          </p:cNvPr>
          <p:cNvSpPr txBox="1"/>
          <p:nvPr/>
        </p:nvSpPr>
        <p:spPr>
          <a:xfrm>
            <a:off x="9300699" y="3188731"/>
            <a:ext cx="737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096365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4B2979"/>
        </a:solidFill>
        <a:ln w="76200">
          <a:solidFill>
            <a:srgbClr val="2B2153"/>
          </a:solidFill>
        </a:ln>
        <a:effectLst>
          <a:outerShdw dist="177800" dir="5400000" algn="t" rotWithShape="0">
            <a:srgbClr val="18132F"/>
          </a:outerShdw>
        </a:effectLst>
      </a:spPr>
      <a:bodyPr rtlCol="0" anchor="ctr"/>
      <a:lstStyle>
        <a:defPPr algn="ctr">
          <a:defRPr sz="3200" dirty="0" smtClean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2384</TotalTime>
  <Words>860</Words>
  <Application>Microsoft Office PowerPoint</Application>
  <PresentationFormat>Widescreen</PresentationFormat>
  <Paragraphs>141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Aptos</vt:lpstr>
      <vt:lpstr>Aptos Display</vt:lpstr>
      <vt:lpstr>Arial</vt:lpstr>
      <vt:lpstr>Courier New</vt:lpstr>
      <vt:lpstr>NEXT ART</vt:lpstr>
      <vt:lpstr>Sofachrome Rg</vt:lpstr>
      <vt:lpstr>Office Theme</vt:lpstr>
      <vt:lpstr>  Computational Thinking, Problem Solving, and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Hill</dc:creator>
  <cp:lastModifiedBy>Michael Hill</cp:lastModifiedBy>
  <cp:revision>7</cp:revision>
  <dcterms:created xsi:type="dcterms:W3CDTF">2024-08-07T17:47:07Z</dcterms:created>
  <dcterms:modified xsi:type="dcterms:W3CDTF">2024-09-30T13:10:55Z</dcterms:modified>
</cp:coreProperties>
</file>