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14D"/>
    <a:srgbClr val="F1EDED"/>
    <a:srgbClr val="F86F6C"/>
    <a:srgbClr val="688084"/>
    <a:srgbClr val="A01C55"/>
    <a:srgbClr val="FEF3E8"/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8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7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66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4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0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69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4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2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C691-57A7-4E6E-8A87-5BFD671F1F9F}" type="datetimeFigureOut">
              <a:rPr lang="ko-KR" altLang="en-US" smtClean="0"/>
              <a:t>2021-11-19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4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jpe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2&#51312;_&#50836;&#44396;&#49324;&#54637;&#47749;&#49464;&#49436;_&#52572;&#51333;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F706A2-C89B-478F-8AE3-3E7143F079E6}"/>
              </a:ext>
            </a:extLst>
          </p:cNvPr>
          <p:cNvSpPr/>
          <p:nvPr/>
        </p:nvSpPr>
        <p:spPr>
          <a:xfrm>
            <a:off x="-1" y="72000"/>
            <a:ext cx="12192000" cy="6858000"/>
          </a:xfrm>
          <a:prstGeom prst="rect">
            <a:avLst/>
          </a:prstGeom>
          <a:solidFill>
            <a:srgbClr val="FE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96718" y="2212723"/>
            <a:ext cx="9798561" cy="2809346"/>
            <a:chOff x="1196720" y="2155940"/>
            <a:chExt cx="9798561" cy="28093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E85721-8F79-4F30-944A-0BE22C94ABC5}"/>
                </a:ext>
              </a:extLst>
            </p:cNvPr>
            <p:cNvSpPr txBox="1"/>
            <p:nvPr/>
          </p:nvSpPr>
          <p:spPr>
            <a:xfrm>
              <a:off x="6003635" y="4565176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720" y="2155940"/>
              <a:ext cx="9798561" cy="2337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0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456425" y="3342171"/>
            <a:ext cx="3279149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맑은 고딕" panose="020B0503020000020004" pitchFamily="50" charset="-127"/>
              </a:rPr>
              <a:t>감사합니다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ea typeface="맑은 고딕" panose="020B0503020000020004" pitchFamily="50" charset="-127"/>
              </a:rPr>
              <a:t>!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CONTENTS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BC0CBD-D35C-4463-8807-D1403635EB8A}"/>
              </a:ext>
            </a:extLst>
          </p:cNvPr>
          <p:cNvGrpSpPr/>
          <p:nvPr/>
        </p:nvGrpSpPr>
        <p:grpSpPr>
          <a:xfrm>
            <a:off x="1291258" y="1526883"/>
            <a:ext cx="4680520" cy="400110"/>
            <a:chOff x="1291258" y="1767948"/>
            <a:chExt cx="4680520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4774935-739C-4FB8-9887-24FFDC85AA26}"/>
                </a:ext>
              </a:extLst>
            </p:cNvPr>
            <p:cNvSpPr/>
            <p:nvPr/>
          </p:nvSpPr>
          <p:spPr>
            <a:xfrm>
              <a:off x="1291258" y="1777240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5BE5D1-7AA3-4AE0-B728-83C975853A92}"/>
                </a:ext>
              </a:extLst>
            </p:cNvPr>
            <p:cNvSpPr txBox="1"/>
            <p:nvPr/>
          </p:nvSpPr>
          <p:spPr>
            <a:xfrm>
              <a:off x="1579290" y="1767948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프로젝트 소개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D92C8EE-34FE-4EC6-8785-2D1DAD57CE4A}"/>
              </a:ext>
            </a:extLst>
          </p:cNvPr>
          <p:cNvGrpSpPr/>
          <p:nvPr/>
        </p:nvGrpSpPr>
        <p:grpSpPr>
          <a:xfrm>
            <a:off x="1291258" y="2413453"/>
            <a:ext cx="4680520" cy="400110"/>
            <a:chOff x="1291258" y="2457250"/>
            <a:chExt cx="4680520" cy="4001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F63332-E1E4-455C-A9E4-CCFA165CEF23}"/>
                </a:ext>
              </a:extLst>
            </p:cNvPr>
            <p:cNvSpPr/>
            <p:nvPr/>
          </p:nvSpPr>
          <p:spPr>
            <a:xfrm>
              <a:off x="1291258" y="246654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6127A2-017A-47F0-BC9D-AB90F4AB6AB5}"/>
                </a:ext>
              </a:extLst>
            </p:cNvPr>
            <p:cNvSpPr txBox="1"/>
            <p:nvPr/>
          </p:nvSpPr>
          <p:spPr>
            <a:xfrm>
              <a:off x="1579290" y="245725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요구사항명세서 소개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AE27B5-837E-453E-9560-2AD3B6D1CE4F}"/>
              </a:ext>
            </a:extLst>
          </p:cNvPr>
          <p:cNvGrpSpPr/>
          <p:nvPr/>
        </p:nvGrpSpPr>
        <p:grpSpPr>
          <a:xfrm>
            <a:off x="1291258" y="3300023"/>
            <a:ext cx="4680520" cy="400110"/>
            <a:chOff x="1291258" y="3177330"/>
            <a:chExt cx="4680520" cy="4001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0E781F-52A9-4B19-850F-BAEB57CB59EF}"/>
                </a:ext>
              </a:extLst>
            </p:cNvPr>
            <p:cNvSpPr/>
            <p:nvPr/>
          </p:nvSpPr>
          <p:spPr>
            <a:xfrm>
              <a:off x="1291258" y="318662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6F14B9-DEC7-4FDA-B9C5-BD52F04C3FDE}"/>
                </a:ext>
              </a:extLst>
            </p:cNvPr>
            <p:cNvSpPr txBox="1"/>
            <p:nvPr/>
          </p:nvSpPr>
          <p:spPr>
            <a:xfrm>
              <a:off x="1579290" y="31773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ERD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소개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1ADF68-4DA0-464B-A57C-F4C310ABD0F9}"/>
              </a:ext>
            </a:extLst>
          </p:cNvPr>
          <p:cNvGrpSpPr/>
          <p:nvPr/>
        </p:nvGrpSpPr>
        <p:grpSpPr>
          <a:xfrm>
            <a:off x="1291258" y="4186593"/>
            <a:ext cx="4680520" cy="400110"/>
            <a:chOff x="1291258" y="3897410"/>
            <a:chExt cx="4680520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63E3ED-D567-4B78-9306-FD79EC9BC4AD}"/>
                </a:ext>
              </a:extLst>
            </p:cNvPr>
            <p:cNvSpPr/>
            <p:nvPr/>
          </p:nvSpPr>
          <p:spPr>
            <a:xfrm>
              <a:off x="1291258" y="390670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5908E6-826D-4110-968D-9B15A4994069}"/>
                </a:ext>
              </a:extLst>
            </p:cNvPr>
            <p:cNvSpPr txBox="1"/>
            <p:nvPr/>
          </p:nvSpPr>
          <p:spPr>
            <a:xfrm>
              <a:off x="1579290" y="389741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UI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소개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42" y="6037794"/>
            <a:ext cx="3136758" cy="7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31203" y="466728"/>
            <a:ext cx="6642259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프로젝트 소개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42" y="6037794"/>
            <a:ext cx="3136758" cy="7482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32" y="1266439"/>
            <a:ext cx="4300737" cy="43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7052162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프로젝트 소개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팀원 소개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5" name="그룹 174"/>
          <p:cNvGrpSpPr/>
          <p:nvPr/>
        </p:nvGrpSpPr>
        <p:grpSpPr>
          <a:xfrm>
            <a:off x="3793529" y="1453569"/>
            <a:ext cx="4594403" cy="4855376"/>
            <a:chOff x="3764408" y="1299520"/>
            <a:chExt cx="4594403" cy="4855376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1DBED816-6870-4E02-8752-342A893594A2}"/>
                </a:ext>
              </a:extLst>
            </p:cNvPr>
            <p:cNvGrpSpPr/>
            <p:nvPr/>
          </p:nvGrpSpPr>
          <p:grpSpPr>
            <a:xfrm>
              <a:off x="3999737" y="1685564"/>
              <a:ext cx="4096310" cy="4096310"/>
              <a:chOff x="4395575" y="2017888"/>
              <a:chExt cx="3400850" cy="3400850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331D2D8-4059-4177-AA84-A1EE1F5D294E}"/>
                  </a:ext>
                </a:extLst>
              </p:cNvPr>
              <p:cNvSpPr/>
              <p:nvPr/>
            </p:nvSpPr>
            <p:spPr>
              <a:xfrm>
                <a:off x="4395575" y="2017888"/>
                <a:ext cx="3400850" cy="34008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BC7B2C3D-C81A-4132-8E7A-BB50AE80FC2E}"/>
                  </a:ext>
                </a:extLst>
              </p:cNvPr>
              <p:cNvSpPr/>
              <p:nvPr/>
            </p:nvSpPr>
            <p:spPr>
              <a:xfrm>
                <a:off x="4741948" y="2364261"/>
                <a:ext cx="2708104" cy="27081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165" name="그래픽 40" descr="고객 리뷰 단색으로 채워진">
              <a:extLst>
                <a:ext uri="{FF2B5EF4-FFF2-40B4-BE49-F238E27FC236}">
                  <a16:creationId xmlns:a16="http://schemas.microsoft.com/office/drawing/2014/main" id="{6814BBD3-9F9D-4825-B419-A131B18A2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0461" y="3104924"/>
              <a:ext cx="1225191" cy="1225191"/>
            </a:xfrm>
            <a:prstGeom prst="rect">
              <a:avLst/>
            </a:prstGeom>
          </p:spPr>
        </p:pic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37471BD-4FF0-4234-8154-E542B39BC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9576" y="1299520"/>
              <a:ext cx="1091620" cy="10916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24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b="1" dirty="0">
                <a:solidFill>
                  <a:srgbClr val="424C4E"/>
                </a:solidFill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7053744" y="2359049"/>
              <a:ext cx="1305067" cy="1091620"/>
              <a:chOff x="7053744" y="2406869"/>
              <a:chExt cx="1305067" cy="1091620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503A09B8-07DC-4CF1-9CA1-0F6A2C4C49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60467" y="2406869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B1B7B5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7053744" y="2783402"/>
                <a:ext cx="13050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김혜지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7053744" y="4369020"/>
              <a:ext cx="1305067" cy="1091620"/>
              <a:chOff x="7053744" y="4330728"/>
              <a:chExt cx="1305067" cy="1091620"/>
            </a:xfrm>
          </p:grpSpPr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503A09B8-07DC-4CF1-9CA1-0F6A2C4C49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60467" y="4330728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B1B7B5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7053744" y="4707261"/>
                <a:ext cx="13050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이영호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5440522" y="1571854"/>
              <a:ext cx="1305067" cy="4583042"/>
              <a:chOff x="5451135" y="1716109"/>
              <a:chExt cx="1305067" cy="4583042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123B2433-8C96-41E8-BB23-6C88334F9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0189" y="5207531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975F4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5451135" y="1716109"/>
                <a:ext cx="1305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지은혜</a:t>
                </a:r>
                <a:endPara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ko-KR" sz="1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1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n-ea"/>
                  </a:rPr>
                  <a:t>팀장</a:t>
                </a:r>
                <a:r>
                  <a:rPr lang="en-US" altLang="ko-KR" sz="1600" b="1" dirty="0" smtClean="0">
                    <a:solidFill>
                      <a:schemeClr val="accent5">
                        <a:lumMod val="75000"/>
                      </a:schemeClr>
                    </a:solidFill>
                    <a:latin typeface="+mn-ea"/>
                  </a:rPr>
                  <a:t>)</a:t>
                </a:r>
                <a:endParaRPr lang="ko-KR" altLang="en-US" sz="1600" b="1" dirty="0">
                  <a:solidFill>
                    <a:schemeClr val="accent5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64408" y="2359049"/>
              <a:ext cx="1305067" cy="1091620"/>
              <a:chOff x="3779104" y="2359767"/>
              <a:chExt cx="1305067" cy="1091620"/>
            </a:xfrm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37471BD-4FF0-4234-8154-E542B39BC2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6365" y="2359767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24C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424C4E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3779104" y="2774445"/>
                <a:ext cx="1305067" cy="48328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최재석</a:t>
                </a:r>
                <a:endPara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algn="ctr"/>
                <a:endParaRPr lang="ko-KR" altLang="en-US" sz="1600" b="1" dirty="0">
                  <a:solidFill>
                    <a:schemeClr val="accent5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3774946" y="4369020"/>
              <a:ext cx="1305067" cy="1091620"/>
              <a:chOff x="3957285" y="4369020"/>
              <a:chExt cx="1305067" cy="1091620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123B2433-8C96-41E8-BB23-6C88334F9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4008" y="4369020"/>
                <a:ext cx="1091620" cy="10916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0" b="1" dirty="0">
                  <a:solidFill>
                    <a:srgbClr val="975F40"/>
                  </a:solidFill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C60491C-C70F-470F-9900-73B4B017F5DD}"/>
                  </a:ext>
                </a:extLst>
              </p:cNvPr>
              <p:cNvSpPr txBox="1"/>
              <p:nvPr/>
            </p:nvSpPr>
            <p:spPr>
              <a:xfrm>
                <a:off x="3957285" y="4745553"/>
                <a:ext cx="130506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최실비아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42" y="6037794"/>
            <a:ext cx="3136758" cy="7482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60491C-C70F-470F-9900-73B4B017F5DD}"/>
              </a:ext>
            </a:extLst>
          </p:cNvPr>
          <p:cNvSpPr txBox="1"/>
          <p:nvPr/>
        </p:nvSpPr>
        <p:spPr>
          <a:xfrm>
            <a:off x="5456630" y="5624143"/>
            <a:ext cx="130506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고결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7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31203" y="466728"/>
            <a:ext cx="9059637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프로젝트 소개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기술 </a:t>
            </a:r>
            <a:r>
              <a:rPr kumimoji="0" lang="ko-KR" alt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스택</a:t>
            </a: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492CAA-FD53-45CB-A9E5-D0CD0C1860BC}"/>
              </a:ext>
            </a:extLst>
          </p:cNvPr>
          <p:cNvSpPr>
            <a:spLocks noChangeAspect="1"/>
          </p:cNvSpPr>
          <p:nvPr/>
        </p:nvSpPr>
        <p:spPr>
          <a:xfrm>
            <a:off x="5512468" y="3299558"/>
            <a:ext cx="1167064" cy="1167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s://media.vlpt.us/images/galaxy/post/b501f325-1810-4e26-962e-e66ca0b94ca9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41" y="2391378"/>
            <a:ext cx="1822167" cy="9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max/1260/1*zKnKunxf74dpaMMtcKrB9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08" y="2229432"/>
            <a:ext cx="1669474" cy="103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68719" t="28935" r="9634" b="35510"/>
          <a:stretch/>
        </p:blipFill>
        <p:spPr>
          <a:xfrm>
            <a:off x="1217185" y="2293738"/>
            <a:ext cx="1337135" cy="961084"/>
          </a:xfrm>
          <a:prstGeom prst="rect">
            <a:avLst/>
          </a:prstGeom>
        </p:spPr>
      </p:pic>
      <p:pic>
        <p:nvPicPr>
          <p:cNvPr id="2" name="Picture 2" descr="mysql 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47" y="3483228"/>
            <a:ext cx="1675286" cy="9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yBatis Logo Mark and WordMark Vertic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08" y="35682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283180" y="1667112"/>
            <a:ext cx="2780400" cy="4449852"/>
            <a:chOff x="4283180" y="1667112"/>
            <a:chExt cx="2780400" cy="4449852"/>
          </a:xfrm>
        </p:grpSpPr>
        <p:pic>
          <p:nvPicPr>
            <p:cNvPr id="1026" name="Picture 2" descr="2541853857EA02BC16.gif (800×800)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180" y="5128884"/>
              <a:ext cx="988080" cy="98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그룹 13"/>
            <p:cNvGrpSpPr/>
            <p:nvPr/>
          </p:nvGrpSpPr>
          <p:grpSpPr>
            <a:xfrm>
              <a:off x="4650316" y="2229432"/>
              <a:ext cx="1838767" cy="1046130"/>
              <a:chOff x="4642035" y="2079217"/>
              <a:chExt cx="1838767" cy="1046130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745" t="18592" r="67688" b="8332"/>
              <a:stretch/>
            </p:blipFill>
            <p:spPr>
              <a:xfrm>
                <a:off x="4642035" y="2079217"/>
                <a:ext cx="738444" cy="104613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2403" t="3305" r="37209" b="25530"/>
              <a:stretch/>
            </p:blipFill>
            <p:spPr>
              <a:xfrm>
                <a:off x="5711195" y="2079217"/>
                <a:ext cx="769607" cy="1033076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4597414" y="3675266"/>
              <a:ext cx="1944570" cy="1053914"/>
              <a:chOff x="4651059" y="3616649"/>
              <a:chExt cx="1944570" cy="1053914"/>
            </a:xfrm>
          </p:grpSpPr>
          <p:pic>
            <p:nvPicPr>
              <p:cNvPr id="1030" name="Picture 6" descr="Bootstrap logo.sv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368" y="3745463"/>
                <a:ext cx="999261" cy="796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62382" t="19331" r="8051" b="5204"/>
              <a:stretch/>
            </p:blipFill>
            <p:spPr>
              <a:xfrm>
                <a:off x="4651059" y="3616649"/>
                <a:ext cx="720397" cy="1053914"/>
              </a:xfrm>
              <a:prstGeom prst="rect">
                <a:avLst/>
              </a:prstGeom>
            </p:spPr>
          </p:pic>
        </p:grpSp>
        <p:pic>
          <p:nvPicPr>
            <p:cNvPr id="4" name="Picture 4" descr="파일:AJAX logo by gengns.svg - 위키백과, 우리 모두의 백과사전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575" y="5159838"/>
              <a:ext cx="1665005" cy="799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BC0CBD-D35C-4463-8807-D1403635EB8A}"/>
                </a:ext>
              </a:extLst>
            </p:cNvPr>
            <p:cNvGrpSpPr/>
            <p:nvPr/>
          </p:nvGrpSpPr>
          <p:grpSpPr>
            <a:xfrm>
              <a:off x="4465846" y="1667112"/>
              <a:ext cx="2269818" cy="369332"/>
              <a:chOff x="-1222091" y="2385308"/>
              <a:chExt cx="1518353" cy="38190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4774935-739C-4FB8-9887-24FFDC85AA26}"/>
                  </a:ext>
                </a:extLst>
              </p:cNvPr>
              <p:cNvSpPr/>
              <p:nvPr/>
            </p:nvSpPr>
            <p:spPr>
              <a:xfrm>
                <a:off x="-1222091" y="2407169"/>
                <a:ext cx="1518353" cy="360040"/>
              </a:xfrm>
              <a:prstGeom prst="rect">
                <a:avLst/>
              </a:prstGeom>
              <a:solidFill>
                <a:srgbClr val="B39B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5BE5D1-7AA3-4AE0-B728-83C975853A92}"/>
                  </a:ext>
                </a:extLst>
              </p:cNvPr>
              <p:cNvSpPr txBox="1"/>
              <p:nvPr/>
            </p:nvSpPr>
            <p:spPr>
              <a:xfrm>
                <a:off x="-1072635" y="2385308"/>
                <a:ext cx="1165980" cy="381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Front-end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ABC0CBD-D35C-4463-8807-D1403635EB8A}"/>
              </a:ext>
            </a:extLst>
          </p:cNvPr>
          <p:cNvGrpSpPr/>
          <p:nvPr/>
        </p:nvGrpSpPr>
        <p:grpSpPr>
          <a:xfrm>
            <a:off x="8389280" y="1665809"/>
            <a:ext cx="2496800" cy="369332"/>
            <a:chOff x="-1222091" y="2385308"/>
            <a:chExt cx="1518353" cy="3819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4774935-739C-4FB8-9887-24FFDC85AA26}"/>
                </a:ext>
              </a:extLst>
            </p:cNvPr>
            <p:cNvSpPr/>
            <p:nvPr/>
          </p:nvSpPr>
          <p:spPr>
            <a:xfrm>
              <a:off x="-1222091" y="2407169"/>
              <a:ext cx="1518353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5BE5D1-7AA3-4AE0-B728-83C975853A92}"/>
                </a:ext>
              </a:extLst>
            </p:cNvPr>
            <p:cNvSpPr txBox="1"/>
            <p:nvPr/>
          </p:nvSpPr>
          <p:spPr>
            <a:xfrm>
              <a:off x="-1072635" y="2385308"/>
              <a:ext cx="1165980" cy="38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Back-end</a:t>
              </a:r>
            </a:p>
          </p:txBody>
        </p:sp>
      </p:grpSp>
      <p:pic>
        <p:nvPicPr>
          <p:cNvPr id="5" name="Picture 6" descr="STS 메모리설정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76" y="4821627"/>
            <a:ext cx="1275308" cy="141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BC0CBD-D35C-4463-8807-D1403635EB8A}"/>
              </a:ext>
            </a:extLst>
          </p:cNvPr>
          <p:cNvGrpSpPr/>
          <p:nvPr/>
        </p:nvGrpSpPr>
        <p:grpSpPr>
          <a:xfrm>
            <a:off x="731882" y="1695928"/>
            <a:ext cx="2269818" cy="369332"/>
            <a:chOff x="-1222091" y="2385308"/>
            <a:chExt cx="1518353" cy="38190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4774935-739C-4FB8-9887-24FFDC85AA26}"/>
                </a:ext>
              </a:extLst>
            </p:cNvPr>
            <p:cNvSpPr/>
            <p:nvPr/>
          </p:nvSpPr>
          <p:spPr>
            <a:xfrm>
              <a:off x="-1222091" y="2407169"/>
              <a:ext cx="1518353" cy="360039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5BE5D1-7AA3-4AE0-B728-83C975853A92}"/>
                </a:ext>
              </a:extLst>
            </p:cNvPr>
            <p:cNvSpPr txBox="1"/>
            <p:nvPr/>
          </p:nvSpPr>
          <p:spPr>
            <a:xfrm>
              <a:off x="-1072635" y="2385308"/>
              <a:ext cx="1165980" cy="38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공통 </a:t>
              </a: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/ DB</a:t>
              </a:r>
            </a:p>
          </p:txBody>
        </p:sp>
      </p:grpSp>
      <p:pic>
        <p:nvPicPr>
          <p:cNvPr id="11" name="Picture 8" descr="Hello Spring Security | 토리맘의 한글라이즈 프로젝트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84" y="3628570"/>
            <a:ext cx="2068879" cy="111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42" y="6037794"/>
            <a:ext cx="3136758" cy="7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097596" y="3069610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2.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요구사항명세서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hlinkClick r:id="rId2" action="ppaction://hlinkfile"/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3666392" y="3069610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9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5099919" y="3069610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3. ERD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소개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4668715" y="3069610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76" y="377182"/>
            <a:ext cx="6881979" cy="61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5354897" y="3069610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4. UI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소개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4923693" y="3069610"/>
            <a:ext cx="258184" cy="718780"/>
          </a:xfrm>
          <a:prstGeom prst="rect">
            <a:avLst/>
          </a:prstGeom>
          <a:solidFill>
            <a:srgbClr val="CD814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CD8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</TotalTime>
  <Words>64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游ゴシック</vt:lpstr>
      <vt:lpstr>나눔고딕</vt:lpstr>
      <vt:lpstr>맑은 고딕</vt:lpstr>
      <vt:lpstr>Arial</vt:lpstr>
      <vt:lpstr>Calibri</vt:lpstr>
      <vt:lpstr>Calibri Light</vt:lpstr>
      <vt:lpstr>Impact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ChariTree Front 화면설계</dc:title>
  <dc:creator>현지 이</dc:creator>
  <cp:lastModifiedBy>재스카</cp:lastModifiedBy>
  <cp:revision>119</cp:revision>
  <dcterms:created xsi:type="dcterms:W3CDTF">2020-05-01T08:20:12Z</dcterms:created>
  <dcterms:modified xsi:type="dcterms:W3CDTF">2021-11-19T04:21:31Z</dcterms:modified>
</cp:coreProperties>
</file>