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74B0-2C04-437A-9734-B64D0D69325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6CC8-A08D-47E8-A586-56D599735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6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74B0-2C04-437A-9734-B64D0D69325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6CC8-A08D-47E8-A586-56D599735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1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74B0-2C04-437A-9734-B64D0D69325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6CC8-A08D-47E8-A586-56D599735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74B0-2C04-437A-9734-B64D0D69325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6CC8-A08D-47E8-A586-56D599735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74B0-2C04-437A-9734-B64D0D69325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6CC8-A08D-47E8-A586-56D599735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6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74B0-2C04-437A-9734-B64D0D69325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6CC8-A08D-47E8-A586-56D599735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7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74B0-2C04-437A-9734-B64D0D69325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6CC8-A08D-47E8-A586-56D599735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74B0-2C04-437A-9734-B64D0D69325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6CC8-A08D-47E8-A586-56D599735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74B0-2C04-437A-9734-B64D0D69325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6CC8-A08D-47E8-A586-56D599735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3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74B0-2C04-437A-9734-B64D0D69325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6CC8-A08D-47E8-A586-56D599735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1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74B0-2C04-437A-9734-B64D0D69325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6CC8-A08D-47E8-A586-56D599735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3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74B0-2C04-437A-9734-B64D0D69325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A6CC8-A08D-47E8-A586-56D599735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5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4049" y="2313991"/>
            <a:ext cx="320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실습과제</a:t>
            </a:r>
            <a:r>
              <a:rPr lang="en-US" altLang="ko-KR" sz="2800" b="1" dirty="0" smtClean="0"/>
              <a:t>_</a:t>
            </a:r>
            <a:r>
              <a:rPr lang="ko-KR" altLang="en-US" sz="2800" b="1" dirty="0" err="1" smtClean="0"/>
              <a:t>조건문</a:t>
            </a:r>
            <a:endParaRPr lang="ko-KR" altLang="en-US" sz="2800" b="1" dirty="0"/>
          </a:p>
        </p:txBody>
      </p:sp>
      <p:sp>
        <p:nvSpPr>
          <p:cNvPr id="3" name="TextBox 4"/>
          <p:cNvSpPr txBox="1"/>
          <p:nvPr/>
        </p:nvSpPr>
        <p:spPr>
          <a:xfrm>
            <a:off x="10176949" y="6128952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교육생</a:t>
            </a:r>
            <a:r>
              <a:rPr lang="en-US" altLang="ko-KR" dirty="0" smtClean="0"/>
              <a:t>:</a:t>
            </a:r>
            <a:r>
              <a:rPr lang="ko-KR" altLang="en-US" dirty="0" smtClean="0"/>
              <a:t> 주 재 영</a:t>
            </a:r>
            <a:endParaRPr lang="en-US" altLang="ko-KR" dirty="0" smtClean="0"/>
          </a:p>
          <a:p>
            <a:r>
              <a:rPr lang="ko-KR" altLang="en-US" dirty="0" smtClean="0"/>
              <a:t>날   짜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17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70" y="1476181"/>
            <a:ext cx="5091210" cy="42115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1263" y="348054"/>
            <a:ext cx="745588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1. </a:t>
            </a:r>
            <a:r>
              <a:rPr lang="ko-KR" altLang="en-US" dirty="0" smtClean="0"/>
              <a:t>입력한 값이 홀수인지 짝수인지를 판별하는 프로그램을 작성하기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2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245" y="1429008"/>
            <a:ext cx="4946541" cy="45739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1263" y="348054"/>
            <a:ext cx="677781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2. </a:t>
            </a:r>
            <a:r>
              <a:rPr lang="ko-KR" altLang="en-US" dirty="0" smtClean="0"/>
              <a:t>두 개의 숫자를 입력 받아 큰 수를 출력하는 프로그램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1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4" y="1214386"/>
            <a:ext cx="4249559" cy="48634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49" y="1201510"/>
            <a:ext cx="4582841" cy="48420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157" y="4743158"/>
            <a:ext cx="3619500" cy="1514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1263" y="348054"/>
            <a:ext cx="682270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3</a:t>
            </a:r>
            <a:r>
              <a:rPr lang="en-US" altLang="ko-KR" dirty="0" smtClean="0"/>
              <a:t>. 5</a:t>
            </a:r>
            <a:r>
              <a:rPr lang="ko-KR" altLang="en-US" dirty="0" smtClean="0"/>
              <a:t>개의 숫자를 입력 받아 최저 값을 출력하는 프로그램 작성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94" y="6111210"/>
            <a:ext cx="3389856" cy="3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532" y="1058568"/>
            <a:ext cx="5395904" cy="422014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1263" y="348054"/>
            <a:ext cx="5214889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4. </a:t>
            </a:r>
            <a:r>
              <a:rPr lang="ko-KR" altLang="en-US" dirty="0" smtClean="0"/>
              <a:t>윤년인지 아닌지를 판단하는 프로그램 작성</a:t>
            </a:r>
            <a:endParaRPr lang="en-US" altLang="ko-KR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426186" y="5576483"/>
            <a:ext cx="755757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아래 두 가지 중 하나만 만족하면 윤년</a:t>
            </a:r>
          </a:p>
          <a:p>
            <a:r>
              <a:rPr lang="ko-KR" altLang="en-US" sz="1200" dirty="0" smtClean="0"/>
              <a:t>① year가 4로 나누어 떨어지고, 100으로는 나누어 떨어지지 않음</a:t>
            </a:r>
            <a:endParaRPr lang="en-US" altLang="ko-KR" sz="1200" dirty="0" smtClean="0"/>
          </a:p>
          <a:p>
            <a:r>
              <a:rPr lang="ko-KR" altLang="en-US" sz="1200" dirty="0" smtClean="0"/>
              <a:t>② year가 400으로 나누어 떨어짐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* hint : 인터넷에서 "윤년"이 무엇인지 알아보고, 확인하는 방법(조건)을 찾아보고 적용한다.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79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1263" y="348054"/>
            <a:ext cx="537839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5. </a:t>
            </a:r>
            <a:r>
              <a:rPr lang="ko-KR" altLang="en-US" dirty="0" smtClean="0"/>
              <a:t>입력한 년도의 각 월의 마지막 날을 출력하기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97" y="1230097"/>
            <a:ext cx="66198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111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12</cp:revision>
  <dcterms:created xsi:type="dcterms:W3CDTF">2022-03-14T00:04:41Z</dcterms:created>
  <dcterms:modified xsi:type="dcterms:W3CDTF">2022-03-14T07:18:38Z</dcterms:modified>
</cp:coreProperties>
</file>