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10817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D7"/>
    <a:srgbClr val="61B6CC"/>
    <a:srgbClr val="8B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CBEA1F-6F6A-4EE8-9AC9-36E0F9B16064}" v="86" dt="2023-10-19T16:02:22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90" d="100"/>
          <a:sy n="90" d="100"/>
        </p:scale>
        <p:origin x="403" y="-23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Early" userId="9165461a-7a02-4caf-8864-cb6f2a87967a" providerId="ADAL" clId="{59CBEA1F-6F6A-4EE8-9AC9-36E0F9B16064}"/>
    <pc:docChg chg="undo redo custSel addSld delSld modSld">
      <pc:chgData name="Joseph Early" userId="9165461a-7a02-4caf-8864-cb6f2a87967a" providerId="ADAL" clId="{59CBEA1F-6F6A-4EE8-9AC9-36E0F9B16064}" dt="2023-10-19T16:02:22.406" v="3248" actId="20577"/>
      <pc:docMkLst>
        <pc:docMk/>
      </pc:docMkLst>
      <pc:sldChg chg="addSp delSp modSp mod setBg">
        <pc:chgData name="Joseph Early" userId="9165461a-7a02-4caf-8864-cb6f2a87967a" providerId="ADAL" clId="{59CBEA1F-6F6A-4EE8-9AC9-36E0F9B16064}" dt="2023-10-19T16:02:22.406" v="3248" actId="20577"/>
        <pc:sldMkLst>
          <pc:docMk/>
          <pc:sldMk cId="2248070210" sldId="256"/>
        </pc:sldMkLst>
        <pc:spChg chg="mod">
          <ac:chgData name="Joseph Early" userId="9165461a-7a02-4caf-8864-cb6f2a87967a" providerId="ADAL" clId="{59CBEA1F-6F6A-4EE8-9AC9-36E0F9B16064}" dt="2023-10-19T15:18:56.348" v="3246" actId="1036"/>
          <ac:spMkLst>
            <pc:docMk/>
            <pc:sldMk cId="2248070210" sldId="256"/>
            <ac:spMk id="4" creationId="{99B03FE0-BC05-F077-4608-2B82D14F5DC7}"/>
          </ac:spMkLst>
        </pc:spChg>
        <pc:spChg chg="mod">
          <ac:chgData name="Joseph Early" userId="9165461a-7a02-4caf-8864-cb6f2a87967a" providerId="ADAL" clId="{59CBEA1F-6F6A-4EE8-9AC9-36E0F9B16064}" dt="2023-10-19T14:22:22.235" v="3011" actId="1035"/>
          <ac:spMkLst>
            <pc:docMk/>
            <pc:sldMk cId="2248070210" sldId="256"/>
            <ac:spMk id="5" creationId="{E0DC76A7-25C8-C766-CBC1-E81AD140D2E9}"/>
          </ac:spMkLst>
        </pc:spChg>
        <pc:spChg chg="mod">
          <ac:chgData name="Joseph Early" userId="9165461a-7a02-4caf-8864-cb6f2a87967a" providerId="ADAL" clId="{59CBEA1F-6F6A-4EE8-9AC9-36E0F9B16064}" dt="2023-10-19T15:18:49.438" v="3243" actId="1035"/>
          <ac:spMkLst>
            <pc:docMk/>
            <pc:sldMk cId="2248070210" sldId="256"/>
            <ac:spMk id="8" creationId="{22BA6FF3-5341-780D-3632-1FFB24D546E2}"/>
          </ac:spMkLst>
        </pc:spChg>
        <pc:spChg chg="mod">
          <ac:chgData name="Joseph Early" userId="9165461a-7a02-4caf-8864-cb6f2a87967a" providerId="ADAL" clId="{59CBEA1F-6F6A-4EE8-9AC9-36E0F9B16064}" dt="2023-10-19T14:34:17.704" v="3212" actId="1076"/>
          <ac:spMkLst>
            <pc:docMk/>
            <pc:sldMk cId="2248070210" sldId="256"/>
            <ac:spMk id="13" creationId="{0A68B101-9D97-AF28-7C31-949E02E33E9E}"/>
          </ac:spMkLst>
        </pc:spChg>
        <pc:spChg chg="del mod">
          <ac:chgData name="Joseph Early" userId="9165461a-7a02-4caf-8864-cb6f2a87967a" providerId="ADAL" clId="{59CBEA1F-6F6A-4EE8-9AC9-36E0F9B16064}" dt="2023-10-19T13:59:34.821" v="2413" actId="478"/>
          <ac:spMkLst>
            <pc:docMk/>
            <pc:sldMk cId="2248070210" sldId="256"/>
            <ac:spMk id="14" creationId="{EA36DAB1-7AEF-3A80-9678-8C812B7FD1E9}"/>
          </ac:spMkLst>
        </pc:spChg>
        <pc:spChg chg="del mod ord">
          <ac:chgData name="Joseph Early" userId="9165461a-7a02-4caf-8864-cb6f2a87967a" providerId="ADAL" clId="{59CBEA1F-6F6A-4EE8-9AC9-36E0F9B16064}" dt="2023-10-19T13:59:31.605" v="2410" actId="478"/>
          <ac:spMkLst>
            <pc:docMk/>
            <pc:sldMk cId="2248070210" sldId="256"/>
            <ac:spMk id="15" creationId="{3FFC04F9-5A4F-8E32-19CC-BA96B88ADEE1}"/>
          </ac:spMkLst>
        </pc:spChg>
        <pc:spChg chg="mod">
          <ac:chgData name="Joseph Early" userId="9165461a-7a02-4caf-8864-cb6f2a87967a" providerId="ADAL" clId="{59CBEA1F-6F6A-4EE8-9AC9-36E0F9B16064}" dt="2023-10-19T16:02:22.406" v="3248" actId="20577"/>
          <ac:spMkLst>
            <pc:docMk/>
            <pc:sldMk cId="2248070210" sldId="256"/>
            <ac:spMk id="16" creationId="{3A87E3D4-948D-B10D-4D7C-CBFD20315C0E}"/>
          </ac:spMkLst>
        </pc:spChg>
        <pc:spChg chg="mod">
          <ac:chgData name="Joseph Early" userId="9165461a-7a02-4caf-8864-cb6f2a87967a" providerId="ADAL" clId="{59CBEA1F-6F6A-4EE8-9AC9-36E0F9B16064}" dt="2023-10-19T14:34:07.359" v="3211" actId="14100"/>
          <ac:spMkLst>
            <pc:docMk/>
            <pc:sldMk cId="2248070210" sldId="256"/>
            <ac:spMk id="17" creationId="{65EED686-B45E-F3CF-78C0-2789874F75C8}"/>
          </ac:spMkLst>
        </pc:spChg>
        <pc:spChg chg="add del mod">
          <ac:chgData name="Joseph Early" userId="9165461a-7a02-4caf-8864-cb6f2a87967a" providerId="ADAL" clId="{59CBEA1F-6F6A-4EE8-9AC9-36E0F9B16064}" dt="2023-10-19T14:00:06.457" v="2416" actId="478"/>
          <ac:spMkLst>
            <pc:docMk/>
            <pc:sldMk cId="2248070210" sldId="256"/>
            <ac:spMk id="26" creationId="{8AFB2D43-02D3-BCF4-69BD-6CA92B1F8934}"/>
          </ac:spMkLst>
        </pc:spChg>
        <pc:spChg chg="add del mod">
          <ac:chgData name="Joseph Early" userId="9165461a-7a02-4caf-8864-cb6f2a87967a" providerId="ADAL" clId="{59CBEA1F-6F6A-4EE8-9AC9-36E0F9B16064}" dt="2023-10-18T22:19:40.429" v="1055" actId="11529"/>
          <ac:spMkLst>
            <pc:docMk/>
            <pc:sldMk cId="2248070210" sldId="256"/>
            <ac:spMk id="50" creationId="{188BCF92-AFD0-0168-7BAD-7EBB80E36BA5}"/>
          </ac:spMkLst>
        </pc:spChg>
        <pc:spChg chg="add del mod">
          <ac:chgData name="Joseph Early" userId="9165461a-7a02-4caf-8864-cb6f2a87967a" providerId="ADAL" clId="{59CBEA1F-6F6A-4EE8-9AC9-36E0F9B16064}" dt="2023-10-19T13:48:44.634" v="1949" actId="478"/>
          <ac:spMkLst>
            <pc:docMk/>
            <pc:sldMk cId="2248070210" sldId="256"/>
            <ac:spMk id="51" creationId="{74B4C58D-DDF9-C48B-06D1-701E351B2571}"/>
          </ac:spMkLst>
        </pc:spChg>
        <pc:spChg chg="add del mod">
          <ac:chgData name="Joseph Early" userId="9165461a-7a02-4caf-8864-cb6f2a87967a" providerId="ADAL" clId="{59CBEA1F-6F6A-4EE8-9AC9-36E0F9B16064}" dt="2023-10-18T22:27:55.031" v="1206"/>
          <ac:spMkLst>
            <pc:docMk/>
            <pc:sldMk cId="2248070210" sldId="256"/>
            <ac:spMk id="54" creationId="{D549F8ED-922B-695A-0301-F48765CE833C}"/>
          </ac:spMkLst>
        </pc:spChg>
        <pc:spChg chg="add del mod">
          <ac:chgData name="Joseph Early" userId="9165461a-7a02-4caf-8864-cb6f2a87967a" providerId="ADAL" clId="{59CBEA1F-6F6A-4EE8-9AC9-36E0F9B16064}" dt="2023-10-19T13:35:08.568" v="1421" actId="478"/>
          <ac:spMkLst>
            <pc:docMk/>
            <pc:sldMk cId="2248070210" sldId="256"/>
            <ac:spMk id="55" creationId="{E4B381EE-BE94-6A4F-2679-8092C3BB21D4}"/>
          </ac:spMkLst>
        </pc:spChg>
        <pc:spChg chg="add del mod">
          <ac:chgData name="Joseph Early" userId="9165461a-7a02-4caf-8864-cb6f2a87967a" providerId="ADAL" clId="{59CBEA1F-6F6A-4EE8-9AC9-36E0F9B16064}" dt="2023-10-19T13:35:08.568" v="1421" actId="478"/>
          <ac:spMkLst>
            <pc:docMk/>
            <pc:sldMk cId="2248070210" sldId="256"/>
            <ac:spMk id="56" creationId="{56785CCB-BCFB-983F-C22B-675E480B1449}"/>
          </ac:spMkLst>
        </pc:spChg>
        <pc:spChg chg="add del mod">
          <ac:chgData name="Joseph Early" userId="9165461a-7a02-4caf-8864-cb6f2a87967a" providerId="ADAL" clId="{59CBEA1F-6F6A-4EE8-9AC9-36E0F9B16064}" dt="2023-10-19T13:58:59.045" v="2404" actId="478"/>
          <ac:spMkLst>
            <pc:docMk/>
            <pc:sldMk cId="2248070210" sldId="256"/>
            <ac:spMk id="59" creationId="{952D90CD-A0E7-9538-52C9-665CA4F0AAE3}"/>
          </ac:spMkLst>
        </pc:spChg>
        <pc:spChg chg="add del mod">
          <ac:chgData name="Joseph Early" userId="9165461a-7a02-4caf-8864-cb6f2a87967a" providerId="ADAL" clId="{59CBEA1F-6F6A-4EE8-9AC9-36E0F9B16064}" dt="2023-10-19T13:40:38.130" v="1608" actId="478"/>
          <ac:spMkLst>
            <pc:docMk/>
            <pc:sldMk cId="2248070210" sldId="256"/>
            <ac:spMk id="60" creationId="{48952DA4-6FF5-E83D-7561-76ADA571D096}"/>
          </ac:spMkLst>
        </pc:spChg>
        <pc:spChg chg="add del mod">
          <ac:chgData name="Joseph Early" userId="9165461a-7a02-4caf-8864-cb6f2a87967a" providerId="ADAL" clId="{59CBEA1F-6F6A-4EE8-9AC9-36E0F9B16064}" dt="2023-10-19T13:58:59.045" v="2404" actId="478"/>
          <ac:spMkLst>
            <pc:docMk/>
            <pc:sldMk cId="2248070210" sldId="256"/>
            <ac:spMk id="69" creationId="{02B49E78-7B63-F7F9-7738-D67561BD468E}"/>
          </ac:spMkLst>
        </pc:spChg>
        <pc:spChg chg="mod">
          <ac:chgData name="Joseph Early" userId="9165461a-7a02-4caf-8864-cb6f2a87967a" providerId="ADAL" clId="{59CBEA1F-6F6A-4EE8-9AC9-36E0F9B16064}" dt="2023-10-19T14:06:09.228" v="2800" actId="20577"/>
          <ac:spMkLst>
            <pc:docMk/>
            <pc:sldMk cId="2248070210" sldId="256"/>
            <ac:spMk id="72" creationId="{9E12A8EF-01F1-EA86-BCE7-7D6A63E1322B}"/>
          </ac:spMkLst>
        </pc:spChg>
        <pc:spChg chg="mod">
          <ac:chgData name="Joseph Early" userId="9165461a-7a02-4caf-8864-cb6f2a87967a" providerId="ADAL" clId="{59CBEA1F-6F6A-4EE8-9AC9-36E0F9B16064}" dt="2023-10-19T13:59:01.814" v="2405"/>
          <ac:spMkLst>
            <pc:docMk/>
            <pc:sldMk cId="2248070210" sldId="256"/>
            <ac:spMk id="73" creationId="{140923CF-CCD9-6775-04F7-28FF2658EE02}"/>
          </ac:spMkLst>
        </pc:spChg>
        <pc:spChg chg="mod">
          <ac:chgData name="Joseph Early" userId="9165461a-7a02-4caf-8864-cb6f2a87967a" providerId="ADAL" clId="{59CBEA1F-6F6A-4EE8-9AC9-36E0F9B16064}" dt="2023-10-19T13:59:01.814" v="2405"/>
          <ac:spMkLst>
            <pc:docMk/>
            <pc:sldMk cId="2248070210" sldId="256"/>
            <ac:spMk id="74" creationId="{B1B33530-8F2D-4219-EDF9-D19C88FC5B10}"/>
          </ac:spMkLst>
        </pc:spChg>
        <pc:spChg chg="mod">
          <ac:chgData name="Joseph Early" userId="9165461a-7a02-4caf-8864-cb6f2a87967a" providerId="ADAL" clId="{59CBEA1F-6F6A-4EE8-9AC9-36E0F9B16064}" dt="2023-10-19T14:08:23.781" v="2871"/>
          <ac:spMkLst>
            <pc:docMk/>
            <pc:sldMk cId="2248070210" sldId="256"/>
            <ac:spMk id="79" creationId="{AA5771F5-97D7-3EE9-1E85-70568ACD932A}"/>
          </ac:spMkLst>
        </pc:spChg>
        <pc:spChg chg="mod">
          <ac:chgData name="Joseph Early" userId="9165461a-7a02-4caf-8864-cb6f2a87967a" providerId="ADAL" clId="{59CBEA1F-6F6A-4EE8-9AC9-36E0F9B16064}" dt="2023-10-19T14:08:23.781" v="2871"/>
          <ac:spMkLst>
            <pc:docMk/>
            <pc:sldMk cId="2248070210" sldId="256"/>
            <ac:spMk id="81" creationId="{747D46E5-829B-8C9D-B2D9-20F40D68CC2A}"/>
          </ac:spMkLst>
        </pc:spChg>
        <pc:spChg chg="mod">
          <ac:chgData name="Joseph Early" userId="9165461a-7a02-4caf-8864-cb6f2a87967a" providerId="ADAL" clId="{59CBEA1F-6F6A-4EE8-9AC9-36E0F9B16064}" dt="2023-10-19T14:08:23.781" v="2871"/>
          <ac:spMkLst>
            <pc:docMk/>
            <pc:sldMk cId="2248070210" sldId="256"/>
            <ac:spMk id="82" creationId="{137FA5B4-9F95-1006-868B-E5874E567247}"/>
          </ac:spMkLst>
        </pc:spChg>
        <pc:spChg chg="mod">
          <ac:chgData name="Joseph Early" userId="9165461a-7a02-4caf-8864-cb6f2a87967a" providerId="ADAL" clId="{59CBEA1F-6F6A-4EE8-9AC9-36E0F9B16064}" dt="2023-10-19T14:08:23.781" v="2871"/>
          <ac:spMkLst>
            <pc:docMk/>
            <pc:sldMk cId="2248070210" sldId="256"/>
            <ac:spMk id="83" creationId="{483E11E7-6FA6-530D-4C61-B75394855C50}"/>
          </ac:spMkLst>
        </pc:spChg>
        <pc:spChg chg="add mod">
          <ac:chgData name="Joseph Early" userId="9165461a-7a02-4caf-8864-cb6f2a87967a" providerId="ADAL" clId="{59CBEA1F-6F6A-4EE8-9AC9-36E0F9B16064}" dt="2023-10-19T14:35:58.214" v="3220" actId="1076"/>
          <ac:spMkLst>
            <pc:docMk/>
            <pc:sldMk cId="2248070210" sldId="256"/>
            <ac:spMk id="84" creationId="{BF0C03A2-7EC1-F68A-9E2B-CFC29A19F101}"/>
          </ac:spMkLst>
        </pc:spChg>
        <pc:spChg chg="add mod">
          <ac:chgData name="Joseph Early" userId="9165461a-7a02-4caf-8864-cb6f2a87967a" providerId="ADAL" clId="{59CBEA1F-6F6A-4EE8-9AC9-36E0F9B16064}" dt="2023-10-19T14:36:32.865" v="3221" actId="1076"/>
          <ac:spMkLst>
            <pc:docMk/>
            <pc:sldMk cId="2248070210" sldId="256"/>
            <ac:spMk id="89" creationId="{BC5EC908-2230-C846-E10D-8A632F321EF5}"/>
          </ac:spMkLst>
        </pc:spChg>
        <pc:grpChg chg="add mod">
          <ac:chgData name="Joseph Early" userId="9165461a-7a02-4caf-8864-cb6f2a87967a" providerId="ADAL" clId="{59CBEA1F-6F6A-4EE8-9AC9-36E0F9B16064}" dt="2023-10-19T15:18:45.255" v="3242" actId="1036"/>
          <ac:grpSpMkLst>
            <pc:docMk/>
            <pc:sldMk cId="2248070210" sldId="256"/>
            <ac:grpSpMk id="70" creationId="{C3EF7679-4A10-61F7-2AB8-5B09BAB83D1B}"/>
          </ac:grpSpMkLst>
        </pc:grpChg>
        <pc:grpChg chg="add mod">
          <ac:chgData name="Joseph Early" userId="9165461a-7a02-4caf-8864-cb6f2a87967a" providerId="ADAL" clId="{59CBEA1F-6F6A-4EE8-9AC9-36E0F9B16064}" dt="2023-10-19T14:35:43.012" v="3216" actId="1076"/>
          <ac:grpSpMkLst>
            <pc:docMk/>
            <pc:sldMk cId="2248070210" sldId="256"/>
            <ac:grpSpMk id="76" creationId="{5F2CFD09-07B6-8375-6D2A-8C971A216E76}"/>
          </ac:grpSpMkLst>
        </pc:grpChg>
        <pc:picChg chg="del mod">
          <ac:chgData name="Joseph Early" userId="9165461a-7a02-4caf-8864-cb6f2a87967a" providerId="ADAL" clId="{59CBEA1F-6F6A-4EE8-9AC9-36E0F9B16064}" dt="2023-10-18T21:25:07.873" v="63" actId="478"/>
          <ac:picMkLst>
            <pc:docMk/>
            <pc:sldMk cId="2248070210" sldId="256"/>
            <ac:picMk id="7" creationId="{C1D6C3D9-02AB-13A9-8B2C-C00C84B74196}"/>
          </ac:picMkLst>
        </pc:picChg>
        <pc:picChg chg="del mod">
          <ac:chgData name="Joseph Early" userId="9165461a-7a02-4caf-8864-cb6f2a87967a" providerId="ADAL" clId="{59CBEA1F-6F6A-4EE8-9AC9-36E0F9B16064}" dt="2023-10-18T21:50:04.076" v="811" actId="478"/>
          <ac:picMkLst>
            <pc:docMk/>
            <pc:sldMk cId="2248070210" sldId="256"/>
            <ac:picMk id="10" creationId="{ADCAF75A-F8F8-9CE3-7A5D-93AED1326DC8}"/>
          </ac:picMkLst>
        </pc:picChg>
        <pc:picChg chg="del mod">
          <ac:chgData name="Joseph Early" userId="9165461a-7a02-4caf-8864-cb6f2a87967a" providerId="ADAL" clId="{59CBEA1F-6F6A-4EE8-9AC9-36E0F9B16064}" dt="2023-10-18T22:13:39.944" v="1000" actId="478"/>
          <ac:picMkLst>
            <pc:docMk/>
            <pc:sldMk cId="2248070210" sldId="256"/>
            <ac:picMk id="12" creationId="{E2900054-4315-2A9F-6E06-0B4554B53EE9}"/>
          </ac:picMkLst>
        </pc:picChg>
        <pc:picChg chg="add del mod">
          <ac:chgData name="Joseph Early" userId="9165461a-7a02-4caf-8864-cb6f2a87967a" providerId="ADAL" clId="{59CBEA1F-6F6A-4EE8-9AC9-36E0F9B16064}" dt="2023-10-18T21:33:59.772" v="306" actId="478"/>
          <ac:picMkLst>
            <pc:docMk/>
            <pc:sldMk cId="2248070210" sldId="256"/>
            <ac:picMk id="19" creationId="{231ED3AC-447E-46C1-888E-AA13DB9EEF0C}"/>
          </ac:picMkLst>
        </pc:picChg>
        <pc:picChg chg="add del mod">
          <ac:chgData name="Joseph Early" userId="9165461a-7a02-4caf-8864-cb6f2a87967a" providerId="ADAL" clId="{59CBEA1F-6F6A-4EE8-9AC9-36E0F9B16064}" dt="2023-10-18T21:32:03.491" v="303" actId="478"/>
          <ac:picMkLst>
            <pc:docMk/>
            <pc:sldMk cId="2248070210" sldId="256"/>
            <ac:picMk id="21" creationId="{56486275-1747-FEC1-3924-4627143399FE}"/>
          </ac:picMkLst>
        </pc:picChg>
        <pc:picChg chg="add del mod">
          <ac:chgData name="Joseph Early" userId="9165461a-7a02-4caf-8864-cb6f2a87967a" providerId="ADAL" clId="{59CBEA1F-6F6A-4EE8-9AC9-36E0F9B16064}" dt="2023-10-18T21:34:11.878" v="309" actId="478"/>
          <ac:picMkLst>
            <pc:docMk/>
            <pc:sldMk cId="2248070210" sldId="256"/>
            <ac:picMk id="23" creationId="{0CD3A01A-B286-6332-3769-B885950C7BF5}"/>
          </ac:picMkLst>
        </pc:picChg>
        <pc:picChg chg="add del mod">
          <ac:chgData name="Joseph Early" userId="9165461a-7a02-4caf-8864-cb6f2a87967a" providerId="ADAL" clId="{59CBEA1F-6F6A-4EE8-9AC9-36E0F9B16064}" dt="2023-10-18T22:04:09.582" v="952" actId="478"/>
          <ac:picMkLst>
            <pc:docMk/>
            <pc:sldMk cId="2248070210" sldId="256"/>
            <ac:picMk id="25" creationId="{A863FC8A-A3B5-C6FF-4342-FB3ADD1C06A9}"/>
          </ac:picMkLst>
        </pc:picChg>
        <pc:picChg chg="add del mod">
          <ac:chgData name="Joseph Early" userId="9165461a-7a02-4caf-8864-cb6f2a87967a" providerId="ADAL" clId="{59CBEA1F-6F6A-4EE8-9AC9-36E0F9B16064}" dt="2023-10-18T21:57:33.214" v="911" actId="478"/>
          <ac:picMkLst>
            <pc:docMk/>
            <pc:sldMk cId="2248070210" sldId="256"/>
            <ac:picMk id="28" creationId="{E15FA780-576F-267B-9DE6-787EA7D8BF1D}"/>
          </ac:picMkLst>
        </pc:picChg>
        <pc:picChg chg="add mod">
          <ac:chgData name="Joseph Early" userId="9165461a-7a02-4caf-8864-cb6f2a87967a" providerId="ADAL" clId="{59CBEA1F-6F6A-4EE8-9AC9-36E0F9B16064}" dt="2023-10-19T14:09:18.728" v="2889" actId="1076"/>
          <ac:picMkLst>
            <pc:docMk/>
            <pc:sldMk cId="2248070210" sldId="256"/>
            <ac:picMk id="30" creationId="{7341DAEB-6EFD-BC13-D701-FF7E48DEA4AD}"/>
          </ac:picMkLst>
        </pc:picChg>
        <pc:picChg chg="add del mod">
          <ac:chgData name="Joseph Early" userId="9165461a-7a02-4caf-8864-cb6f2a87967a" providerId="ADAL" clId="{59CBEA1F-6F6A-4EE8-9AC9-36E0F9B16064}" dt="2023-10-18T22:27:11.992" v="1191" actId="478"/>
          <ac:picMkLst>
            <pc:docMk/>
            <pc:sldMk cId="2248070210" sldId="256"/>
            <ac:picMk id="32" creationId="{D38DB5DA-91C9-2BE2-DABA-1A1A87D3FF54}"/>
          </ac:picMkLst>
        </pc:picChg>
        <pc:picChg chg="add del mod">
          <ac:chgData name="Joseph Early" userId="9165461a-7a02-4caf-8864-cb6f2a87967a" providerId="ADAL" clId="{59CBEA1F-6F6A-4EE8-9AC9-36E0F9B16064}" dt="2023-10-18T22:13:23.311" v="998" actId="478"/>
          <ac:picMkLst>
            <pc:docMk/>
            <pc:sldMk cId="2248070210" sldId="256"/>
            <ac:picMk id="34" creationId="{E22A3AE0-B833-35B1-206B-CAE9ECFCBFFF}"/>
          </ac:picMkLst>
        </pc:picChg>
        <pc:picChg chg="add del mod modCrop">
          <ac:chgData name="Joseph Early" userId="9165461a-7a02-4caf-8864-cb6f2a87967a" providerId="ADAL" clId="{59CBEA1F-6F6A-4EE8-9AC9-36E0F9B16064}" dt="2023-10-19T13:45:43.362" v="1620" actId="478"/>
          <ac:picMkLst>
            <pc:docMk/>
            <pc:sldMk cId="2248070210" sldId="256"/>
            <ac:picMk id="36" creationId="{9A7CB918-0B12-3686-05AE-1D590EB7C095}"/>
          </ac:picMkLst>
        </pc:picChg>
        <pc:picChg chg="add del mod">
          <ac:chgData name="Joseph Early" userId="9165461a-7a02-4caf-8864-cb6f2a87967a" providerId="ADAL" clId="{59CBEA1F-6F6A-4EE8-9AC9-36E0F9B16064}" dt="2023-10-19T13:35:09.599" v="1422" actId="478"/>
          <ac:picMkLst>
            <pc:docMk/>
            <pc:sldMk cId="2248070210" sldId="256"/>
            <ac:picMk id="53" creationId="{47248CE0-C956-3B0F-1DDB-8E4E98CC34C3}"/>
          </ac:picMkLst>
        </pc:picChg>
        <pc:picChg chg="add del mod">
          <ac:chgData name="Joseph Early" userId="9165461a-7a02-4caf-8864-cb6f2a87967a" providerId="ADAL" clId="{59CBEA1F-6F6A-4EE8-9AC9-36E0F9B16064}" dt="2023-10-19T13:40:36.275" v="1607" actId="478"/>
          <ac:picMkLst>
            <pc:docMk/>
            <pc:sldMk cId="2248070210" sldId="256"/>
            <ac:picMk id="58" creationId="{282E777D-EDE9-5C7F-44F7-71984CA74555}"/>
          </ac:picMkLst>
        </pc:picChg>
        <pc:picChg chg="add del mod ord">
          <ac:chgData name="Joseph Early" userId="9165461a-7a02-4caf-8864-cb6f2a87967a" providerId="ADAL" clId="{59CBEA1F-6F6A-4EE8-9AC9-36E0F9B16064}" dt="2023-10-19T13:58:54.329" v="2402" actId="478"/>
          <ac:picMkLst>
            <pc:docMk/>
            <pc:sldMk cId="2248070210" sldId="256"/>
            <ac:picMk id="62" creationId="{54CA17FA-E7CE-658C-AB86-4EAC51572DF8}"/>
          </ac:picMkLst>
        </pc:picChg>
        <pc:picChg chg="add del mod ord modCrop">
          <ac:chgData name="Joseph Early" userId="9165461a-7a02-4caf-8864-cb6f2a87967a" providerId="ADAL" clId="{59CBEA1F-6F6A-4EE8-9AC9-36E0F9B16064}" dt="2023-10-19T13:59:33.258" v="2412" actId="478"/>
          <ac:picMkLst>
            <pc:docMk/>
            <pc:sldMk cId="2248070210" sldId="256"/>
            <ac:picMk id="64" creationId="{B9537DA9-5336-C0DB-7D0A-7961B7D1CC34}"/>
          </ac:picMkLst>
        </pc:picChg>
        <pc:picChg chg="add del mod modCrop">
          <ac:chgData name="Joseph Early" userId="9165461a-7a02-4caf-8864-cb6f2a87967a" providerId="ADAL" clId="{59CBEA1F-6F6A-4EE8-9AC9-36E0F9B16064}" dt="2023-10-19T13:59:32.852" v="2411" actId="478"/>
          <ac:picMkLst>
            <pc:docMk/>
            <pc:sldMk cId="2248070210" sldId="256"/>
            <ac:picMk id="68" creationId="{11F49C1E-09DB-D2B0-E3CF-CC0128DE6B1C}"/>
          </ac:picMkLst>
        </pc:picChg>
        <pc:picChg chg="mod">
          <ac:chgData name="Joseph Early" userId="9165461a-7a02-4caf-8864-cb6f2a87967a" providerId="ADAL" clId="{59CBEA1F-6F6A-4EE8-9AC9-36E0F9B16064}" dt="2023-10-19T13:59:01.814" v="2405"/>
          <ac:picMkLst>
            <pc:docMk/>
            <pc:sldMk cId="2248070210" sldId="256"/>
            <ac:picMk id="71" creationId="{CAA7EFB1-99C3-6E81-B789-D95DEC4CABDB}"/>
          </ac:picMkLst>
        </pc:picChg>
        <pc:picChg chg="mod">
          <ac:chgData name="Joseph Early" userId="9165461a-7a02-4caf-8864-cb6f2a87967a" providerId="ADAL" clId="{59CBEA1F-6F6A-4EE8-9AC9-36E0F9B16064}" dt="2023-10-19T14:08:23.781" v="2871"/>
          <ac:picMkLst>
            <pc:docMk/>
            <pc:sldMk cId="2248070210" sldId="256"/>
            <ac:picMk id="77" creationId="{3DE63820-ADF9-69A7-B0F1-7193A5010EF9}"/>
          </ac:picMkLst>
        </pc:picChg>
        <pc:picChg chg="mod">
          <ac:chgData name="Joseph Early" userId="9165461a-7a02-4caf-8864-cb6f2a87967a" providerId="ADAL" clId="{59CBEA1F-6F6A-4EE8-9AC9-36E0F9B16064}" dt="2023-10-19T14:08:23.781" v="2871"/>
          <ac:picMkLst>
            <pc:docMk/>
            <pc:sldMk cId="2248070210" sldId="256"/>
            <ac:picMk id="78" creationId="{0523E9F3-2AF9-D992-E27F-2CE484E87290}"/>
          </ac:picMkLst>
        </pc:picChg>
        <pc:picChg chg="add del mod">
          <ac:chgData name="Joseph Early" userId="9165461a-7a02-4caf-8864-cb6f2a87967a" providerId="ADAL" clId="{59CBEA1F-6F6A-4EE8-9AC9-36E0F9B16064}" dt="2023-10-19T14:25:21.960" v="3023" actId="22"/>
          <ac:picMkLst>
            <pc:docMk/>
            <pc:sldMk cId="2248070210" sldId="256"/>
            <ac:picMk id="86" creationId="{4160F11C-F061-020F-F3FB-20E61FF427D1}"/>
          </ac:picMkLst>
        </pc:picChg>
        <pc:picChg chg="add del mod">
          <ac:chgData name="Joseph Early" userId="9165461a-7a02-4caf-8864-cb6f2a87967a" providerId="ADAL" clId="{59CBEA1F-6F6A-4EE8-9AC9-36E0F9B16064}" dt="2023-10-19T14:26:12.478" v="3030" actId="478"/>
          <ac:picMkLst>
            <pc:docMk/>
            <pc:sldMk cId="2248070210" sldId="256"/>
            <ac:picMk id="88" creationId="{0B43B086-D861-734C-2D1E-979A53F5B85A}"/>
          </ac:picMkLst>
        </pc:picChg>
        <pc:picChg chg="add del mod">
          <ac:chgData name="Joseph Early" userId="9165461a-7a02-4caf-8864-cb6f2a87967a" providerId="ADAL" clId="{59CBEA1F-6F6A-4EE8-9AC9-36E0F9B16064}" dt="2023-10-19T14:31:06.775" v="3174" actId="478"/>
          <ac:picMkLst>
            <pc:docMk/>
            <pc:sldMk cId="2248070210" sldId="256"/>
            <ac:picMk id="91" creationId="{E3CAD757-9CF7-026F-F53D-8F5D9937F468}"/>
          </ac:picMkLst>
        </pc:picChg>
        <pc:cxnChg chg="add del mod">
          <ac:chgData name="Joseph Early" userId="9165461a-7a02-4caf-8864-cb6f2a87967a" providerId="ADAL" clId="{59CBEA1F-6F6A-4EE8-9AC9-36E0F9B16064}" dt="2023-10-18T22:19:58.162" v="1066" actId="478"/>
          <ac:cxnSpMkLst>
            <pc:docMk/>
            <pc:sldMk cId="2248070210" sldId="256"/>
            <ac:cxnSpMk id="38" creationId="{2F14825A-8C1B-15AE-58B3-48A4C6751CBE}"/>
          </ac:cxnSpMkLst>
        </pc:cxnChg>
        <pc:cxnChg chg="add del mod">
          <ac:chgData name="Joseph Early" userId="9165461a-7a02-4caf-8864-cb6f2a87967a" providerId="ADAL" clId="{59CBEA1F-6F6A-4EE8-9AC9-36E0F9B16064}" dt="2023-10-19T13:59:31.605" v="2410" actId="478"/>
          <ac:cxnSpMkLst>
            <pc:docMk/>
            <pc:sldMk cId="2248070210" sldId="256"/>
            <ac:cxnSpMk id="66" creationId="{8B39CFBA-D74C-1397-864D-58586B8B319D}"/>
          </ac:cxnSpMkLst>
        </pc:cxnChg>
        <pc:cxnChg chg="add del mod">
          <ac:chgData name="Joseph Early" userId="9165461a-7a02-4caf-8864-cb6f2a87967a" providerId="ADAL" clId="{59CBEA1F-6F6A-4EE8-9AC9-36E0F9B16064}" dt="2023-10-19T14:08:19.939" v="2870"/>
          <ac:cxnSpMkLst>
            <pc:docMk/>
            <pc:sldMk cId="2248070210" sldId="256"/>
            <ac:cxnSpMk id="75" creationId="{403D6565-81B9-307B-6A5B-F203A922DE7D}"/>
          </ac:cxnSpMkLst>
        </pc:cxnChg>
        <pc:cxnChg chg="mod">
          <ac:chgData name="Joseph Early" userId="9165461a-7a02-4caf-8864-cb6f2a87967a" providerId="ADAL" clId="{59CBEA1F-6F6A-4EE8-9AC9-36E0F9B16064}" dt="2023-10-19T14:08:23.781" v="2871"/>
          <ac:cxnSpMkLst>
            <pc:docMk/>
            <pc:sldMk cId="2248070210" sldId="256"/>
            <ac:cxnSpMk id="80" creationId="{0B922E7C-F2D6-214F-8B1D-FE843C401610}"/>
          </ac:cxnSpMkLst>
        </pc:cxnChg>
      </pc:sldChg>
      <pc:sldChg chg="addSp delSp modSp new del mod">
        <pc:chgData name="Joseph Early" userId="9165461a-7a02-4caf-8864-cb6f2a87967a" providerId="ADAL" clId="{59CBEA1F-6F6A-4EE8-9AC9-36E0F9B16064}" dt="2023-10-19T14:32:57.533" v="3197" actId="47"/>
        <pc:sldMkLst>
          <pc:docMk/>
          <pc:sldMk cId="3002462747" sldId="257"/>
        </pc:sldMkLst>
        <pc:spChg chg="del">
          <ac:chgData name="Joseph Early" userId="9165461a-7a02-4caf-8864-cb6f2a87967a" providerId="ADAL" clId="{59CBEA1F-6F6A-4EE8-9AC9-36E0F9B16064}" dt="2023-10-19T13:55:35.407" v="2015" actId="478"/>
          <ac:spMkLst>
            <pc:docMk/>
            <pc:sldMk cId="3002462747" sldId="257"/>
            <ac:spMk id="2" creationId="{9F0ABF3D-689D-6C0B-BD9D-3B5A9F38657F}"/>
          </ac:spMkLst>
        </pc:spChg>
        <pc:spChg chg="del">
          <ac:chgData name="Joseph Early" userId="9165461a-7a02-4caf-8864-cb6f2a87967a" providerId="ADAL" clId="{59CBEA1F-6F6A-4EE8-9AC9-36E0F9B16064}" dt="2023-10-19T13:55:33.722" v="2014" actId="478"/>
          <ac:spMkLst>
            <pc:docMk/>
            <pc:sldMk cId="3002462747" sldId="257"/>
            <ac:spMk id="3" creationId="{BA1FA713-40AE-F434-1333-478471221EEC}"/>
          </ac:spMkLst>
        </pc:spChg>
        <pc:spChg chg="add mod">
          <ac:chgData name="Joseph Early" userId="9165461a-7a02-4caf-8864-cb6f2a87967a" providerId="ADAL" clId="{59CBEA1F-6F6A-4EE8-9AC9-36E0F9B16064}" dt="2023-10-19T13:58:52.227" v="2401" actId="164"/>
          <ac:spMkLst>
            <pc:docMk/>
            <pc:sldMk cId="3002462747" sldId="257"/>
            <ac:spMk id="5" creationId="{C9FF3814-0F64-9FC6-8CFE-1C28962D192D}"/>
          </ac:spMkLst>
        </pc:spChg>
        <pc:spChg chg="add mod">
          <ac:chgData name="Joseph Early" userId="9165461a-7a02-4caf-8864-cb6f2a87967a" providerId="ADAL" clId="{59CBEA1F-6F6A-4EE8-9AC9-36E0F9B16064}" dt="2023-10-19T13:58:52.227" v="2401" actId="164"/>
          <ac:spMkLst>
            <pc:docMk/>
            <pc:sldMk cId="3002462747" sldId="257"/>
            <ac:spMk id="6" creationId="{87BB415F-EB33-7E7E-A97F-C1FAB93EA12A}"/>
          </ac:spMkLst>
        </pc:spChg>
        <pc:spChg chg="add del mod">
          <ac:chgData name="Joseph Early" userId="9165461a-7a02-4caf-8864-cb6f2a87967a" providerId="ADAL" clId="{59CBEA1F-6F6A-4EE8-9AC9-36E0F9B16064}" dt="2023-10-19T13:56:21.112" v="2065" actId="478"/>
          <ac:spMkLst>
            <pc:docMk/>
            <pc:sldMk cId="3002462747" sldId="257"/>
            <ac:spMk id="7" creationId="{21C31BFA-EDB2-5AA3-7FB8-7B2E6B283649}"/>
          </ac:spMkLst>
        </pc:spChg>
        <pc:spChg chg="add mod">
          <ac:chgData name="Joseph Early" userId="9165461a-7a02-4caf-8864-cb6f2a87967a" providerId="ADAL" clId="{59CBEA1F-6F6A-4EE8-9AC9-36E0F9B16064}" dt="2023-10-19T13:58:52.227" v="2401" actId="164"/>
          <ac:spMkLst>
            <pc:docMk/>
            <pc:sldMk cId="3002462747" sldId="257"/>
            <ac:spMk id="8" creationId="{AB172A5E-ADCF-F68C-7F0B-1BB6730767EB}"/>
          </ac:spMkLst>
        </pc:spChg>
        <pc:spChg chg="add mod">
          <ac:chgData name="Joseph Early" userId="9165461a-7a02-4caf-8864-cb6f2a87967a" providerId="ADAL" clId="{59CBEA1F-6F6A-4EE8-9AC9-36E0F9B16064}" dt="2023-10-19T13:59:21.520" v="2408"/>
          <ac:spMkLst>
            <pc:docMk/>
            <pc:sldMk cId="3002462747" sldId="257"/>
            <ac:spMk id="11" creationId="{EF633FE0-E7EE-58A3-5468-1716B8A9371D}"/>
          </ac:spMkLst>
        </pc:spChg>
        <pc:spChg chg="add mod">
          <ac:chgData name="Joseph Early" userId="9165461a-7a02-4caf-8864-cb6f2a87967a" providerId="ADAL" clId="{59CBEA1F-6F6A-4EE8-9AC9-36E0F9B16064}" dt="2023-10-19T14:08:14.139" v="2868" actId="164"/>
          <ac:spMkLst>
            <pc:docMk/>
            <pc:sldMk cId="3002462747" sldId="257"/>
            <ac:spMk id="13" creationId="{F609662F-C635-39D2-2C6D-5960E4D5477E}"/>
          </ac:spMkLst>
        </pc:spChg>
        <pc:spChg chg="add mod">
          <ac:chgData name="Joseph Early" userId="9165461a-7a02-4caf-8864-cb6f2a87967a" providerId="ADAL" clId="{59CBEA1F-6F6A-4EE8-9AC9-36E0F9B16064}" dt="2023-10-19T14:00:01.553" v="2415"/>
          <ac:spMkLst>
            <pc:docMk/>
            <pc:sldMk cId="3002462747" sldId="257"/>
            <ac:spMk id="15" creationId="{7D176334-67CD-7169-BE2C-E05D69CB3E93}"/>
          </ac:spMkLst>
        </pc:spChg>
        <pc:spChg chg="add mod">
          <ac:chgData name="Joseph Early" userId="9165461a-7a02-4caf-8864-cb6f2a87967a" providerId="ADAL" clId="{59CBEA1F-6F6A-4EE8-9AC9-36E0F9B16064}" dt="2023-10-19T14:00:01.553" v="2415"/>
          <ac:spMkLst>
            <pc:docMk/>
            <pc:sldMk cId="3002462747" sldId="257"/>
            <ac:spMk id="16" creationId="{E9634F2C-ED88-837A-AD18-C7F7B99986C4}"/>
          </ac:spMkLst>
        </pc:spChg>
        <pc:spChg chg="add mod">
          <ac:chgData name="Joseph Early" userId="9165461a-7a02-4caf-8864-cb6f2a87967a" providerId="ADAL" clId="{59CBEA1F-6F6A-4EE8-9AC9-36E0F9B16064}" dt="2023-10-19T14:08:14.139" v="2868" actId="164"/>
          <ac:spMkLst>
            <pc:docMk/>
            <pc:sldMk cId="3002462747" sldId="257"/>
            <ac:spMk id="17" creationId="{BCBC445D-3707-9C7F-F4D4-E3E57F3F8ED3}"/>
          </ac:spMkLst>
        </pc:spChg>
        <pc:spChg chg="add mod">
          <ac:chgData name="Joseph Early" userId="9165461a-7a02-4caf-8864-cb6f2a87967a" providerId="ADAL" clId="{59CBEA1F-6F6A-4EE8-9AC9-36E0F9B16064}" dt="2023-10-19T14:08:14.139" v="2868" actId="164"/>
          <ac:spMkLst>
            <pc:docMk/>
            <pc:sldMk cId="3002462747" sldId="257"/>
            <ac:spMk id="18" creationId="{7BBF162D-58B4-2F4E-AAFC-B4AD68AFA38E}"/>
          </ac:spMkLst>
        </pc:spChg>
        <pc:spChg chg="add mod">
          <ac:chgData name="Joseph Early" userId="9165461a-7a02-4caf-8864-cb6f2a87967a" providerId="ADAL" clId="{59CBEA1F-6F6A-4EE8-9AC9-36E0F9B16064}" dt="2023-10-19T14:08:14.139" v="2868" actId="164"/>
          <ac:spMkLst>
            <pc:docMk/>
            <pc:sldMk cId="3002462747" sldId="257"/>
            <ac:spMk id="19" creationId="{8B18F56E-1DC5-5814-E73F-400BE8AF3683}"/>
          </ac:spMkLst>
        </pc:spChg>
        <pc:grpChg chg="add mod">
          <ac:chgData name="Joseph Early" userId="9165461a-7a02-4caf-8864-cb6f2a87967a" providerId="ADAL" clId="{59CBEA1F-6F6A-4EE8-9AC9-36E0F9B16064}" dt="2023-10-19T13:59:20.942" v="2407" actId="1076"/>
          <ac:grpSpMkLst>
            <pc:docMk/>
            <pc:sldMk cId="3002462747" sldId="257"/>
            <ac:grpSpMk id="9" creationId="{8594DBA9-03C0-7856-32AD-70599F96B6FA}"/>
          </ac:grpSpMkLst>
        </pc:grpChg>
        <pc:grpChg chg="add mod">
          <ac:chgData name="Joseph Early" userId="9165461a-7a02-4caf-8864-cb6f2a87967a" providerId="ADAL" clId="{59CBEA1F-6F6A-4EE8-9AC9-36E0F9B16064}" dt="2023-10-19T14:08:14.139" v="2868" actId="164"/>
          <ac:grpSpMkLst>
            <pc:docMk/>
            <pc:sldMk cId="3002462747" sldId="257"/>
            <ac:grpSpMk id="25" creationId="{D69CE0B8-5B26-BA38-A8EE-B80FB62317C3}"/>
          </ac:grpSpMkLst>
        </pc:grpChg>
        <pc:picChg chg="add mod">
          <ac:chgData name="Joseph Early" userId="9165461a-7a02-4caf-8864-cb6f2a87967a" providerId="ADAL" clId="{59CBEA1F-6F6A-4EE8-9AC9-36E0F9B16064}" dt="2023-10-19T13:58:52.227" v="2401" actId="164"/>
          <ac:picMkLst>
            <pc:docMk/>
            <pc:sldMk cId="3002462747" sldId="257"/>
            <ac:picMk id="4" creationId="{CBF81F0B-C651-A986-6C3F-3E2853D26821}"/>
          </ac:picMkLst>
        </pc:picChg>
        <pc:picChg chg="add mod">
          <ac:chgData name="Joseph Early" userId="9165461a-7a02-4caf-8864-cb6f2a87967a" providerId="ADAL" clId="{59CBEA1F-6F6A-4EE8-9AC9-36E0F9B16064}" dt="2023-10-19T14:08:14.139" v="2868" actId="164"/>
          <ac:picMkLst>
            <pc:docMk/>
            <pc:sldMk cId="3002462747" sldId="257"/>
            <ac:picMk id="10" creationId="{A0FDD6A8-99B1-0957-F3B2-5CDFAF215C05}"/>
          </ac:picMkLst>
        </pc:picChg>
        <pc:picChg chg="add mod">
          <ac:chgData name="Joseph Early" userId="9165461a-7a02-4caf-8864-cb6f2a87967a" providerId="ADAL" clId="{59CBEA1F-6F6A-4EE8-9AC9-36E0F9B16064}" dt="2023-10-19T14:08:14.139" v="2868" actId="164"/>
          <ac:picMkLst>
            <pc:docMk/>
            <pc:sldMk cId="3002462747" sldId="257"/>
            <ac:picMk id="12" creationId="{76B4B77F-0A02-8ECE-62CD-02B4C127CA8E}"/>
          </ac:picMkLst>
        </pc:picChg>
        <pc:cxnChg chg="add mod">
          <ac:chgData name="Joseph Early" userId="9165461a-7a02-4caf-8864-cb6f2a87967a" providerId="ADAL" clId="{59CBEA1F-6F6A-4EE8-9AC9-36E0F9B16064}" dt="2023-10-19T14:08:14.139" v="2868" actId="164"/>
          <ac:cxnSpMkLst>
            <pc:docMk/>
            <pc:sldMk cId="3002462747" sldId="257"/>
            <ac:cxnSpMk id="14" creationId="{7F423701-CC62-9D99-8E51-DC8A6B781210}"/>
          </ac:cxnSpMkLst>
        </pc:cxnChg>
        <pc:cxnChg chg="add del mod">
          <ac:chgData name="Joseph Early" userId="9165461a-7a02-4caf-8864-cb6f2a87967a" providerId="ADAL" clId="{59CBEA1F-6F6A-4EE8-9AC9-36E0F9B16064}" dt="2023-10-19T14:07:48.636" v="2864" actId="478"/>
          <ac:cxnSpMkLst>
            <pc:docMk/>
            <pc:sldMk cId="3002462747" sldId="257"/>
            <ac:cxnSpMk id="20" creationId="{9F0C3BC4-328B-3759-EFA5-AD4609A0D599}"/>
          </ac:cxnSpMkLst>
        </pc:cxnChg>
        <pc:cxnChg chg="add del mod">
          <ac:chgData name="Joseph Early" userId="9165461a-7a02-4caf-8864-cb6f2a87967a" providerId="ADAL" clId="{59CBEA1F-6F6A-4EE8-9AC9-36E0F9B16064}" dt="2023-10-19T14:07:48.636" v="2864" actId="478"/>
          <ac:cxnSpMkLst>
            <pc:docMk/>
            <pc:sldMk cId="3002462747" sldId="257"/>
            <ac:cxnSpMk id="21" creationId="{8457BA37-42F6-C5B3-DF9E-EEA76632B55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70320"/>
            <a:ext cx="10363200" cy="37659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81548"/>
            <a:ext cx="9144000" cy="261165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5B55-3CBE-4112-A0A8-6426CA463340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7342-9510-43FA-A885-4FA98A556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40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5B55-3CBE-4112-A0A8-6426CA463340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7342-9510-43FA-A885-4FA98A556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8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5917"/>
            <a:ext cx="2628900" cy="91670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5917"/>
            <a:ext cx="7734300" cy="91670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5B55-3CBE-4112-A0A8-6426CA463340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7342-9510-43FA-A885-4FA98A556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47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5B55-3CBE-4112-A0A8-6426CA463340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7342-9510-43FA-A885-4FA98A556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20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6798"/>
            <a:ext cx="10515600" cy="449966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39030"/>
            <a:ext cx="10515600" cy="236626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5B55-3CBE-4112-A0A8-6426CA463340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7342-9510-43FA-A885-4FA98A556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79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9585"/>
            <a:ext cx="5181600" cy="68634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9585"/>
            <a:ext cx="5181600" cy="68634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5B55-3CBE-4112-A0A8-6426CA463340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7342-9510-43FA-A885-4FA98A556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68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5920"/>
            <a:ext cx="10515600" cy="20908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51723"/>
            <a:ext cx="5157787" cy="12995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51292"/>
            <a:ext cx="5157787" cy="58117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51723"/>
            <a:ext cx="5183188" cy="12995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51292"/>
            <a:ext cx="5183188" cy="58117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5B55-3CBE-4112-A0A8-6426CA463340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7342-9510-43FA-A885-4FA98A556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53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5B55-3CBE-4112-A0A8-6426CA463340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7342-9510-43FA-A885-4FA98A556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15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5B55-3CBE-4112-A0A8-6426CA463340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7342-9510-43FA-A885-4FA98A556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97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21148"/>
            <a:ext cx="3932237" cy="252401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7482"/>
            <a:ext cx="6172200" cy="768724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45168"/>
            <a:ext cx="3932237" cy="601207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5B55-3CBE-4112-A0A8-6426CA463340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7342-9510-43FA-A885-4FA98A556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48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21148"/>
            <a:ext cx="3932237" cy="252401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7482"/>
            <a:ext cx="6172200" cy="7687241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45168"/>
            <a:ext cx="3932237" cy="601207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5B55-3CBE-4112-A0A8-6426CA463340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7342-9510-43FA-A885-4FA98A556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34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5920"/>
            <a:ext cx="10515600" cy="209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9585"/>
            <a:ext cx="10515600" cy="686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25967"/>
            <a:ext cx="2743200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25B55-3CBE-4112-A0A8-6426CA463340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25967"/>
            <a:ext cx="4114800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25967"/>
            <a:ext cx="2743200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B7342-9510-43FA-A885-4FA98A556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95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Early/tidytuesday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D1D7"/>
            </a:gs>
            <a:gs pos="53000">
              <a:schemeClr val="accent1">
                <a:lumMod val="45000"/>
                <a:lumOff val="55000"/>
              </a:schemeClr>
            </a:gs>
            <a:gs pos="100000">
              <a:srgbClr val="61B6C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B03FE0-BC05-F077-4608-2B82D14F5DC7}"/>
              </a:ext>
            </a:extLst>
          </p:cNvPr>
          <p:cNvSpPr txBox="1"/>
          <p:nvPr/>
        </p:nvSpPr>
        <p:spPr>
          <a:xfrm>
            <a:off x="214429" y="64902"/>
            <a:ext cx="4771488" cy="120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199" u="sng" dirty="0">
                <a:latin typeface="Cambria" panose="02040503050406030204" pitchFamily="18" charset="0"/>
                <a:ea typeface="Cambria" panose="02040503050406030204" pitchFamily="18" charset="0"/>
              </a:rPr>
              <a:t>Taylor </a:t>
            </a:r>
            <a:r>
              <a:rPr lang="en-GB" sz="7199" u="sng" dirty="0" err="1">
                <a:latin typeface="Cambria" panose="02040503050406030204" pitchFamily="18" charset="0"/>
                <a:ea typeface="Cambria" panose="02040503050406030204" pitchFamily="18" charset="0"/>
              </a:rPr>
              <a:t>Zipft</a:t>
            </a:r>
            <a:endParaRPr lang="en-GB" sz="7199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DC76A7-25C8-C766-CBC1-E81AD140D2E9}"/>
                  </a:ext>
                </a:extLst>
              </p:cNvPr>
              <p:cNvSpPr txBox="1"/>
              <p:nvPr/>
            </p:nvSpPr>
            <p:spPr>
              <a:xfrm>
                <a:off x="5316599" y="136880"/>
                <a:ext cx="678531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Zipf’s</a:t>
                </a:r>
                <a:r>
                  <a:rPr lang="en-GB" sz="28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 law</a:t>
                </a:r>
                <a:r>
                  <a:rPr lang="en-GB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: word frequency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GB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1/word rank.</a:t>
                </a:r>
              </a:p>
              <a:p>
                <a:r>
                  <a:rPr lang="en-GB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Does this hold over all</a:t>
                </a:r>
                <a:r>
                  <a:rPr lang="en-GB" sz="2800" baseline="30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*</a:t>
                </a:r>
                <a:r>
                  <a:rPr lang="en-GB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Taylor Swift songs?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DC76A7-25C8-C766-CBC1-E81AD140D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599" y="136880"/>
                <a:ext cx="6785312" cy="954107"/>
              </a:xfrm>
              <a:prstGeom prst="rect">
                <a:avLst/>
              </a:prstGeom>
              <a:blipFill>
                <a:blip r:embed="rId2"/>
                <a:stretch>
                  <a:fillRect l="-1797" t="-6369" r="-1168" b="-16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2BA6FF3-5341-780D-3632-1FFB24D546E2}"/>
              </a:ext>
            </a:extLst>
          </p:cNvPr>
          <p:cNvSpPr txBox="1"/>
          <p:nvPr/>
        </p:nvSpPr>
        <p:spPr>
          <a:xfrm>
            <a:off x="21621" y="1627813"/>
            <a:ext cx="525990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The complete vocabulary is </a:t>
            </a:r>
            <a:r>
              <a:rPr lang="en-GB" sz="2200" b="1" dirty="0">
                <a:latin typeface="Cambria" panose="02040503050406030204" pitchFamily="18" charset="0"/>
                <a:ea typeface="Cambria" panose="02040503050406030204" pitchFamily="18" charset="0"/>
              </a:rPr>
              <a:t>3471 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words,</a:t>
            </a:r>
            <a:r>
              <a:rPr lang="en-GB" sz="22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and 1423 words are only used once</a:t>
            </a:r>
            <a:r>
              <a:rPr lang="en-GB" sz="22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**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b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GB" sz="2100" dirty="0">
                <a:latin typeface="Cambria" panose="02040503050406030204" pitchFamily="18" charset="0"/>
                <a:ea typeface="Cambria" panose="02040503050406030204" pitchFamily="18" charset="0"/>
              </a:rPr>
              <a:t>Top words are different to common English: </a:t>
            </a:r>
          </a:p>
          <a:p>
            <a:pPr algn="ctr"/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1. </a:t>
            </a:r>
            <a:r>
              <a:rPr lang="en-GB" sz="2200" b="1" dirty="0">
                <a:latin typeface="Cambria" panose="02040503050406030204" pitchFamily="18" charset="0"/>
                <a:ea typeface="Cambria" panose="02040503050406030204" pitchFamily="18" charset="0"/>
              </a:rPr>
              <a:t>You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      2421 uses, normally 18</a:t>
            </a:r>
            <a:r>
              <a:rPr lang="en-GB" sz="22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th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ctr"/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2. </a:t>
            </a:r>
            <a:r>
              <a:rPr lang="en-GB" sz="2200" b="1" dirty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            2387 uses, normally 10</a:t>
            </a:r>
            <a:r>
              <a:rPr lang="en-GB" sz="22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th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ctr"/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3. </a:t>
            </a:r>
            <a:r>
              <a:rPr lang="en-GB" sz="2200" b="1" dirty="0">
                <a:latin typeface="Cambria" panose="02040503050406030204" pitchFamily="18" charset="0"/>
                <a:ea typeface="Cambria" panose="02040503050406030204" pitchFamily="18" charset="0"/>
              </a:rPr>
              <a:t>The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     1875 uses, normally 1</a:t>
            </a:r>
            <a:r>
              <a:rPr lang="en-GB" sz="22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st***</a:t>
            </a:r>
            <a:endParaRPr lang="en-GB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68B101-9D97-AF28-7C31-949E02E33E9E}"/>
              </a:ext>
            </a:extLst>
          </p:cNvPr>
          <p:cNvSpPr txBox="1"/>
          <p:nvPr/>
        </p:nvSpPr>
        <p:spPr>
          <a:xfrm>
            <a:off x="6332194" y="7872588"/>
            <a:ext cx="58598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Over time, album vocabulary size has generally grown, and albums have shifted from</a:t>
            </a:r>
            <a:b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“you”-focused to “I”-focused.</a:t>
            </a:r>
          </a:p>
          <a:p>
            <a:endParaRPr lang="en-GB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87E3D4-948D-B10D-4D7C-CBFD20315C0E}"/>
              </a:ext>
            </a:extLst>
          </p:cNvPr>
          <p:cNvSpPr txBox="1"/>
          <p:nvPr/>
        </p:nvSpPr>
        <p:spPr>
          <a:xfrm>
            <a:off x="6532921" y="9117816"/>
            <a:ext cx="56959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https://github.com/JAEarly/tidytuesday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</a:p>
          <a:p>
            <a:pPr algn="r"/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#TidyTuesday    @JosephAEarly    19/10/23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EED686-B45E-F3CF-78C0-2789874F75C8}"/>
              </a:ext>
            </a:extLst>
          </p:cNvPr>
          <p:cNvSpPr txBox="1"/>
          <p:nvPr/>
        </p:nvSpPr>
        <p:spPr>
          <a:xfrm>
            <a:off x="7600949" y="10050166"/>
            <a:ext cx="46244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dirty="0">
                <a:latin typeface="Cambria" panose="02040503050406030204" pitchFamily="18" charset="0"/>
                <a:ea typeface="Cambria" panose="02040503050406030204" pitchFamily="18" charset="0"/>
              </a:rPr>
              <a:t>* Lyrics from 144 songs across ten albums</a:t>
            </a:r>
            <a:br>
              <a:rPr lang="en-GB" sz="11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GB" sz="1100" dirty="0">
                <a:latin typeface="Cambria" panose="02040503050406030204" pitchFamily="18" charset="0"/>
                <a:ea typeface="Cambria" panose="02040503050406030204" pitchFamily="18" charset="0"/>
              </a:rPr>
              <a:t>** 3109/3471 are actual words in a US Dictionary. The remainder include outliers such as “</a:t>
            </a:r>
            <a:r>
              <a:rPr lang="en-GB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cheapassscrewtop</a:t>
            </a:r>
            <a:r>
              <a:rPr lang="en-GB" sz="1100" dirty="0">
                <a:latin typeface="Cambria" panose="02040503050406030204" pitchFamily="18" charset="0"/>
                <a:ea typeface="Cambria" panose="02040503050406030204" pitchFamily="18" charset="0"/>
              </a:rPr>
              <a:t>” and 10+ versions of “</a:t>
            </a:r>
            <a:r>
              <a:rPr lang="en-GB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ohohoh</a:t>
            </a:r>
            <a:r>
              <a:rPr lang="en-GB" sz="1100" dirty="0">
                <a:latin typeface="Cambria" panose="02040503050406030204" pitchFamily="18" charset="0"/>
                <a:ea typeface="Cambria" panose="02040503050406030204" pitchFamily="18" charset="0"/>
              </a:rPr>
              <a:t>”</a:t>
            </a:r>
          </a:p>
          <a:p>
            <a:pPr algn="r"/>
            <a:r>
              <a:rPr lang="en-GB" sz="1100" dirty="0">
                <a:latin typeface="Cambria" panose="02040503050406030204" pitchFamily="18" charset="0"/>
                <a:ea typeface="Cambria" panose="02040503050406030204" pitchFamily="18" charset="0"/>
              </a:rPr>
              <a:t>*** OEC rankings from “</a:t>
            </a:r>
            <a:r>
              <a:rPr lang="en-GB" sz="1100" dirty="0"/>
              <a:t>Most common words in English – Wikipedia”</a:t>
            </a:r>
            <a:endParaRPr lang="en-GB" sz="11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0" name="Picture 29" descr="A screenshot of a computer&#10;&#10;Description automatically generated">
            <a:extLst>
              <a:ext uri="{FF2B5EF4-FFF2-40B4-BE49-F238E27FC236}">
                <a16:creationId xmlns:a16="http://schemas.microsoft.com/office/drawing/2014/main" id="{7341DAEB-6EFD-BC13-D701-FF7E48DEA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9" y="7854969"/>
            <a:ext cx="6113901" cy="2948038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C3EF7679-4A10-61F7-2AB8-5B09BAB83D1B}"/>
              </a:ext>
            </a:extLst>
          </p:cNvPr>
          <p:cNvGrpSpPr/>
          <p:nvPr/>
        </p:nvGrpSpPr>
        <p:grpSpPr>
          <a:xfrm>
            <a:off x="5281523" y="1192189"/>
            <a:ext cx="6785312" cy="3297377"/>
            <a:chOff x="2928778" y="2215374"/>
            <a:chExt cx="6785312" cy="3297377"/>
          </a:xfrm>
        </p:grpSpPr>
        <p:pic>
          <p:nvPicPr>
            <p:cNvPr id="71" name="Picture 70" descr="A black background with pink lines&#10;&#10;Description automatically generated">
              <a:extLst>
                <a:ext uri="{FF2B5EF4-FFF2-40B4-BE49-F238E27FC236}">
                  <a16:creationId xmlns:a16="http://schemas.microsoft.com/office/drawing/2014/main" id="{CAA7EFB1-99C3-6E81-B789-D95DEC4CA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8778" y="2560396"/>
              <a:ext cx="6785312" cy="2952355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E12A8EF-01F1-EA86-BCE7-7D6A63E1322B}"/>
                </a:ext>
              </a:extLst>
            </p:cNvPr>
            <p:cNvSpPr txBox="1"/>
            <p:nvPr/>
          </p:nvSpPr>
          <p:spPr>
            <a:xfrm>
              <a:off x="4712775" y="2839846"/>
              <a:ext cx="152328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i="1" dirty="0">
                  <a:latin typeface="Cambria" panose="02040503050406030204" pitchFamily="18" charset="0"/>
                  <a:ea typeface="Cambria" panose="02040503050406030204" pitchFamily="18" charset="0"/>
                </a:rPr>
                <a:t>Many of the top words occur less frequently than </a:t>
              </a:r>
              <a:r>
                <a:rPr lang="en-GB" sz="900" i="1" dirty="0" err="1">
                  <a:latin typeface="Cambria" panose="02040503050406030204" pitchFamily="18" charset="0"/>
                  <a:ea typeface="Cambria" panose="02040503050406030204" pitchFamily="18" charset="0"/>
                </a:rPr>
                <a:t>Zipf’s</a:t>
              </a:r>
              <a:r>
                <a:rPr lang="en-GB" sz="900" i="1" dirty="0">
                  <a:latin typeface="Cambria" panose="02040503050406030204" pitchFamily="18" charset="0"/>
                  <a:ea typeface="Cambria" panose="02040503050406030204" pitchFamily="18" charset="0"/>
                </a:rPr>
                <a:t> law would predict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40923CF-CCD9-6775-04F7-28FF2658EE02}"/>
                </a:ext>
              </a:extLst>
            </p:cNvPr>
            <p:cNvSpPr txBox="1"/>
            <p:nvPr/>
          </p:nvSpPr>
          <p:spPr>
            <a:xfrm>
              <a:off x="4926201" y="2215374"/>
              <a:ext cx="279046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500" dirty="0">
                  <a:latin typeface="Cambria" panose="02040503050406030204" pitchFamily="18" charset="0"/>
                  <a:ea typeface="Cambria" panose="02040503050406030204" pitchFamily="18" charset="0"/>
                </a:rPr>
                <a:t>Complete Vocabulary Analysis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1B33530-8F2D-4219-EDF9-D19C88FC5B10}"/>
                </a:ext>
              </a:extLst>
            </p:cNvPr>
            <p:cNvSpPr txBox="1"/>
            <p:nvPr/>
          </p:nvSpPr>
          <p:spPr>
            <a:xfrm>
              <a:off x="6732074" y="4046098"/>
              <a:ext cx="1821375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i="1" dirty="0">
                  <a:latin typeface="Cambria" panose="02040503050406030204" pitchFamily="18" charset="0"/>
                  <a:ea typeface="Cambria" panose="02040503050406030204" pitchFamily="18" charset="0"/>
                </a:rPr>
                <a:t>As the most common word is expected to occur twice as often as the second most common, three times as often as the third most common, etc., a log-log plot of frequency vs rank should reveal a straight line (power law)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F2CFD09-07B6-8375-6D2A-8C971A216E76}"/>
              </a:ext>
            </a:extLst>
          </p:cNvPr>
          <p:cNvGrpSpPr/>
          <p:nvPr/>
        </p:nvGrpSpPr>
        <p:grpSpPr>
          <a:xfrm>
            <a:off x="3241717" y="4517836"/>
            <a:ext cx="6508670" cy="3183820"/>
            <a:chOff x="35748" y="6863729"/>
            <a:chExt cx="6508670" cy="3183820"/>
          </a:xfrm>
        </p:grpSpPr>
        <p:pic>
          <p:nvPicPr>
            <p:cNvPr id="77" name="Picture 76" descr="A black background with pink dots&#10;&#10;Description automatically generated">
              <a:extLst>
                <a:ext uri="{FF2B5EF4-FFF2-40B4-BE49-F238E27FC236}">
                  <a16:creationId xmlns:a16="http://schemas.microsoft.com/office/drawing/2014/main" id="{3DE63820-ADF9-69A7-B0F1-7193A5010E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92"/>
            <a:stretch/>
          </p:blipFill>
          <p:spPr>
            <a:xfrm>
              <a:off x="35748" y="7128899"/>
              <a:ext cx="3291204" cy="2902566"/>
            </a:xfrm>
            <a:prstGeom prst="rect">
              <a:avLst/>
            </a:prstGeom>
          </p:spPr>
        </p:pic>
        <p:pic>
          <p:nvPicPr>
            <p:cNvPr id="78" name="Picture 7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0523E9F3-2AF9-D992-E27F-2CE484E872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28" r="-1"/>
            <a:stretch/>
          </p:blipFill>
          <p:spPr>
            <a:xfrm>
              <a:off x="3410718" y="7128899"/>
              <a:ext cx="3133700" cy="2918650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A5771F5-97D7-3EE9-1E85-70568ACD932A}"/>
                </a:ext>
              </a:extLst>
            </p:cNvPr>
            <p:cNvSpPr txBox="1"/>
            <p:nvPr/>
          </p:nvSpPr>
          <p:spPr>
            <a:xfrm>
              <a:off x="559198" y="8743950"/>
              <a:ext cx="15232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i="1" dirty="0">
                  <a:latin typeface="Cambria" panose="02040503050406030204" pitchFamily="18" charset="0"/>
                  <a:ea typeface="Cambria" panose="02040503050406030204" pitchFamily="18" charset="0"/>
                </a:rPr>
                <a:t>The distribution for Folklore is close to a straight line, but the most common word is still not twice as common as the second most common word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0B922E7C-F2D6-214F-8B1D-FE843C4016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4050" y="7658100"/>
              <a:ext cx="441325" cy="1085850"/>
            </a:xfrm>
            <a:prstGeom prst="straightConnector1">
              <a:avLst/>
            </a:prstGeom>
            <a:ln>
              <a:solidFill>
                <a:srgbClr val="FFD1D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47D46E5-829B-8C9D-B2D9-20F40D68CC2A}"/>
                </a:ext>
              </a:extLst>
            </p:cNvPr>
            <p:cNvSpPr txBox="1"/>
            <p:nvPr/>
          </p:nvSpPr>
          <p:spPr>
            <a:xfrm>
              <a:off x="482601" y="6863729"/>
              <a:ext cx="28443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500" dirty="0">
                  <a:latin typeface="Cambria" panose="02040503050406030204" pitchFamily="18" charset="0"/>
                  <a:ea typeface="Cambria" panose="02040503050406030204" pitchFamily="18" charset="0"/>
                </a:rPr>
                <a:t>Folklore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37FA5B4-9F95-1006-868B-E5874E567247}"/>
                </a:ext>
              </a:extLst>
            </p:cNvPr>
            <p:cNvSpPr txBox="1"/>
            <p:nvPr/>
          </p:nvSpPr>
          <p:spPr>
            <a:xfrm>
              <a:off x="3668648" y="6863729"/>
              <a:ext cx="28443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500" dirty="0">
                  <a:latin typeface="Cambria" panose="02040503050406030204" pitchFamily="18" charset="0"/>
                  <a:ea typeface="Cambria" panose="02040503050406030204" pitchFamily="18" charset="0"/>
                </a:rPr>
                <a:t>Reputation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83E11E7-6FA6-530D-4C61-B75394855C50}"/>
                </a:ext>
              </a:extLst>
            </p:cNvPr>
            <p:cNvSpPr txBox="1"/>
            <p:nvPr/>
          </p:nvSpPr>
          <p:spPr>
            <a:xfrm>
              <a:off x="3757299" y="9071386"/>
              <a:ext cx="152328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i="1" dirty="0">
                  <a:latin typeface="Cambria" panose="02040503050406030204" pitchFamily="18" charset="0"/>
                  <a:ea typeface="Cambria" panose="02040503050406030204" pitchFamily="18" charset="0"/>
                </a:rPr>
                <a:t>Reputation is quite curved, with deviation at the start and at the middle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BF0C03A2-7EC1-F68A-9E2B-CFC29A19F101}"/>
              </a:ext>
            </a:extLst>
          </p:cNvPr>
          <p:cNvSpPr txBox="1"/>
          <p:nvPr/>
        </p:nvSpPr>
        <p:spPr>
          <a:xfrm>
            <a:off x="316948" y="5023641"/>
            <a:ext cx="28300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>
                <a:latin typeface="Cambria" panose="02040503050406030204" pitchFamily="18" charset="0"/>
                <a:ea typeface="Cambria" panose="02040503050406030204" pitchFamily="18" charset="0"/>
              </a:rPr>
              <a:t>Out of all albums, Folklore is the closest to a </a:t>
            </a:r>
            <a:r>
              <a:rPr lang="en-GB" sz="2200" b="1" dirty="0" err="1">
                <a:latin typeface="Cambria" panose="02040503050406030204" pitchFamily="18" charset="0"/>
                <a:ea typeface="Cambria" panose="02040503050406030204" pitchFamily="18" charset="0"/>
              </a:rPr>
              <a:t>Zipf</a:t>
            </a:r>
            <a:r>
              <a:rPr lang="en-GB" sz="2200" b="1" dirty="0">
                <a:latin typeface="Cambria" panose="02040503050406030204" pitchFamily="18" charset="0"/>
                <a:ea typeface="Cambria" panose="02040503050406030204" pitchFamily="18" charset="0"/>
              </a:rPr>
              <a:t> distribution, while Reputation is the furthest away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C5EC908-2230-C846-E10D-8A632F321EF5}"/>
              </a:ext>
            </a:extLst>
          </p:cNvPr>
          <p:cNvSpPr txBox="1"/>
          <p:nvPr/>
        </p:nvSpPr>
        <p:spPr>
          <a:xfrm>
            <a:off x="9834152" y="4841001"/>
            <a:ext cx="218825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For the album 1989, “shake” is the 12</a:t>
            </a:r>
            <a:r>
              <a:rPr lang="en-GB" sz="22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th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 most common word, despite usually being the 1537</a:t>
            </a:r>
            <a:r>
              <a:rPr lang="en-GB" sz="22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th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 most common</a:t>
            </a:r>
          </a:p>
        </p:txBody>
      </p:sp>
    </p:spTree>
    <p:extLst>
      <p:ext uri="{BB962C8B-B14F-4D97-AF65-F5344CB8AC3E}">
        <p14:creationId xmlns:p14="http://schemas.microsoft.com/office/powerpoint/2010/main" val="2248070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1667</TotalTime>
  <Words>310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Early</dc:creator>
  <cp:lastModifiedBy>Joseph Early</cp:lastModifiedBy>
  <cp:revision>1</cp:revision>
  <dcterms:created xsi:type="dcterms:W3CDTF">2023-10-18T12:15:16Z</dcterms:created>
  <dcterms:modified xsi:type="dcterms:W3CDTF">2023-10-19T16:02:28Z</dcterms:modified>
</cp:coreProperties>
</file>